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83" r:id="rId3"/>
    <p:sldId id="318" r:id="rId4"/>
    <p:sldId id="351" r:id="rId5"/>
    <p:sldId id="360" r:id="rId6"/>
    <p:sldId id="352" r:id="rId7"/>
    <p:sldId id="355" r:id="rId8"/>
    <p:sldId id="356" r:id="rId9"/>
    <p:sldId id="358" r:id="rId10"/>
    <p:sldId id="359" r:id="rId11"/>
    <p:sldId id="361" r:id="rId12"/>
    <p:sldId id="364" r:id="rId13"/>
    <p:sldId id="365" r:id="rId14"/>
    <p:sldId id="366" r:id="rId15"/>
    <p:sldId id="292" r:id="rId16"/>
    <p:sldId id="302" r:id="rId17"/>
    <p:sldId id="313" r:id="rId18"/>
    <p:sldId id="301" r:id="rId19"/>
    <p:sldId id="298" r:id="rId20"/>
    <p:sldId id="303" r:id="rId21"/>
    <p:sldId id="314" r:id="rId22"/>
    <p:sldId id="304" r:id="rId23"/>
    <p:sldId id="305" r:id="rId24"/>
    <p:sldId id="325" r:id="rId25"/>
    <p:sldId id="306" r:id="rId26"/>
    <p:sldId id="326" r:id="rId27"/>
    <p:sldId id="307" r:id="rId28"/>
    <p:sldId id="327" r:id="rId29"/>
    <p:sldId id="328" r:id="rId30"/>
    <p:sldId id="329" r:id="rId31"/>
    <p:sldId id="308" r:id="rId32"/>
    <p:sldId id="309" r:id="rId33"/>
    <p:sldId id="330" r:id="rId34"/>
    <p:sldId id="310" r:id="rId35"/>
    <p:sldId id="311" r:id="rId36"/>
    <p:sldId id="331" r:id="rId37"/>
    <p:sldId id="332" r:id="rId38"/>
    <p:sldId id="333" r:id="rId39"/>
    <p:sldId id="334" r:id="rId40"/>
    <p:sldId id="312" r:id="rId41"/>
    <p:sldId id="335" r:id="rId42"/>
    <p:sldId id="315" r:id="rId43"/>
    <p:sldId id="336" r:id="rId44"/>
    <p:sldId id="337" r:id="rId45"/>
    <p:sldId id="338" r:id="rId46"/>
    <p:sldId id="339" r:id="rId47"/>
    <p:sldId id="316" r:id="rId48"/>
    <p:sldId id="340" r:id="rId49"/>
    <p:sldId id="341" r:id="rId50"/>
    <p:sldId id="342" r:id="rId51"/>
    <p:sldId id="343" r:id="rId52"/>
    <p:sldId id="317" r:id="rId53"/>
    <p:sldId id="344" r:id="rId54"/>
    <p:sldId id="345" r:id="rId55"/>
    <p:sldId id="347" r:id="rId56"/>
    <p:sldId id="348" r:id="rId57"/>
    <p:sldId id="349" r:id="rId58"/>
    <p:sldId id="350" r:id="rId59"/>
    <p:sldId id="319"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22"/>
    <p:restoredTop sz="94643"/>
  </p:normalViewPr>
  <p:slideViewPr>
    <p:cSldViewPr snapToGrid="0">
      <p:cViewPr>
        <p:scale>
          <a:sx n="103" d="100"/>
          <a:sy n="103" d="100"/>
        </p:scale>
        <p:origin x="1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B8ED64-7B2F-4192-A7CB-FB6D6C75F5E8}" type="datetimeFigureOut">
              <a:rPr lang="en-US" smtClean="0"/>
              <a:t>11/26/24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FB44CC-8F7B-425B-9A3A-33B0EF16EBD1}" type="slidenum">
              <a:rPr lang="en-US" smtClean="0"/>
              <a:t>‹#›</a:t>
            </a:fld>
            <a:endParaRPr lang="en-US"/>
          </a:p>
        </p:txBody>
      </p:sp>
    </p:spTree>
    <p:extLst>
      <p:ext uri="{BB962C8B-B14F-4D97-AF65-F5344CB8AC3E}">
        <p14:creationId xmlns:p14="http://schemas.microsoft.com/office/powerpoint/2010/main" val="3959044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a:t>
            </a:fld>
            <a:endParaRPr lang="en-US"/>
          </a:p>
        </p:txBody>
      </p:sp>
    </p:spTree>
    <p:extLst>
      <p:ext uri="{BB962C8B-B14F-4D97-AF65-F5344CB8AC3E}">
        <p14:creationId xmlns:p14="http://schemas.microsoft.com/office/powerpoint/2010/main" val="212357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10</a:t>
            </a:fld>
            <a:endParaRPr lang="en-US"/>
          </a:p>
        </p:txBody>
      </p:sp>
    </p:spTree>
    <p:extLst>
      <p:ext uri="{BB962C8B-B14F-4D97-AF65-F5344CB8AC3E}">
        <p14:creationId xmlns:p14="http://schemas.microsoft.com/office/powerpoint/2010/main" val="1455549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11</a:t>
            </a:fld>
            <a:endParaRPr lang="en-US"/>
          </a:p>
        </p:txBody>
      </p:sp>
    </p:spTree>
    <p:extLst>
      <p:ext uri="{BB962C8B-B14F-4D97-AF65-F5344CB8AC3E}">
        <p14:creationId xmlns:p14="http://schemas.microsoft.com/office/powerpoint/2010/main" val="1565771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12</a:t>
            </a:fld>
            <a:endParaRPr lang="en-US"/>
          </a:p>
        </p:txBody>
      </p:sp>
    </p:spTree>
    <p:extLst>
      <p:ext uri="{BB962C8B-B14F-4D97-AF65-F5344CB8AC3E}">
        <p14:creationId xmlns:p14="http://schemas.microsoft.com/office/powerpoint/2010/main" val="1774653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13</a:t>
            </a:fld>
            <a:endParaRPr lang="en-US"/>
          </a:p>
        </p:txBody>
      </p:sp>
    </p:spTree>
    <p:extLst>
      <p:ext uri="{BB962C8B-B14F-4D97-AF65-F5344CB8AC3E}">
        <p14:creationId xmlns:p14="http://schemas.microsoft.com/office/powerpoint/2010/main" val="690734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14</a:t>
            </a:fld>
            <a:endParaRPr lang="en-US"/>
          </a:p>
        </p:txBody>
      </p:sp>
    </p:spTree>
    <p:extLst>
      <p:ext uri="{BB962C8B-B14F-4D97-AF65-F5344CB8AC3E}">
        <p14:creationId xmlns:p14="http://schemas.microsoft.com/office/powerpoint/2010/main" val="6973376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15</a:t>
            </a:fld>
            <a:endParaRPr lang="en-US"/>
          </a:p>
        </p:txBody>
      </p:sp>
    </p:spTree>
    <p:extLst>
      <p:ext uri="{BB962C8B-B14F-4D97-AF65-F5344CB8AC3E}">
        <p14:creationId xmlns:p14="http://schemas.microsoft.com/office/powerpoint/2010/main" val="455799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16</a:t>
            </a:fld>
            <a:endParaRPr lang="en-US"/>
          </a:p>
        </p:txBody>
      </p:sp>
    </p:spTree>
    <p:extLst>
      <p:ext uri="{BB962C8B-B14F-4D97-AF65-F5344CB8AC3E}">
        <p14:creationId xmlns:p14="http://schemas.microsoft.com/office/powerpoint/2010/main" val="20922385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17</a:t>
            </a:fld>
            <a:endParaRPr lang="en-US"/>
          </a:p>
        </p:txBody>
      </p:sp>
    </p:spTree>
    <p:extLst>
      <p:ext uri="{BB962C8B-B14F-4D97-AF65-F5344CB8AC3E}">
        <p14:creationId xmlns:p14="http://schemas.microsoft.com/office/powerpoint/2010/main" val="2020853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18</a:t>
            </a:fld>
            <a:endParaRPr lang="en-US"/>
          </a:p>
        </p:txBody>
      </p:sp>
    </p:spTree>
    <p:extLst>
      <p:ext uri="{BB962C8B-B14F-4D97-AF65-F5344CB8AC3E}">
        <p14:creationId xmlns:p14="http://schemas.microsoft.com/office/powerpoint/2010/main" val="7529424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19</a:t>
            </a:fld>
            <a:endParaRPr lang="en-US"/>
          </a:p>
        </p:txBody>
      </p:sp>
    </p:spTree>
    <p:extLst>
      <p:ext uri="{BB962C8B-B14F-4D97-AF65-F5344CB8AC3E}">
        <p14:creationId xmlns:p14="http://schemas.microsoft.com/office/powerpoint/2010/main" val="2031415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a:t>
            </a:fld>
            <a:endParaRPr lang="en-US"/>
          </a:p>
        </p:txBody>
      </p:sp>
    </p:spTree>
    <p:extLst>
      <p:ext uri="{BB962C8B-B14F-4D97-AF65-F5344CB8AC3E}">
        <p14:creationId xmlns:p14="http://schemas.microsoft.com/office/powerpoint/2010/main" val="13811036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20</a:t>
            </a:fld>
            <a:endParaRPr lang="en-US"/>
          </a:p>
        </p:txBody>
      </p:sp>
    </p:spTree>
    <p:extLst>
      <p:ext uri="{BB962C8B-B14F-4D97-AF65-F5344CB8AC3E}">
        <p14:creationId xmlns:p14="http://schemas.microsoft.com/office/powerpoint/2010/main" val="1759835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21</a:t>
            </a:fld>
            <a:endParaRPr lang="en-US"/>
          </a:p>
        </p:txBody>
      </p:sp>
    </p:spTree>
    <p:extLst>
      <p:ext uri="{BB962C8B-B14F-4D97-AF65-F5344CB8AC3E}">
        <p14:creationId xmlns:p14="http://schemas.microsoft.com/office/powerpoint/2010/main" val="9089328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22</a:t>
            </a:fld>
            <a:endParaRPr lang="en-US"/>
          </a:p>
        </p:txBody>
      </p:sp>
    </p:spTree>
    <p:extLst>
      <p:ext uri="{BB962C8B-B14F-4D97-AF65-F5344CB8AC3E}">
        <p14:creationId xmlns:p14="http://schemas.microsoft.com/office/powerpoint/2010/main" val="20681777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23</a:t>
            </a:fld>
            <a:endParaRPr lang="en-US"/>
          </a:p>
        </p:txBody>
      </p:sp>
    </p:spTree>
    <p:extLst>
      <p:ext uri="{BB962C8B-B14F-4D97-AF65-F5344CB8AC3E}">
        <p14:creationId xmlns:p14="http://schemas.microsoft.com/office/powerpoint/2010/main" val="3080710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24</a:t>
            </a:fld>
            <a:endParaRPr lang="en-US"/>
          </a:p>
        </p:txBody>
      </p:sp>
    </p:spTree>
    <p:extLst>
      <p:ext uri="{BB962C8B-B14F-4D97-AF65-F5344CB8AC3E}">
        <p14:creationId xmlns:p14="http://schemas.microsoft.com/office/powerpoint/2010/main" val="1871715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25</a:t>
            </a:fld>
            <a:endParaRPr lang="en-US"/>
          </a:p>
        </p:txBody>
      </p:sp>
    </p:spTree>
    <p:extLst>
      <p:ext uri="{BB962C8B-B14F-4D97-AF65-F5344CB8AC3E}">
        <p14:creationId xmlns:p14="http://schemas.microsoft.com/office/powerpoint/2010/main" val="8049647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26</a:t>
            </a:fld>
            <a:endParaRPr lang="en-US"/>
          </a:p>
        </p:txBody>
      </p:sp>
    </p:spTree>
    <p:extLst>
      <p:ext uri="{BB962C8B-B14F-4D97-AF65-F5344CB8AC3E}">
        <p14:creationId xmlns:p14="http://schemas.microsoft.com/office/powerpoint/2010/main" val="9560393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27</a:t>
            </a:fld>
            <a:endParaRPr lang="en-US"/>
          </a:p>
        </p:txBody>
      </p:sp>
    </p:spTree>
    <p:extLst>
      <p:ext uri="{BB962C8B-B14F-4D97-AF65-F5344CB8AC3E}">
        <p14:creationId xmlns:p14="http://schemas.microsoft.com/office/powerpoint/2010/main" val="20348568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28</a:t>
            </a:fld>
            <a:endParaRPr lang="en-US"/>
          </a:p>
        </p:txBody>
      </p:sp>
    </p:spTree>
    <p:extLst>
      <p:ext uri="{BB962C8B-B14F-4D97-AF65-F5344CB8AC3E}">
        <p14:creationId xmlns:p14="http://schemas.microsoft.com/office/powerpoint/2010/main" val="3133126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29</a:t>
            </a:fld>
            <a:endParaRPr lang="en-US"/>
          </a:p>
        </p:txBody>
      </p:sp>
    </p:spTree>
    <p:extLst>
      <p:ext uri="{BB962C8B-B14F-4D97-AF65-F5344CB8AC3E}">
        <p14:creationId xmlns:p14="http://schemas.microsoft.com/office/powerpoint/2010/main" val="197890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a:t>
            </a:fld>
            <a:endParaRPr lang="en-US"/>
          </a:p>
        </p:txBody>
      </p:sp>
    </p:spTree>
    <p:extLst>
      <p:ext uri="{BB962C8B-B14F-4D97-AF65-F5344CB8AC3E}">
        <p14:creationId xmlns:p14="http://schemas.microsoft.com/office/powerpoint/2010/main" val="4884556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30</a:t>
            </a:fld>
            <a:endParaRPr lang="en-US"/>
          </a:p>
        </p:txBody>
      </p:sp>
    </p:spTree>
    <p:extLst>
      <p:ext uri="{BB962C8B-B14F-4D97-AF65-F5344CB8AC3E}">
        <p14:creationId xmlns:p14="http://schemas.microsoft.com/office/powerpoint/2010/main" val="9417127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31</a:t>
            </a:fld>
            <a:endParaRPr lang="en-US"/>
          </a:p>
        </p:txBody>
      </p:sp>
    </p:spTree>
    <p:extLst>
      <p:ext uri="{BB962C8B-B14F-4D97-AF65-F5344CB8AC3E}">
        <p14:creationId xmlns:p14="http://schemas.microsoft.com/office/powerpoint/2010/main" val="1174556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32</a:t>
            </a:fld>
            <a:endParaRPr lang="en-US"/>
          </a:p>
        </p:txBody>
      </p:sp>
    </p:spTree>
    <p:extLst>
      <p:ext uri="{BB962C8B-B14F-4D97-AF65-F5344CB8AC3E}">
        <p14:creationId xmlns:p14="http://schemas.microsoft.com/office/powerpoint/2010/main" val="3033927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33</a:t>
            </a:fld>
            <a:endParaRPr lang="en-US"/>
          </a:p>
        </p:txBody>
      </p:sp>
    </p:spTree>
    <p:extLst>
      <p:ext uri="{BB962C8B-B14F-4D97-AF65-F5344CB8AC3E}">
        <p14:creationId xmlns:p14="http://schemas.microsoft.com/office/powerpoint/2010/main" val="14383856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34</a:t>
            </a:fld>
            <a:endParaRPr lang="en-US"/>
          </a:p>
        </p:txBody>
      </p:sp>
    </p:spTree>
    <p:extLst>
      <p:ext uri="{BB962C8B-B14F-4D97-AF65-F5344CB8AC3E}">
        <p14:creationId xmlns:p14="http://schemas.microsoft.com/office/powerpoint/2010/main" val="18877653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35</a:t>
            </a:fld>
            <a:endParaRPr lang="en-US"/>
          </a:p>
        </p:txBody>
      </p:sp>
    </p:spTree>
    <p:extLst>
      <p:ext uri="{BB962C8B-B14F-4D97-AF65-F5344CB8AC3E}">
        <p14:creationId xmlns:p14="http://schemas.microsoft.com/office/powerpoint/2010/main" val="9366629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36</a:t>
            </a:fld>
            <a:endParaRPr lang="en-US"/>
          </a:p>
        </p:txBody>
      </p:sp>
    </p:spTree>
    <p:extLst>
      <p:ext uri="{BB962C8B-B14F-4D97-AF65-F5344CB8AC3E}">
        <p14:creationId xmlns:p14="http://schemas.microsoft.com/office/powerpoint/2010/main" val="10387758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37</a:t>
            </a:fld>
            <a:endParaRPr lang="en-US"/>
          </a:p>
        </p:txBody>
      </p:sp>
    </p:spTree>
    <p:extLst>
      <p:ext uri="{BB962C8B-B14F-4D97-AF65-F5344CB8AC3E}">
        <p14:creationId xmlns:p14="http://schemas.microsoft.com/office/powerpoint/2010/main" val="12213328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38</a:t>
            </a:fld>
            <a:endParaRPr lang="en-US"/>
          </a:p>
        </p:txBody>
      </p:sp>
    </p:spTree>
    <p:extLst>
      <p:ext uri="{BB962C8B-B14F-4D97-AF65-F5344CB8AC3E}">
        <p14:creationId xmlns:p14="http://schemas.microsoft.com/office/powerpoint/2010/main" val="12283489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39</a:t>
            </a:fld>
            <a:endParaRPr lang="en-US"/>
          </a:p>
        </p:txBody>
      </p:sp>
    </p:spTree>
    <p:extLst>
      <p:ext uri="{BB962C8B-B14F-4D97-AF65-F5344CB8AC3E}">
        <p14:creationId xmlns:p14="http://schemas.microsoft.com/office/powerpoint/2010/main" val="781563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a:t>
            </a:fld>
            <a:endParaRPr lang="en-US"/>
          </a:p>
        </p:txBody>
      </p:sp>
    </p:spTree>
    <p:extLst>
      <p:ext uri="{BB962C8B-B14F-4D97-AF65-F5344CB8AC3E}">
        <p14:creationId xmlns:p14="http://schemas.microsoft.com/office/powerpoint/2010/main" val="199288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40</a:t>
            </a:fld>
            <a:endParaRPr lang="en-US"/>
          </a:p>
        </p:txBody>
      </p:sp>
    </p:spTree>
    <p:extLst>
      <p:ext uri="{BB962C8B-B14F-4D97-AF65-F5344CB8AC3E}">
        <p14:creationId xmlns:p14="http://schemas.microsoft.com/office/powerpoint/2010/main" val="450202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41</a:t>
            </a:fld>
            <a:endParaRPr lang="en-US"/>
          </a:p>
        </p:txBody>
      </p:sp>
    </p:spTree>
    <p:extLst>
      <p:ext uri="{BB962C8B-B14F-4D97-AF65-F5344CB8AC3E}">
        <p14:creationId xmlns:p14="http://schemas.microsoft.com/office/powerpoint/2010/main" val="8127834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42</a:t>
            </a:fld>
            <a:endParaRPr lang="en-US"/>
          </a:p>
        </p:txBody>
      </p:sp>
    </p:spTree>
    <p:extLst>
      <p:ext uri="{BB962C8B-B14F-4D97-AF65-F5344CB8AC3E}">
        <p14:creationId xmlns:p14="http://schemas.microsoft.com/office/powerpoint/2010/main" val="5225949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43</a:t>
            </a:fld>
            <a:endParaRPr lang="en-US"/>
          </a:p>
        </p:txBody>
      </p:sp>
    </p:spTree>
    <p:extLst>
      <p:ext uri="{BB962C8B-B14F-4D97-AF65-F5344CB8AC3E}">
        <p14:creationId xmlns:p14="http://schemas.microsoft.com/office/powerpoint/2010/main" val="131264458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44</a:t>
            </a:fld>
            <a:endParaRPr lang="en-US"/>
          </a:p>
        </p:txBody>
      </p:sp>
    </p:spTree>
    <p:extLst>
      <p:ext uri="{BB962C8B-B14F-4D97-AF65-F5344CB8AC3E}">
        <p14:creationId xmlns:p14="http://schemas.microsoft.com/office/powerpoint/2010/main" val="19704591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45</a:t>
            </a:fld>
            <a:endParaRPr lang="en-US"/>
          </a:p>
        </p:txBody>
      </p:sp>
    </p:spTree>
    <p:extLst>
      <p:ext uri="{BB962C8B-B14F-4D97-AF65-F5344CB8AC3E}">
        <p14:creationId xmlns:p14="http://schemas.microsoft.com/office/powerpoint/2010/main" val="7941328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46</a:t>
            </a:fld>
            <a:endParaRPr lang="en-US"/>
          </a:p>
        </p:txBody>
      </p:sp>
    </p:spTree>
    <p:extLst>
      <p:ext uri="{BB962C8B-B14F-4D97-AF65-F5344CB8AC3E}">
        <p14:creationId xmlns:p14="http://schemas.microsoft.com/office/powerpoint/2010/main" val="212363087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47</a:t>
            </a:fld>
            <a:endParaRPr lang="en-US"/>
          </a:p>
        </p:txBody>
      </p:sp>
    </p:spTree>
    <p:extLst>
      <p:ext uri="{BB962C8B-B14F-4D97-AF65-F5344CB8AC3E}">
        <p14:creationId xmlns:p14="http://schemas.microsoft.com/office/powerpoint/2010/main" val="7352461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48</a:t>
            </a:fld>
            <a:endParaRPr lang="en-US"/>
          </a:p>
        </p:txBody>
      </p:sp>
    </p:spTree>
    <p:extLst>
      <p:ext uri="{BB962C8B-B14F-4D97-AF65-F5344CB8AC3E}">
        <p14:creationId xmlns:p14="http://schemas.microsoft.com/office/powerpoint/2010/main" val="115819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49</a:t>
            </a:fld>
            <a:endParaRPr lang="en-US"/>
          </a:p>
        </p:txBody>
      </p:sp>
    </p:spTree>
    <p:extLst>
      <p:ext uri="{BB962C8B-B14F-4D97-AF65-F5344CB8AC3E}">
        <p14:creationId xmlns:p14="http://schemas.microsoft.com/office/powerpoint/2010/main" val="1038090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a:t>
            </a:fld>
            <a:endParaRPr lang="en-US"/>
          </a:p>
        </p:txBody>
      </p:sp>
    </p:spTree>
    <p:extLst>
      <p:ext uri="{BB962C8B-B14F-4D97-AF65-F5344CB8AC3E}">
        <p14:creationId xmlns:p14="http://schemas.microsoft.com/office/powerpoint/2010/main" val="18090016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50</a:t>
            </a:fld>
            <a:endParaRPr lang="en-US"/>
          </a:p>
        </p:txBody>
      </p:sp>
    </p:spTree>
    <p:extLst>
      <p:ext uri="{BB962C8B-B14F-4D97-AF65-F5344CB8AC3E}">
        <p14:creationId xmlns:p14="http://schemas.microsoft.com/office/powerpoint/2010/main" val="5848321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51</a:t>
            </a:fld>
            <a:endParaRPr lang="en-US"/>
          </a:p>
        </p:txBody>
      </p:sp>
    </p:spTree>
    <p:extLst>
      <p:ext uri="{BB962C8B-B14F-4D97-AF65-F5344CB8AC3E}">
        <p14:creationId xmlns:p14="http://schemas.microsoft.com/office/powerpoint/2010/main" val="107662557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52</a:t>
            </a:fld>
            <a:endParaRPr lang="en-US"/>
          </a:p>
        </p:txBody>
      </p:sp>
    </p:spTree>
    <p:extLst>
      <p:ext uri="{BB962C8B-B14F-4D97-AF65-F5344CB8AC3E}">
        <p14:creationId xmlns:p14="http://schemas.microsoft.com/office/powerpoint/2010/main" val="5010922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53</a:t>
            </a:fld>
            <a:endParaRPr lang="en-US"/>
          </a:p>
        </p:txBody>
      </p:sp>
    </p:spTree>
    <p:extLst>
      <p:ext uri="{BB962C8B-B14F-4D97-AF65-F5344CB8AC3E}">
        <p14:creationId xmlns:p14="http://schemas.microsoft.com/office/powerpoint/2010/main" val="65056712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54</a:t>
            </a:fld>
            <a:endParaRPr lang="en-US"/>
          </a:p>
        </p:txBody>
      </p:sp>
    </p:spTree>
    <p:extLst>
      <p:ext uri="{BB962C8B-B14F-4D97-AF65-F5344CB8AC3E}">
        <p14:creationId xmlns:p14="http://schemas.microsoft.com/office/powerpoint/2010/main" val="200112188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55</a:t>
            </a:fld>
            <a:endParaRPr lang="en-US"/>
          </a:p>
        </p:txBody>
      </p:sp>
    </p:spTree>
    <p:extLst>
      <p:ext uri="{BB962C8B-B14F-4D97-AF65-F5344CB8AC3E}">
        <p14:creationId xmlns:p14="http://schemas.microsoft.com/office/powerpoint/2010/main" val="193579575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56</a:t>
            </a:fld>
            <a:endParaRPr lang="en-US"/>
          </a:p>
        </p:txBody>
      </p:sp>
    </p:spTree>
    <p:extLst>
      <p:ext uri="{BB962C8B-B14F-4D97-AF65-F5344CB8AC3E}">
        <p14:creationId xmlns:p14="http://schemas.microsoft.com/office/powerpoint/2010/main" val="88513119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57</a:t>
            </a:fld>
            <a:endParaRPr lang="en-US"/>
          </a:p>
        </p:txBody>
      </p:sp>
    </p:spTree>
    <p:extLst>
      <p:ext uri="{BB962C8B-B14F-4D97-AF65-F5344CB8AC3E}">
        <p14:creationId xmlns:p14="http://schemas.microsoft.com/office/powerpoint/2010/main" val="50956404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58</a:t>
            </a:fld>
            <a:endParaRPr lang="en-US"/>
          </a:p>
        </p:txBody>
      </p:sp>
    </p:spTree>
    <p:extLst>
      <p:ext uri="{BB962C8B-B14F-4D97-AF65-F5344CB8AC3E}">
        <p14:creationId xmlns:p14="http://schemas.microsoft.com/office/powerpoint/2010/main" val="148702696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59</a:t>
            </a:fld>
            <a:endParaRPr lang="en-US"/>
          </a:p>
        </p:txBody>
      </p:sp>
    </p:spTree>
    <p:extLst>
      <p:ext uri="{BB962C8B-B14F-4D97-AF65-F5344CB8AC3E}">
        <p14:creationId xmlns:p14="http://schemas.microsoft.com/office/powerpoint/2010/main" val="60318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6</a:t>
            </a:fld>
            <a:endParaRPr lang="en-US"/>
          </a:p>
        </p:txBody>
      </p:sp>
    </p:spTree>
    <p:extLst>
      <p:ext uri="{BB962C8B-B14F-4D97-AF65-F5344CB8AC3E}">
        <p14:creationId xmlns:p14="http://schemas.microsoft.com/office/powerpoint/2010/main" val="273450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7</a:t>
            </a:fld>
            <a:endParaRPr lang="en-US"/>
          </a:p>
        </p:txBody>
      </p:sp>
    </p:spTree>
    <p:extLst>
      <p:ext uri="{BB962C8B-B14F-4D97-AF65-F5344CB8AC3E}">
        <p14:creationId xmlns:p14="http://schemas.microsoft.com/office/powerpoint/2010/main" val="816040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8</a:t>
            </a:fld>
            <a:endParaRPr lang="en-US"/>
          </a:p>
        </p:txBody>
      </p:sp>
    </p:spTree>
    <p:extLst>
      <p:ext uri="{BB962C8B-B14F-4D97-AF65-F5344CB8AC3E}">
        <p14:creationId xmlns:p14="http://schemas.microsoft.com/office/powerpoint/2010/main" val="1133605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FB44CC-8F7B-425B-9A3A-33B0EF16EBD1}" type="slidenum">
              <a:rPr lang="en-US" smtClean="0"/>
              <a:t>9</a:t>
            </a:fld>
            <a:endParaRPr lang="en-US"/>
          </a:p>
        </p:txBody>
      </p:sp>
    </p:spTree>
    <p:extLst>
      <p:ext uri="{BB962C8B-B14F-4D97-AF65-F5344CB8AC3E}">
        <p14:creationId xmlns:p14="http://schemas.microsoft.com/office/powerpoint/2010/main" val="1739248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B96C62-FCA4-4855-82A0-AB92AE8E69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83E38554-C589-45C1-AD57-6C0DC35726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91F71908-55A6-494A-8B59-CB2EA730F517}"/>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5" name="Footer Placeholder 4">
            <a:extLst>
              <a:ext uri="{FF2B5EF4-FFF2-40B4-BE49-F238E27FC236}">
                <a16:creationId xmlns="" xmlns:a16="http://schemas.microsoft.com/office/drawing/2014/main" id="{151D207C-F251-493F-94E6-1064760140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38F3D06-F918-4594-815D-6E773DFCD976}"/>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3016631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04DCAF-2D48-49F7-975F-C67A4E2EB4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89ABCC33-6C33-40B0-94F4-F16AA058E7C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CBA75F8-633E-49A6-BA17-36A01E4F86D7}"/>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5" name="Footer Placeholder 4">
            <a:extLst>
              <a:ext uri="{FF2B5EF4-FFF2-40B4-BE49-F238E27FC236}">
                <a16:creationId xmlns="" xmlns:a16="http://schemas.microsoft.com/office/drawing/2014/main" id="{902DD683-5CBE-4841-94BE-E5ABFC1D8D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39B059C-F947-497E-8C4E-59D790B6138B}"/>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370879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16ABC0B-1712-42F5-8D60-87C326330D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436901DB-F6DA-45B2-8AFD-DD2BD12DDB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3F8FDEE-2431-417F-A67D-1B8501972E12}"/>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5" name="Footer Placeholder 4">
            <a:extLst>
              <a:ext uri="{FF2B5EF4-FFF2-40B4-BE49-F238E27FC236}">
                <a16:creationId xmlns="" xmlns:a16="http://schemas.microsoft.com/office/drawing/2014/main" id="{42D3D316-BC18-435D-A151-69FA65BDF9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D9751F7-DFB0-4453-B006-CD41062DF25B}"/>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2653412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4D049C-5921-47FD-8D03-E53A82727A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5231C5D-BA7B-4AAE-BB13-335C20F3EDA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306129C-889B-4056-85A0-01CC59957CAD}"/>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5" name="Footer Placeholder 4">
            <a:extLst>
              <a:ext uri="{FF2B5EF4-FFF2-40B4-BE49-F238E27FC236}">
                <a16:creationId xmlns="" xmlns:a16="http://schemas.microsoft.com/office/drawing/2014/main" id="{468DF8C7-2990-40D7-8B10-87999D97D9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C8164F6-DEE8-40C9-BB70-DBD73C164420}"/>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359622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7DFC4-D2E4-469E-B81D-36A5263297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4AEB5D40-BD18-4696-A6EA-2B09F61862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1F1E9376-E294-4239-9E08-B264506D1DE2}"/>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5" name="Footer Placeholder 4">
            <a:extLst>
              <a:ext uri="{FF2B5EF4-FFF2-40B4-BE49-F238E27FC236}">
                <a16:creationId xmlns="" xmlns:a16="http://schemas.microsoft.com/office/drawing/2014/main" id="{7A9F3C13-EC4E-4E37-8861-A999BA2C15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A695176-2C9A-451C-B5BF-9319384D0D98}"/>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45789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50CCDF-2B06-4B5F-B31A-2CF57EC0E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285C954-E702-4FA4-B796-A2F1D32583A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D3F83517-3729-4436-9249-41E6C50771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14E5B16-0654-4947-B44B-F23C1ADC0DC5}"/>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6" name="Footer Placeholder 5">
            <a:extLst>
              <a:ext uri="{FF2B5EF4-FFF2-40B4-BE49-F238E27FC236}">
                <a16:creationId xmlns="" xmlns:a16="http://schemas.microsoft.com/office/drawing/2014/main" id="{D9975A64-A5BE-470A-B969-CB074A796F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2D8330B-26B8-4C22-A54B-7B046713E5CB}"/>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1036966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E4372D-D866-425A-B0F8-C90F3BDB5B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E6889A7-DEE6-4183-8167-D852C8BE74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C1DE3895-5B41-4D1A-9D77-79665D43DED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44B4DF58-0C16-402D-B773-D96E8B47B5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0D5A46A3-4DAD-449A-9EF6-F6D1E9FD5FC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984BA93-4D63-4513-AB77-4BC9314EA915}"/>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8" name="Footer Placeholder 7">
            <a:extLst>
              <a:ext uri="{FF2B5EF4-FFF2-40B4-BE49-F238E27FC236}">
                <a16:creationId xmlns="" xmlns:a16="http://schemas.microsoft.com/office/drawing/2014/main" id="{4BE6F457-724D-4676-A04C-3EF1C40889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2CFC84BA-3B87-4D1B-A110-BEB5E27C0F5A}"/>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1149445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879B59-F070-4667-8BB6-C4365E1CD4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873212F1-581E-40EE-BC69-6F913515647E}"/>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4" name="Footer Placeholder 3">
            <a:extLst>
              <a:ext uri="{FF2B5EF4-FFF2-40B4-BE49-F238E27FC236}">
                <a16:creationId xmlns="" xmlns:a16="http://schemas.microsoft.com/office/drawing/2014/main" id="{8B6AC01A-7CB7-447B-9A09-B0A1B34F4E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5CC81866-835F-4AE0-9D11-8C216283B54F}"/>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64629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5BE6E845-146C-48CE-96F3-A81E4DA0E6F8}"/>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3" name="Footer Placeholder 2">
            <a:extLst>
              <a:ext uri="{FF2B5EF4-FFF2-40B4-BE49-F238E27FC236}">
                <a16:creationId xmlns="" xmlns:a16="http://schemas.microsoft.com/office/drawing/2014/main" id="{5A4A36D9-98A4-4A12-8A00-D9DE63A4BA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FE2DB690-80CA-40F5-B675-6322C1234A80}"/>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283592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4AAB1C-72D0-4F9D-953E-D00F57D0D7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CC8F430E-FB61-464F-93EB-ECDC9B2483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965E0C4C-DA42-437A-9741-0B9471ABF1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89C37460-B6CC-427F-A107-EC9249E79983}"/>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6" name="Footer Placeholder 5">
            <a:extLst>
              <a:ext uri="{FF2B5EF4-FFF2-40B4-BE49-F238E27FC236}">
                <a16:creationId xmlns="" xmlns:a16="http://schemas.microsoft.com/office/drawing/2014/main" id="{CB969A04-1DB4-46A1-B300-9A94E76705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B9B0304-402B-45D0-85BA-E732FA7D57D6}"/>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3355112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392130-9DDA-451E-B044-CFFC46FEDA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F2B430DA-8056-4153-92C5-E76581BD49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A721B1CE-9C20-4237-B53C-C2C97868FA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93B79240-9283-40F8-B596-893B75A947FB}"/>
              </a:ext>
            </a:extLst>
          </p:cNvPr>
          <p:cNvSpPr>
            <a:spLocks noGrp="1"/>
          </p:cNvSpPr>
          <p:nvPr>
            <p:ph type="dt" sz="half" idx="10"/>
          </p:nvPr>
        </p:nvSpPr>
        <p:spPr/>
        <p:txBody>
          <a:bodyPr/>
          <a:lstStyle/>
          <a:p>
            <a:fld id="{AE92C1DC-7F65-49D7-9FB1-49B2E0F39C9C}" type="datetimeFigureOut">
              <a:rPr lang="en-US" smtClean="0"/>
              <a:t>11/26/24</a:t>
            </a:fld>
            <a:endParaRPr lang="en-US"/>
          </a:p>
        </p:txBody>
      </p:sp>
      <p:sp>
        <p:nvSpPr>
          <p:cNvPr id="6" name="Footer Placeholder 5">
            <a:extLst>
              <a:ext uri="{FF2B5EF4-FFF2-40B4-BE49-F238E27FC236}">
                <a16:creationId xmlns="" xmlns:a16="http://schemas.microsoft.com/office/drawing/2014/main" id="{BBD67EEB-DF94-4C74-9F52-EB82B69BCB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B9BD319-B1C0-420D-B346-B157730EA6A5}"/>
              </a:ext>
            </a:extLst>
          </p:cNvPr>
          <p:cNvSpPr>
            <a:spLocks noGrp="1"/>
          </p:cNvSpPr>
          <p:nvPr>
            <p:ph type="sldNum" sz="quarter" idx="12"/>
          </p:nvPr>
        </p:nvSpPr>
        <p:spPr/>
        <p:txBody>
          <a:bodyPr/>
          <a:lstStyle/>
          <a:p>
            <a:fld id="{43E32750-1160-44E1-9304-8168A9504F70}" type="slidenum">
              <a:rPr lang="en-US" smtClean="0"/>
              <a:t>‹#›</a:t>
            </a:fld>
            <a:endParaRPr lang="en-US"/>
          </a:p>
        </p:txBody>
      </p:sp>
    </p:spTree>
    <p:extLst>
      <p:ext uri="{BB962C8B-B14F-4D97-AF65-F5344CB8AC3E}">
        <p14:creationId xmlns:p14="http://schemas.microsoft.com/office/powerpoint/2010/main" val="41673384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AD43B129-0CEA-4751-98D7-6AB10A2991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A36FFDC4-CE85-461B-A545-2E0F9B77C5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988A631-F5D4-4C1B-8264-4DF6B83DC2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2C1DC-7F65-49D7-9FB1-49B2E0F39C9C}" type="datetimeFigureOut">
              <a:rPr lang="en-US" smtClean="0"/>
              <a:t>11/26/24</a:t>
            </a:fld>
            <a:endParaRPr lang="en-US"/>
          </a:p>
        </p:txBody>
      </p:sp>
      <p:sp>
        <p:nvSpPr>
          <p:cNvPr id="5" name="Footer Placeholder 4">
            <a:extLst>
              <a:ext uri="{FF2B5EF4-FFF2-40B4-BE49-F238E27FC236}">
                <a16:creationId xmlns="" xmlns:a16="http://schemas.microsoft.com/office/drawing/2014/main" id="{74975502-493D-451A-A8D6-F4D29C97E7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33987D28-B5B6-4BC5-B592-8557E9B5B2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E32750-1160-44E1-9304-8168A9504F70}" type="slidenum">
              <a:rPr lang="en-US" smtClean="0"/>
              <a:t>‹#›</a:t>
            </a:fld>
            <a:endParaRPr lang="en-US"/>
          </a:p>
        </p:txBody>
      </p:sp>
    </p:spTree>
    <p:extLst>
      <p:ext uri="{BB962C8B-B14F-4D97-AF65-F5344CB8AC3E}">
        <p14:creationId xmlns:p14="http://schemas.microsoft.com/office/powerpoint/2010/main" val="1142433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957AD7-7B75-499B-A819-0F9425B319E6}"/>
              </a:ext>
            </a:extLst>
          </p:cNvPr>
          <p:cNvSpPr>
            <a:spLocks noGrp="1"/>
          </p:cNvSpPr>
          <p:nvPr>
            <p:ph type="ctrTitle"/>
          </p:nvPr>
        </p:nvSpPr>
        <p:spPr>
          <a:xfrm>
            <a:off x="1113571" y="1765527"/>
            <a:ext cx="9696450" cy="2714398"/>
          </a:xfrm>
        </p:spPr>
        <p:txBody>
          <a:bodyPr>
            <a:normAutofit/>
          </a:bodyPr>
          <a:lstStyle/>
          <a:p>
            <a:r>
              <a:rPr lang="sq-AL" sz="2400" b="1" dirty="0" smtClean="0">
                <a:latin typeface="Arial" panose="020B0604020202020204" pitchFamily="34" charset="0"/>
                <a:cs typeface="Arial" panose="020B0604020202020204" pitchFamily="34" charset="0"/>
              </a:rPr>
              <a:t>SESION TRAJNUES</a:t>
            </a:r>
            <a:r>
              <a:rPr lang="en-US" sz="4900" dirty="0" smtClean="0"/>
              <a:t/>
            </a:r>
            <a:br>
              <a:rPr lang="en-US" sz="4900" dirty="0" smtClean="0"/>
            </a:br>
            <a:r>
              <a:rPr lang="en-US" sz="2700" dirty="0" smtClean="0"/>
              <a:t/>
            </a:r>
            <a:br>
              <a:rPr lang="en-US" sz="2700" dirty="0" smtClean="0"/>
            </a:br>
            <a:r>
              <a:rPr lang="en-US" sz="2400" b="1" dirty="0" smtClean="0">
                <a:latin typeface="Arial" charset="0"/>
                <a:ea typeface="Arial" charset="0"/>
                <a:cs typeface="Arial" charset="0"/>
              </a:rPr>
              <a:t>“</a:t>
            </a:r>
            <a:r>
              <a:rPr lang="en-GB" sz="2400" b="1" dirty="0" err="1" smtClean="0">
                <a:latin typeface="Arial" charset="0"/>
                <a:ea typeface="Arial" charset="0"/>
                <a:cs typeface="Arial" charset="0"/>
              </a:rPr>
              <a:t>Përgjimet</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procedurale</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dhe</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parandaluese</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Kufijtë</a:t>
            </a:r>
            <a:r>
              <a:rPr lang="en-GB" sz="2400" b="1" dirty="0" smtClean="0">
                <a:latin typeface="Arial" charset="0"/>
                <a:ea typeface="Arial" charset="0"/>
                <a:cs typeface="Arial" charset="0"/>
              </a:rPr>
              <a:t> e </a:t>
            </a:r>
            <a:r>
              <a:rPr lang="en-GB" sz="2400" b="1" dirty="0" err="1" smtClean="0">
                <a:latin typeface="Arial" charset="0"/>
                <a:ea typeface="Arial" charset="0"/>
                <a:cs typeface="Arial" charset="0"/>
              </a:rPr>
              <a:t>lejimit</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të</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përgjimit</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Regjistrimi</a:t>
            </a:r>
            <a:r>
              <a:rPr lang="en-GB" sz="2400" b="1" dirty="0" smtClean="0">
                <a:latin typeface="Arial" charset="0"/>
                <a:ea typeface="Arial" charset="0"/>
                <a:cs typeface="Arial" charset="0"/>
              </a:rPr>
              <a:t> i </a:t>
            </a:r>
            <a:r>
              <a:rPr lang="en-GB" sz="2400" b="1" dirty="0" err="1" smtClean="0">
                <a:latin typeface="Arial" charset="0"/>
                <a:ea typeface="Arial" charset="0"/>
                <a:cs typeface="Arial" charset="0"/>
              </a:rPr>
              <a:t>fshehtë</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fotografik</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filmik</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ose</a:t>
            </a:r>
            <a:r>
              <a:rPr lang="en-GB" sz="2400" b="1" dirty="0" smtClean="0">
                <a:latin typeface="Arial" charset="0"/>
                <a:ea typeface="Arial" charset="0"/>
                <a:cs typeface="Arial" charset="0"/>
              </a:rPr>
              <a:t> me video i </a:t>
            </a:r>
            <a:r>
              <a:rPr lang="en-GB" sz="2400" b="1" dirty="0" err="1" smtClean="0">
                <a:latin typeface="Arial" charset="0"/>
                <a:ea typeface="Arial" charset="0"/>
                <a:cs typeface="Arial" charset="0"/>
              </a:rPr>
              <a:t>personave</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Praktika</a:t>
            </a:r>
            <a:r>
              <a:rPr lang="en-GB" sz="2400" b="1" dirty="0" smtClean="0">
                <a:latin typeface="Arial" charset="0"/>
                <a:ea typeface="Arial" charset="0"/>
                <a:cs typeface="Arial" charset="0"/>
              </a:rPr>
              <a:t> </a:t>
            </a:r>
            <a:r>
              <a:rPr lang="en-GB" sz="2400" b="1" dirty="0" err="1" smtClean="0">
                <a:latin typeface="Arial" charset="0"/>
                <a:ea typeface="Arial" charset="0"/>
                <a:cs typeface="Arial" charset="0"/>
              </a:rPr>
              <a:t>gjyqësore</a:t>
            </a:r>
            <a:r>
              <a:rPr lang="en-GB" sz="2400" b="1" dirty="0" smtClean="0">
                <a:latin typeface="Arial" charset="0"/>
                <a:ea typeface="Arial" charset="0"/>
                <a:cs typeface="Arial" charset="0"/>
              </a:rPr>
              <a:t>” </a:t>
            </a:r>
            <a:r>
              <a:rPr lang="en-US" sz="3100" dirty="0" smtClean="0">
                <a:latin typeface="Arial" panose="020B0604020202020204" pitchFamily="34" charset="0"/>
                <a:cs typeface="Arial" panose="020B0604020202020204" pitchFamily="34" charset="0"/>
              </a:rPr>
              <a:t/>
            </a:r>
            <a:br>
              <a:rPr lang="en-US" sz="3100" dirty="0" smtClean="0">
                <a:latin typeface="Arial" panose="020B0604020202020204" pitchFamily="34" charset="0"/>
                <a:cs typeface="Arial" panose="020B0604020202020204" pitchFamily="34" charset="0"/>
              </a:rPr>
            </a:br>
            <a:endParaRPr lang="en-US" sz="31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 xmlns:a16="http://schemas.microsoft.com/office/drawing/2014/main" id="{12D7D7F0-47EF-428B-BF80-C93FE61B41BB}"/>
              </a:ext>
            </a:extLst>
          </p:cNvPr>
          <p:cNvSpPr>
            <a:spLocks noGrp="1"/>
          </p:cNvSpPr>
          <p:nvPr>
            <p:ph type="subTitle" idx="1"/>
          </p:nvPr>
        </p:nvSpPr>
        <p:spPr>
          <a:xfrm>
            <a:off x="1113571" y="4265613"/>
            <a:ext cx="9420225" cy="1606859"/>
          </a:xfrm>
        </p:spPr>
        <p:txBody>
          <a:bodyPr>
            <a:normAutofit/>
          </a:bodyPr>
          <a:lstStyle/>
          <a:p>
            <a:r>
              <a:rPr lang="sq-AL" sz="2000" b="1" dirty="0" smtClean="0">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a:p>
            <a:r>
              <a:rPr lang="sq-AL" sz="2000" b="1" dirty="0">
                <a:latin typeface="Arial" panose="020B0604020202020204" pitchFamily="34" charset="0"/>
                <a:cs typeface="Arial" panose="020B0604020202020204" pitchFamily="34" charset="0"/>
              </a:rPr>
              <a:t>Shkolla e Magjistraturës</a:t>
            </a:r>
          </a:p>
          <a:p>
            <a:r>
              <a:rPr lang="sq-AL" sz="2000" b="1" dirty="0" smtClean="0">
                <a:latin typeface="Arial" panose="020B0604020202020204" pitchFamily="34" charset="0"/>
                <a:cs typeface="Arial" panose="020B0604020202020204" pitchFamily="34" charset="0"/>
              </a:rPr>
              <a:t>27 nëntor 2024</a:t>
            </a:r>
            <a:endParaRPr lang="sq-AL" sz="2000" dirty="0">
              <a:latin typeface="Arial" panose="020B0604020202020204" pitchFamily="34" charset="0"/>
              <a:cs typeface="Arial" panose="020B0604020202020204" pitchFamily="34" charset="0"/>
            </a:endParaRPr>
          </a:p>
        </p:txBody>
      </p:sp>
      <p:pic>
        <p:nvPicPr>
          <p:cNvPr id="4" name="Picture 3" descr="magjistratura logo">
            <a:extLst>
              <a:ext uri="{FF2B5EF4-FFF2-40B4-BE49-F238E27FC236}">
                <a16:creationId xmlns="" xmlns:a16="http://schemas.microsoft.com/office/drawing/2014/main" id="{52418601-A8F9-469E-9162-BDB9FF8D51C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99796" y="614734"/>
            <a:ext cx="1524000" cy="1407968"/>
          </a:xfrm>
          <a:prstGeom prst="rect">
            <a:avLst/>
          </a:prstGeom>
          <a:noFill/>
        </p:spPr>
      </p:pic>
    </p:spTree>
    <p:extLst>
      <p:ext uri="{BB962C8B-B14F-4D97-AF65-F5344CB8AC3E}">
        <p14:creationId xmlns:p14="http://schemas.microsoft.com/office/powerpoint/2010/main" val="131493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Vendimi</a:t>
            </a:r>
            <a:r>
              <a:rPr lang="en-GB" sz="2800" b="1" dirty="0"/>
              <a:t> i </a:t>
            </a:r>
            <a:r>
              <a:rPr lang="en-GB" sz="2800" b="1" dirty="0" err="1"/>
              <a:t>Gjykatës</a:t>
            </a:r>
            <a:r>
              <a:rPr lang="en-GB" sz="2800" b="1" dirty="0"/>
              <a:t> </a:t>
            </a:r>
            <a:r>
              <a:rPr lang="en-GB" sz="2800" b="1" dirty="0" err="1"/>
              <a:t>Kushtetuese</a:t>
            </a:r>
            <a:r>
              <a:rPr lang="en-GB" sz="2800" b="1" dirty="0"/>
              <a:t> </a:t>
            </a:r>
            <a:r>
              <a:rPr lang="en-GB" sz="2800" b="1" dirty="0" err="1"/>
              <a:t>nr</a:t>
            </a:r>
            <a:r>
              <a:rPr lang="en-GB" sz="2800" b="1" dirty="0"/>
              <a:t>. 30, </a:t>
            </a:r>
            <a:r>
              <a:rPr lang="en-GB" sz="2800" b="1" dirty="0" err="1"/>
              <a:t>datë</a:t>
            </a:r>
            <a:r>
              <a:rPr lang="en-GB" sz="2800" b="1" dirty="0"/>
              <a:t> </a:t>
            </a:r>
            <a:r>
              <a:rPr lang="en-GB" sz="2800" b="1" dirty="0" smtClean="0"/>
              <a:t>5.7.2021</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GB" sz="2400" b="1" dirty="0" smtClean="0"/>
          </a:p>
          <a:p>
            <a:pPr algn="just"/>
            <a:r>
              <a:rPr lang="en-GB" sz="2400" b="1" dirty="0" err="1" smtClean="0"/>
              <a:t>Komisioni</a:t>
            </a:r>
            <a:r>
              <a:rPr lang="en-GB" sz="2400" b="1" dirty="0" smtClean="0"/>
              <a:t> </a:t>
            </a:r>
            <a:r>
              <a:rPr lang="en-GB" sz="2400" b="1" dirty="0"/>
              <a:t>i </a:t>
            </a:r>
            <a:r>
              <a:rPr lang="en-GB" sz="2400" b="1" dirty="0" err="1"/>
              <a:t>Venecias</a:t>
            </a:r>
            <a:r>
              <a:rPr lang="en-GB" sz="2400" dirty="0"/>
              <a:t> </a:t>
            </a:r>
            <a:r>
              <a:rPr lang="en-GB" sz="2400" dirty="0" err="1"/>
              <a:t>është</a:t>
            </a:r>
            <a:r>
              <a:rPr lang="en-GB" sz="2400" dirty="0"/>
              <a:t> </a:t>
            </a:r>
            <a:r>
              <a:rPr lang="en-GB" sz="2400" dirty="0" err="1"/>
              <a:t>shprehur</a:t>
            </a:r>
            <a:r>
              <a:rPr lang="en-GB" sz="2400" dirty="0"/>
              <a:t> se e </a:t>
            </a:r>
            <a:r>
              <a:rPr lang="en-GB" sz="2400" dirty="0" err="1"/>
              <a:t>drejta</a:t>
            </a:r>
            <a:r>
              <a:rPr lang="en-GB" sz="2400" dirty="0"/>
              <a:t> e </a:t>
            </a:r>
            <a:r>
              <a:rPr lang="en-GB" sz="2400" dirty="0" err="1"/>
              <a:t>jetës</a:t>
            </a:r>
            <a:r>
              <a:rPr lang="en-GB" sz="2400" dirty="0"/>
              <a:t> private e </a:t>
            </a:r>
            <a:r>
              <a:rPr lang="en-GB" sz="2400" dirty="0" err="1"/>
              <a:t>mbron</a:t>
            </a:r>
            <a:r>
              <a:rPr lang="en-GB" sz="2400" dirty="0"/>
              <a:t> </a:t>
            </a:r>
            <a:r>
              <a:rPr lang="en-GB" sz="2400" dirty="0" err="1"/>
              <a:t>qenien</a:t>
            </a:r>
            <a:r>
              <a:rPr lang="en-GB" sz="2400" dirty="0"/>
              <a:t> </a:t>
            </a:r>
            <a:r>
              <a:rPr lang="en-GB" sz="2400" dirty="0" err="1"/>
              <a:t>njerëzore</a:t>
            </a:r>
            <a:r>
              <a:rPr lang="en-GB" sz="2400" dirty="0"/>
              <a:t> </a:t>
            </a:r>
            <a:r>
              <a:rPr lang="en-GB" sz="2400" dirty="0" err="1"/>
              <a:t>në</a:t>
            </a:r>
            <a:r>
              <a:rPr lang="en-GB" sz="2400" dirty="0"/>
              <a:t> </a:t>
            </a:r>
            <a:r>
              <a:rPr lang="en-GB" sz="2400" dirty="0" err="1"/>
              <a:t>të</a:t>
            </a:r>
            <a:r>
              <a:rPr lang="en-GB" sz="2400" dirty="0"/>
              <a:t> </a:t>
            </a:r>
            <a:r>
              <a:rPr lang="en-GB" sz="2400" dirty="0" err="1"/>
              <a:t>gjitha</a:t>
            </a:r>
            <a:r>
              <a:rPr lang="en-GB" sz="2400" dirty="0"/>
              <a:t> </a:t>
            </a:r>
            <a:r>
              <a:rPr lang="en-GB" sz="2400" dirty="0" err="1"/>
              <a:t>rastet</a:t>
            </a:r>
            <a:r>
              <a:rPr lang="en-GB" sz="2400" dirty="0"/>
              <a:t> </a:t>
            </a:r>
            <a:r>
              <a:rPr lang="en-GB" sz="2400" dirty="0" err="1"/>
              <a:t>dhe</a:t>
            </a:r>
            <a:r>
              <a:rPr lang="en-GB" sz="2400" dirty="0"/>
              <a:t> </a:t>
            </a:r>
            <a:r>
              <a:rPr lang="en-GB" sz="2400" dirty="0" err="1"/>
              <a:t>lidhet</a:t>
            </a:r>
            <a:r>
              <a:rPr lang="en-GB" sz="2400" dirty="0"/>
              <a:t> me </a:t>
            </a:r>
            <a:r>
              <a:rPr lang="en-GB" sz="2400" dirty="0" err="1"/>
              <a:t>dinjitetin</a:t>
            </a:r>
            <a:r>
              <a:rPr lang="en-GB" sz="2400" dirty="0"/>
              <a:t> e </a:t>
            </a:r>
            <a:r>
              <a:rPr lang="en-GB" sz="2400" dirty="0" err="1"/>
              <a:t>saj</a:t>
            </a:r>
            <a:r>
              <a:rPr lang="en-GB" sz="2400" dirty="0"/>
              <a:t> kudo. </a:t>
            </a:r>
            <a:endParaRPr lang="en-GB" sz="2400" dirty="0" smtClean="0"/>
          </a:p>
          <a:p>
            <a:pPr algn="just"/>
            <a:r>
              <a:rPr lang="en-GB" sz="2400" b="1" dirty="0" err="1" smtClean="0"/>
              <a:t>Edhe</a:t>
            </a:r>
            <a:r>
              <a:rPr lang="en-GB" sz="2400" b="1" dirty="0" smtClean="0"/>
              <a:t> </a:t>
            </a:r>
            <a:r>
              <a:rPr lang="en-GB" sz="2400" b="1" dirty="0" err="1"/>
              <a:t>thjesht</a:t>
            </a:r>
            <a:r>
              <a:rPr lang="en-GB" sz="2400" b="1" dirty="0"/>
              <a:t> </a:t>
            </a:r>
            <a:r>
              <a:rPr lang="en-GB" sz="2400" b="1" dirty="0" err="1"/>
              <a:t>vëzhgimi</a:t>
            </a:r>
            <a:r>
              <a:rPr lang="en-GB" sz="2400" b="1" dirty="0"/>
              <a:t> </a:t>
            </a:r>
            <a:r>
              <a:rPr lang="en-GB" sz="2400" dirty="0" err="1"/>
              <a:t>në</a:t>
            </a:r>
            <a:r>
              <a:rPr lang="en-GB" sz="2400" dirty="0"/>
              <a:t> </a:t>
            </a:r>
            <a:r>
              <a:rPr lang="en-GB" sz="2400" dirty="0" err="1"/>
              <a:t>rrethana</a:t>
            </a:r>
            <a:r>
              <a:rPr lang="en-GB" sz="2400" dirty="0"/>
              <a:t> </a:t>
            </a:r>
            <a:r>
              <a:rPr lang="en-GB" sz="2400" dirty="0" err="1"/>
              <a:t>normale</a:t>
            </a:r>
            <a:r>
              <a:rPr lang="en-GB" sz="2400" dirty="0"/>
              <a:t> i </a:t>
            </a:r>
            <a:r>
              <a:rPr lang="en-GB" sz="2400" dirty="0" err="1"/>
              <a:t>paraqitjes</a:t>
            </a:r>
            <a:r>
              <a:rPr lang="en-GB" sz="2400" dirty="0"/>
              <a:t> </a:t>
            </a:r>
            <a:r>
              <a:rPr lang="en-GB" sz="2400" dirty="0" err="1"/>
              <a:t>dhe</a:t>
            </a:r>
            <a:r>
              <a:rPr lang="en-GB" sz="2400" dirty="0"/>
              <a:t> </a:t>
            </a:r>
            <a:r>
              <a:rPr lang="en-GB" sz="2400" dirty="0" err="1"/>
              <a:t>sjelljes</a:t>
            </a:r>
            <a:r>
              <a:rPr lang="en-GB" sz="2400" dirty="0"/>
              <a:t> </a:t>
            </a:r>
            <a:r>
              <a:rPr lang="en-GB" sz="2400" dirty="0" err="1"/>
              <a:t>së</a:t>
            </a:r>
            <a:r>
              <a:rPr lang="en-GB" sz="2400" dirty="0"/>
              <a:t> </a:t>
            </a:r>
            <a:r>
              <a:rPr lang="en-GB" sz="2400" dirty="0" err="1"/>
              <a:t>një</a:t>
            </a:r>
            <a:r>
              <a:rPr lang="en-GB" sz="2400" dirty="0"/>
              <a:t> </a:t>
            </a:r>
            <a:r>
              <a:rPr lang="en-GB" sz="2400" dirty="0" err="1"/>
              <a:t>personi</a:t>
            </a:r>
            <a:r>
              <a:rPr lang="en-GB" sz="2400" dirty="0"/>
              <a:t> do </a:t>
            </a:r>
            <a:r>
              <a:rPr lang="en-GB" sz="2400" dirty="0" err="1"/>
              <a:t>të</a:t>
            </a:r>
            <a:r>
              <a:rPr lang="en-GB" sz="2400" dirty="0"/>
              <a:t> </a:t>
            </a:r>
            <a:r>
              <a:rPr lang="en-GB" sz="2400" dirty="0" err="1"/>
              <a:t>shkaktonte</a:t>
            </a:r>
            <a:r>
              <a:rPr lang="en-GB" sz="2400" dirty="0"/>
              <a:t> </a:t>
            </a:r>
            <a:r>
              <a:rPr lang="en-GB" sz="2400" dirty="0" err="1"/>
              <a:t>shqetësime</a:t>
            </a:r>
            <a:r>
              <a:rPr lang="en-GB" sz="2400" dirty="0"/>
              <a:t> </a:t>
            </a:r>
            <a:r>
              <a:rPr lang="en-GB" sz="2400" dirty="0" err="1"/>
              <a:t>të</a:t>
            </a:r>
            <a:r>
              <a:rPr lang="en-GB" sz="2400" dirty="0"/>
              <a:t> </a:t>
            </a:r>
            <a:r>
              <a:rPr lang="en-GB" sz="2400" dirty="0" err="1"/>
              <a:t>mëdha</a:t>
            </a:r>
            <a:r>
              <a:rPr lang="en-GB" sz="2400" dirty="0"/>
              <a:t> </a:t>
            </a:r>
            <a:r>
              <a:rPr lang="en-GB" sz="2400" dirty="0" err="1"/>
              <a:t>nëse</a:t>
            </a:r>
            <a:r>
              <a:rPr lang="en-GB" sz="2400" dirty="0"/>
              <a:t> </a:t>
            </a:r>
            <a:r>
              <a:rPr lang="en-GB" sz="2400" dirty="0" err="1"/>
              <a:t>kjo</a:t>
            </a:r>
            <a:r>
              <a:rPr lang="en-GB" sz="2400" dirty="0"/>
              <a:t> do </a:t>
            </a:r>
            <a:r>
              <a:rPr lang="en-GB" sz="2400" dirty="0" err="1"/>
              <a:t>t’i</a:t>
            </a:r>
            <a:r>
              <a:rPr lang="en-GB" sz="2400" dirty="0"/>
              <a:t> </a:t>
            </a:r>
            <a:r>
              <a:rPr lang="en-GB" sz="2400" dirty="0" err="1"/>
              <a:t>shërbente</a:t>
            </a:r>
            <a:r>
              <a:rPr lang="en-GB" sz="2400" dirty="0"/>
              <a:t> </a:t>
            </a:r>
            <a:r>
              <a:rPr lang="en-GB" sz="2400" dirty="0" err="1"/>
              <a:t>një</a:t>
            </a:r>
            <a:r>
              <a:rPr lang="en-GB" sz="2400" dirty="0"/>
              <a:t> </a:t>
            </a:r>
            <a:r>
              <a:rPr lang="en-GB" sz="2400" dirty="0" err="1"/>
              <a:t>qëllimi</a:t>
            </a:r>
            <a:r>
              <a:rPr lang="en-GB" sz="2400" dirty="0"/>
              <a:t>, i </a:t>
            </a:r>
            <a:r>
              <a:rPr lang="en-GB" sz="2400" dirty="0" err="1"/>
              <a:t>cili</a:t>
            </a:r>
            <a:r>
              <a:rPr lang="en-GB" sz="2400" dirty="0"/>
              <a:t> do </a:t>
            </a:r>
            <a:r>
              <a:rPr lang="en-GB" sz="2400" dirty="0" err="1"/>
              <a:t>të</a:t>
            </a:r>
            <a:r>
              <a:rPr lang="en-GB" sz="2400" dirty="0"/>
              <a:t> </a:t>
            </a:r>
            <a:r>
              <a:rPr lang="en-GB" sz="2400" dirty="0" err="1"/>
              <a:t>dëmtonte</a:t>
            </a:r>
            <a:r>
              <a:rPr lang="en-GB" sz="2400" dirty="0"/>
              <a:t> </a:t>
            </a:r>
            <a:r>
              <a:rPr lang="en-GB" sz="2400" dirty="0" err="1"/>
              <a:t>jetën</a:t>
            </a:r>
            <a:r>
              <a:rPr lang="en-GB" sz="2400" dirty="0"/>
              <a:t> private, </a:t>
            </a:r>
            <a:r>
              <a:rPr lang="en-GB" sz="2400" dirty="0" err="1"/>
              <a:t>nderin</a:t>
            </a:r>
            <a:r>
              <a:rPr lang="en-GB" sz="2400" dirty="0"/>
              <a:t> </a:t>
            </a:r>
            <a:r>
              <a:rPr lang="en-GB" sz="2400" dirty="0" err="1"/>
              <a:t>dhe</a:t>
            </a:r>
            <a:r>
              <a:rPr lang="en-GB" sz="2400" dirty="0"/>
              <a:t> </a:t>
            </a:r>
            <a:r>
              <a:rPr lang="en-GB" sz="2400" dirty="0" err="1"/>
              <a:t>dinjitetin</a:t>
            </a:r>
            <a:r>
              <a:rPr lang="en-GB" sz="2400" dirty="0"/>
              <a:t> e </a:t>
            </a:r>
            <a:r>
              <a:rPr lang="en-GB" sz="2400" dirty="0" err="1" smtClean="0"/>
              <a:t>tij</a:t>
            </a:r>
            <a:r>
              <a:rPr lang="en-GB" sz="2400" dirty="0" smtClean="0"/>
              <a:t> (Opinion i KV).</a:t>
            </a:r>
          </a:p>
          <a:p>
            <a:endParaRPr lang="en-US" dirty="0"/>
          </a:p>
        </p:txBody>
      </p:sp>
    </p:spTree>
    <p:extLst>
      <p:ext uri="{BB962C8B-B14F-4D97-AF65-F5344CB8AC3E}">
        <p14:creationId xmlns:p14="http://schemas.microsoft.com/office/powerpoint/2010/main" val="1475355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Vendimi</a:t>
            </a:r>
            <a:r>
              <a:rPr lang="en-GB" sz="2800" b="1" dirty="0"/>
              <a:t> i </a:t>
            </a:r>
            <a:r>
              <a:rPr lang="en-GB" sz="2800" b="1" dirty="0" err="1"/>
              <a:t>Gjykatës</a:t>
            </a:r>
            <a:r>
              <a:rPr lang="en-GB" sz="2800" b="1" dirty="0"/>
              <a:t> </a:t>
            </a:r>
            <a:r>
              <a:rPr lang="en-GB" sz="2800" b="1" dirty="0" err="1"/>
              <a:t>Kushtetuese</a:t>
            </a:r>
            <a:r>
              <a:rPr lang="en-GB" sz="2800" b="1" dirty="0"/>
              <a:t> </a:t>
            </a:r>
            <a:r>
              <a:rPr lang="en-GB" sz="2800" b="1" dirty="0" err="1"/>
              <a:t>nr</a:t>
            </a:r>
            <a:r>
              <a:rPr lang="en-GB" sz="2800" b="1" dirty="0"/>
              <a:t>. 30, </a:t>
            </a:r>
            <a:r>
              <a:rPr lang="en-GB" sz="2800" b="1" dirty="0" err="1"/>
              <a:t>datë</a:t>
            </a:r>
            <a:r>
              <a:rPr lang="en-GB" sz="2800" b="1" dirty="0"/>
              <a:t> </a:t>
            </a:r>
            <a:r>
              <a:rPr lang="en-GB" sz="2800" b="1" dirty="0" smtClean="0"/>
              <a:t>5.7.2021</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dirty="0" err="1"/>
              <a:t>Gjatë</a:t>
            </a:r>
            <a:r>
              <a:rPr lang="en-GB" sz="2400" dirty="0"/>
              <a:t> </a:t>
            </a:r>
            <a:r>
              <a:rPr lang="en-GB" sz="2400" dirty="0" err="1"/>
              <a:t>shqyrtimit</a:t>
            </a:r>
            <a:r>
              <a:rPr lang="en-GB" sz="2400" dirty="0"/>
              <a:t> </a:t>
            </a:r>
            <a:r>
              <a:rPr lang="en-GB" sz="2400" dirty="0" err="1"/>
              <a:t>parlamentar</a:t>
            </a:r>
            <a:r>
              <a:rPr lang="en-GB" sz="2400" dirty="0"/>
              <a:t>, </a:t>
            </a:r>
            <a:r>
              <a:rPr lang="en-GB" sz="2400" dirty="0" err="1"/>
              <a:t>në</a:t>
            </a:r>
            <a:r>
              <a:rPr lang="en-GB" sz="2400" dirty="0"/>
              <a:t> </a:t>
            </a:r>
            <a:r>
              <a:rPr lang="en-GB" sz="2400" dirty="0" err="1"/>
              <a:t>projektligjin</a:t>
            </a:r>
            <a:r>
              <a:rPr lang="en-GB" sz="2400" dirty="0"/>
              <a:t> e </a:t>
            </a:r>
            <a:r>
              <a:rPr lang="en-GB" sz="2400" dirty="0" err="1"/>
              <a:t>paraqitur</a:t>
            </a:r>
            <a:r>
              <a:rPr lang="en-GB" sz="2400" dirty="0"/>
              <a:t> </a:t>
            </a:r>
            <a:r>
              <a:rPr lang="en-GB" sz="2400" dirty="0" err="1"/>
              <a:t>janë</a:t>
            </a:r>
            <a:r>
              <a:rPr lang="en-GB" sz="2400" dirty="0"/>
              <a:t> </a:t>
            </a:r>
            <a:r>
              <a:rPr lang="en-GB" sz="2400" dirty="0" err="1"/>
              <a:t>bërë</a:t>
            </a:r>
            <a:r>
              <a:rPr lang="en-GB" sz="2400" dirty="0"/>
              <a:t> </a:t>
            </a:r>
            <a:r>
              <a:rPr lang="en-GB" sz="2400" dirty="0" err="1"/>
              <a:t>ndryshime</a:t>
            </a:r>
            <a:r>
              <a:rPr lang="en-GB" sz="2400" dirty="0"/>
              <a:t> </a:t>
            </a:r>
            <a:r>
              <a:rPr lang="en-GB" sz="2400" dirty="0" err="1"/>
              <a:t>për</a:t>
            </a:r>
            <a:r>
              <a:rPr lang="en-GB" sz="2400" dirty="0"/>
              <a:t> </a:t>
            </a:r>
            <a:r>
              <a:rPr lang="en-GB" sz="2400" dirty="0" err="1"/>
              <a:t>sa</a:t>
            </a:r>
            <a:r>
              <a:rPr lang="en-GB" sz="2400" dirty="0"/>
              <a:t> i </a:t>
            </a:r>
            <a:r>
              <a:rPr lang="en-GB" sz="2400" dirty="0" err="1"/>
              <a:t>përket</a:t>
            </a:r>
            <a:r>
              <a:rPr lang="en-GB" sz="2400" dirty="0"/>
              <a:t> </a:t>
            </a:r>
            <a:r>
              <a:rPr lang="en-GB" sz="2400" dirty="0" err="1"/>
              <a:t>terminologjisë</a:t>
            </a:r>
            <a:r>
              <a:rPr lang="en-GB" sz="2400" dirty="0"/>
              <a:t>, </a:t>
            </a:r>
            <a:r>
              <a:rPr lang="en-GB" sz="2400" b="1" dirty="0"/>
              <a:t>duke </a:t>
            </a:r>
            <a:r>
              <a:rPr lang="en-GB" sz="2400" b="1" dirty="0" err="1"/>
              <a:t>zëvendësuar</a:t>
            </a:r>
            <a:r>
              <a:rPr lang="en-GB" sz="2400" b="1" dirty="0"/>
              <a:t> </a:t>
            </a:r>
            <a:r>
              <a:rPr lang="en-GB" sz="2400" b="1" dirty="0" err="1"/>
              <a:t>fjalët</a:t>
            </a:r>
            <a:r>
              <a:rPr lang="en-GB" sz="2400" b="1" dirty="0"/>
              <a:t> “</a:t>
            </a:r>
            <a:r>
              <a:rPr lang="en-GB" sz="2400" b="1" dirty="0" err="1"/>
              <a:t>përgjim</a:t>
            </a:r>
            <a:r>
              <a:rPr lang="en-GB" sz="2400" b="1" dirty="0"/>
              <a:t> </a:t>
            </a:r>
            <a:r>
              <a:rPr lang="en-GB" sz="2400" b="1" dirty="0" err="1"/>
              <a:t>ambiental</a:t>
            </a:r>
            <a:r>
              <a:rPr lang="en-GB" sz="2400" b="1" dirty="0"/>
              <a:t>” me </a:t>
            </a:r>
            <a:r>
              <a:rPr lang="en-GB" sz="2400" b="1" dirty="0" err="1"/>
              <a:t>fjalën</a:t>
            </a:r>
            <a:r>
              <a:rPr lang="en-GB" sz="2400" b="1" dirty="0"/>
              <a:t> “</a:t>
            </a:r>
            <a:r>
              <a:rPr lang="en-GB" sz="2400" b="1" dirty="0" err="1"/>
              <a:t>mbikëqyrje</a:t>
            </a:r>
            <a:r>
              <a:rPr lang="en-GB" sz="2400" dirty="0" smtClean="0"/>
              <a:t>”.</a:t>
            </a:r>
          </a:p>
          <a:p>
            <a:pPr algn="just"/>
            <a:r>
              <a:rPr lang="en-GB" sz="2400" b="1" dirty="0" err="1"/>
              <a:t>Gjykata</a:t>
            </a:r>
            <a:r>
              <a:rPr lang="en-GB" sz="2400" b="1" dirty="0"/>
              <a:t> </a:t>
            </a:r>
            <a:r>
              <a:rPr lang="en-GB" sz="2400" b="1" dirty="0" err="1"/>
              <a:t>vlerëson</a:t>
            </a:r>
            <a:r>
              <a:rPr lang="en-GB" sz="2400" b="1" dirty="0"/>
              <a:t> se </a:t>
            </a:r>
            <a:r>
              <a:rPr lang="en-GB" sz="2400" b="1" dirty="0" err="1"/>
              <a:t>nga</a:t>
            </a:r>
            <a:r>
              <a:rPr lang="en-GB" sz="2400" b="1" dirty="0"/>
              <a:t> </a:t>
            </a:r>
            <a:r>
              <a:rPr lang="en-GB" sz="2400" b="1" dirty="0" err="1"/>
              <a:t>pikëpamja</a:t>
            </a:r>
            <a:r>
              <a:rPr lang="en-GB" sz="2400" b="1" dirty="0"/>
              <a:t> </a:t>
            </a:r>
            <a:r>
              <a:rPr lang="en-GB" sz="2400" b="1" dirty="0" err="1"/>
              <a:t>kushtetuese</a:t>
            </a:r>
            <a:r>
              <a:rPr lang="en-GB" sz="2400" b="1" dirty="0"/>
              <a:t> </a:t>
            </a:r>
            <a:r>
              <a:rPr lang="en-GB" sz="2400" b="1" dirty="0" err="1"/>
              <a:t>nuk</a:t>
            </a:r>
            <a:r>
              <a:rPr lang="en-GB" sz="2400" b="1" dirty="0"/>
              <a:t> </a:t>
            </a:r>
            <a:r>
              <a:rPr lang="en-GB" sz="2400" b="1" dirty="0" err="1"/>
              <a:t>ka</a:t>
            </a:r>
            <a:r>
              <a:rPr lang="en-GB" sz="2400" b="1" dirty="0"/>
              <a:t> </a:t>
            </a:r>
            <a:r>
              <a:rPr lang="en-GB" sz="2400" b="1" dirty="0" err="1"/>
              <a:t>rëndësi</a:t>
            </a:r>
            <a:r>
              <a:rPr lang="en-GB" sz="2400" b="1" dirty="0"/>
              <a:t> </a:t>
            </a:r>
            <a:r>
              <a:rPr lang="en-GB" sz="2400" b="1" dirty="0" err="1"/>
              <a:t>përcaktuese</a:t>
            </a:r>
            <a:r>
              <a:rPr lang="en-GB" sz="2400" b="1" dirty="0"/>
              <a:t> </a:t>
            </a:r>
            <a:r>
              <a:rPr lang="en-GB" sz="2400" b="1" dirty="0" err="1"/>
              <a:t>nëse</a:t>
            </a:r>
            <a:r>
              <a:rPr lang="en-GB" sz="2400" b="1" dirty="0"/>
              <a:t> </a:t>
            </a:r>
            <a:r>
              <a:rPr lang="en-GB" sz="2400" b="1" dirty="0" err="1"/>
              <a:t>masat</a:t>
            </a:r>
            <a:r>
              <a:rPr lang="en-GB" sz="2400" b="1" dirty="0"/>
              <a:t> e </a:t>
            </a:r>
            <a:r>
              <a:rPr lang="en-GB" sz="2400" b="1" dirty="0" err="1"/>
              <a:t>veçanta</a:t>
            </a:r>
            <a:r>
              <a:rPr lang="en-GB" sz="2400" b="1" dirty="0"/>
              <a:t> </a:t>
            </a:r>
            <a:r>
              <a:rPr lang="en-GB" sz="2400" b="1" dirty="0" err="1"/>
              <a:t>të</a:t>
            </a:r>
            <a:r>
              <a:rPr lang="en-GB" sz="2400" b="1" dirty="0"/>
              <a:t> </a:t>
            </a:r>
            <a:r>
              <a:rPr lang="en-GB" sz="2400" b="1" dirty="0" err="1"/>
              <a:t>nenit</a:t>
            </a:r>
            <a:r>
              <a:rPr lang="en-GB" sz="2400" b="1" dirty="0"/>
              <a:t> 131 </a:t>
            </a:r>
            <a:r>
              <a:rPr lang="en-GB" sz="2400" b="1" dirty="0" err="1"/>
              <a:t>të</a:t>
            </a:r>
            <a:r>
              <a:rPr lang="en-GB" sz="2400" b="1" dirty="0"/>
              <a:t> </a:t>
            </a:r>
            <a:r>
              <a:rPr lang="en-GB" sz="2400" b="1" dirty="0" err="1"/>
              <a:t>ligjit</a:t>
            </a:r>
            <a:r>
              <a:rPr lang="en-GB" sz="2400" b="1" dirty="0"/>
              <a:t> </a:t>
            </a:r>
            <a:r>
              <a:rPr lang="en-GB" sz="2400" b="1" dirty="0" err="1"/>
              <a:t>nr</a:t>
            </a:r>
            <a:r>
              <a:rPr lang="en-GB" sz="2400" b="1" dirty="0"/>
              <a:t>. 108/2014 </a:t>
            </a:r>
            <a:r>
              <a:rPr lang="en-GB" sz="2400" b="1" dirty="0" err="1"/>
              <a:t>cilësohen</a:t>
            </a:r>
            <a:r>
              <a:rPr lang="en-GB" sz="2400" b="1" dirty="0"/>
              <a:t> </a:t>
            </a:r>
            <a:r>
              <a:rPr lang="en-GB" sz="2400" b="1" dirty="0" err="1"/>
              <a:t>ose</a:t>
            </a:r>
            <a:r>
              <a:rPr lang="en-GB" sz="2400" b="1" dirty="0"/>
              <a:t> jo “</a:t>
            </a:r>
            <a:r>
              <a:rPr lang="en-GB" sz="2400" b="1" dirty="0" err="1"/>
              <a:t>përgjim</a:t>
            </a:r>
            <a:r>
              <a:rPr lang="en-GB" sz="2400" b="1" dirty="0"/>
              <a:t>”, </a:t>
            </a:r>
            <a:r>
              <a:rPr lang="en-GB" sz="2400" b="1" dirty="0" err="1"/>
              <a:t>për</a:t>
            </a:r>
            <a:r>
              <a:rPr lang="en-GB" sz="2400" b="1" dirty="0"/>
              <a:t> </a:t>
            </a:r>
            <a:r>
              <a:rPr lang="en-GB" sz="2400" b="1" dirty="0" err="1"/>
              <a:t>të</a:t>
            </a:r>
            <a:r>
              <a:rPr lang="en-GB" sz="2400" b="1" dirty="0"/>
              <a:t> </a:t>
            </a:r>
            <a:r>
              <a:rPr lang="en-GB" sz="2400" b="1" dirty="0" err="1"/>
              <a:t>nxjerrë</a:t>
            </a:r>
            <a:r>
              <a:rPr lang="en-GB" sz="2400" b="1" dirty="0"/>
              <a:t> </a:t>
            </a:r>
            <a:r>
              <a:rPr lang="en-GB" sz="2400" b="1" dirty="0" err="1"/>
              <a:t>përfundimin</a:t>
            </a:r>
            <a:r>
              <a:rPr lang="en-GB" sz="2400" b="1" dirty="0"/>
              <a:t> </a:t>
            </a:r>
            <a:r>
              <a:rPr lang="en-GB" sz="2400" b="1" dirty="0" err="1"/>
              <a:t>nëse</a:t>
            </a:r>
            <a:r>
              <a:rPr lang="en-GB" sz="2400" b="1" dirty="0"/>
              <a:t> e </a:t>
            </a:r>
            <a:r>
              <a:rPr lang="en-GB" sz="2400" b="1" dirty="0" err="1"/>
              <a:t>drejta</a:t>
            </a:r>
            <a:r>
              <a:rPr lang="en-GB" sz="2400" b="1" dirty="0"/>
              <a:t> e </a:t>
            </a:r>
            <a:r>
              <a:rPr lang="en-GB" sz="2400" b="1" dirty="0" err="1"/>
              <a:t>jetës</a:t>
            </a:r>
            <a:r>
              <a:rPr lang="en-GB" sz="2400" b="1" dirty="0"/>
              <a:t> private </a:t>
            </a:r>
            <a:r>
              <a:rPr lang="en-GB" sz="2400" b="1" dirty="0" err="1"/>
              <a:t>kufizohet</a:t>
            </a:r>
            <a:r>
              <a:rPr lang="en-GB" sz="2400" b="1" dirty="0"/>
              <a:t> </a:t>
            </a:r>
            <a:r>
              <a:rPr lang="en-GB" sz="2400" b="1" dirty="0" err="1"/>
              <a:t>prej</a:t>
            </a:r>
            <a:r>
              <a:rPr lang="en-GB" sz="2400" b="1" dirty="0"/>
              <a:t> tyre.</a:t>
            </a:r>
            <a:r>
              <a:rPr lang="en-GB" sz="2400" dirty="0"/>
              <a:t> </a:t>
            </a:r>
            <a:r>
              <a:rPr lang="en-GB" sz="2400" dirty="0" err="1"/>
              <a:t>Qëllimi</a:t>
            </a:r>
            <a:r>
              <a:rPr lang="en-GB" sz="2400" dirty="0"/>
              <a:t> i </a:t>
            </a:r>
            <a:r>
              <a:rPr lang="en-GB" sz="2400" dirty="0" err="1"/>
              <a:t>kontrollit</a:t>
            </a:r>
            <a:r>
              <a:rPr lang="en-GB" sz="2400" dirty="0"/>
              <a:t> </a:t>
            </a:r>
            <a:r>
              <a:rPr lang="en-GB" sz="2400" dirty="0" err="1"/>
              <a:t>kushtetues</a:t>
            </a:r>
            <a:r>
              <a:rPr lang="en-GB" sz="2400" dirty="0"/>
              <a:t> </a:t>
            </a:r>
            <a:r>
              <a:rPr lang="en-GB" sz="2400" dirty="0" err="1"/>
              <a:t>është</a:t>
            </a:r>
            <a:r>
              <a:rPr lang="en-GB" sz="2400" dirty="0"/>
              <a:t> </a:t>
            </a:r>
            <a:r>
              <a:rPr lang="en-GB" sz="2400" dirty="0" err="1"/>
              <a:t>të</a:t>
            </a:r>
            <a:r>
              <a:rPr lang="en-GB" sz="2400" dirty="0"/>
              <a:t> </a:t>
            </a:r>
            <a:r>
              <a:rPr lang="en-GB" sz="2400" dirty="0" err="1"/>
              <a:t>testojë</a:t>
            </a:r>
            <a:r>
              <a:rPr lang="en-GB" sz="2400" dirty="0"/>
              <a:t> </a:t>
            </a:r>
            <a:r>
              <a:rPr lang="en-GB" sz="2400" dirty="0" err="1"/>
              <a:t>veprimtarinë</a:t>
            </a:r>
            <a:r>
              <a:rPr lang="en-GB" sz="2400" dirty="0"/>
              <a:t> e </a:t>
            </a:r>
            <a:r>
              <a:rPr lang="en-GB" sz="2400" dirty="0" err="1"/>
              <a:t>autoriteteve</a:t>
            </a:r>
            <a:r>
              <a:rPr lang="en-GB" sz="2400" dirty="0"/>
              <a:t> </a:t>
            </a:r>
            <a:r>
              <a:rPr lang="en-GB" sz="2400" dirty="0" err="1"/>
              <a:t>publike</a:t>
            </a:r>
            <a:r>
              <a:rPr lang="en-GB" sz="2400" dirty="0"/>
              <a:t> </a:t>
            </a:r>
            <a:r>
              <a:rPr lang="en-GB" sz="2400" dirty="0" err="1"/>
              <a:t>në</a:t>
            </a:r>
            <a:r>
              <a:rPr lang="en-GB" sz="2400" dirty="0"/>
              <a:t> </a:t>
            </a:r>
            <a:r>
              <a:rPr lang="en-GB" sz="2400" dirty="0" err="1"/>
              <a:t>raport</a:t>
            </a:r>
            <a:r>
              <a:rPr lang="en-GB" sz="2400" dirty="0"/>
              <a:t> me </a:t>
            </a:r>
            <a:r>
              <a:rPr lang="en-GB" sz="2400" dirty="0" err="1"/>
              <a:t>detyrimet</a:t>
            </a:r>
            <a:r>
              <a:rPr lang="en-GB" sz="2400" dirty="0"/>
              <a:t> </a:t>
            </a:r>
            <a:r>
              <a:rPr lang="en-GB" sz="2400" dirty="0" err="1"/>
              <a:t>dhe</a:t>
            </a:r>
            <a:r>
              <a:rPr lang="en-GB" sz="2400" dirty="0"/>
              <a:t> </a:t>
            </a:r>
            <a:r>
              <a:rPr lang="en-GB" sz="2400" dirty="0" err="1"/>
              <a:t>standardet</a:t>
            </a:r>
            <a:r>
              <a:rPr lang="en-GB" sz="2400" dirty="0"/>
              <a:t> </a:t>
            </a:r>
            <a:r>
              <a:rPr lang="en-GB" sz="2400" dirty="0" err="1"/>
              <a:t>kushtetuese</a:t>
            </a:r>
            <a:r>
              <a:rPr lang="en-GB" sz="2400" dirty="0"/>
              <a:t>, </a:t>
            </a:r>
            <a:r>
              <a:rPr lang="en-GB" sz="2400" dirty="0" err="1"/>
              <a:t>pavarësisht</a:t>
            </a:r>
            <a:r>
              <a:rPr lang="en-GB" sz="2400" dirty="0"/>
              <a:t> </a:t>
            </a:r>
            <a:r>
              <a:rPr lang="en-GB" sz="2400" dirty="0" err="1"/>
              <a:t>emërtimeve</a:t>
            </a:r>
            <a:r>
              <a:rPr lang="en-GB" sz="2400" dirty="0"/>
              <a:t> </a:t>
            </a:r>
            <a:r>
              <a:rPr lang="en-GB" sz="2400" dirty="0" err="1"/>
              <a:t>zyrtare</a:t>
            </a:r>
            <a:r>
              <a:rPr lang="en-GB" sz="2400" dirty="0"/>
              <a:t> </a:t>
            </a:r>
            <a:r>
              <a:rPr lang="en-GB" sz="2400" dirty="0" err="1"/>
              <a:t>që</a:t>
            </a:r>
            <a:r>
              <a:rPr lang="en-GB" sz="2400" dirty="0"/>
              <a:t> u </a:t>
            </a:r>
            <a:r>
              <a:rPr lang="en-GB" sz="2400" dirty="0" err="1"/>
              <a:t>vendosen</a:t>
            </a:r>
            <a:r>
              <a:rPr lang="en-GB" sz="2400" dirty="0"/>
              <a:t> </a:t>
            </a:r>
            <a:r>
              <a:rPr lang="en-GB" sz="2400" dirty="0" err="1"/>
              <a:t>akteve</a:t>
            </a:r>
            <a:r>
              <a:rPr lang="en-GB" sz="2400" dirty="0"/>
              <a:t>, </a:t>
            </a:r>
            <a:r>
              <a:rPr lang="en-GB" sz="2400" dirty="0" err="1"/>
              <a:t>veprimeve</a:t>
            </a:r>
            <a:r>
              <a:rPr lang="en-GB" sz="2400" dirty="0"/>
              <a:t> </a:t>
            </a:r>
            <a:r>
              <a:rPr lang="en-GB" sz="2400" dirty="0" err="1"/>
              <a:t>ose</a:t>
            </a:r>
            <a:r>
              <a:rPr lang="en-GB" sz="2400" dirty="0"/>
              <a:t> </a:t>
            </a:r>
            <a:r>
              <a:rPr lang="en-GB" sz="2400" dirty="0" err="1"/>
              <a:t>masave</a:t>
            </a:r>
            <a:r>
              <a:rPr lang="en-GB" sz="2400" dirty="0"/>
              <a:t>. </a:t>
            </a:r>
          </a:p>
          <a:p>
            <a:pPr algn="just"/>
            <a:endParaRPr lang="en-GB" sz="2400" dirty="0"/>
          </a:p>
          <a:p>
            <a:endParaRPr lang="en-US" dirty="0"/>
          </a:p>
        </p:txBody>
      </p:sp>
    </p:spTree>
    <p:extLst>
      <p:ext uri="{BB962C8B-B14F-4D97-AF65-F5344CB8AC3E}">
        <p14:creationId xmlns:p14="http://schemas.microsoft.com/office/powerpoint/2010/main" val="10057957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Vendimi</a:t>
            </a:r>
            <a:r>
              <a:rPr lang="en-GB" sz="2800" b="1" dirty="0"/>
              <a:t> i </a:t>
            </a:r>
            <a:r>
              <a:rPr lang="en-GB" sz="2800" b="1" dirty="0" err="1"/>
              <a:t>Gjykatës</a:t>
            </a:r>
            <a:r>
              <a:rPr lang="en-GB" sz="2800" b="1" dirty="0"/>
              <a:t> </a:t>
            </a:r>
            <a:r>
              <a:rPr lang="en-GB" sz="2800" b="1" dirty="0" err="1"/>
              <a:t>Kushtetuese</a:t>
            </a:r>
            <a:r>
              <a:rPr lang="en-GB" sz="2800" b="1" dirty="0"/>
              <a:t> </a:t>
            </a:r>
            <a:r>
              <a:rPr lang="en-GB" sz="2800" b="1" dirty="0" err="1"/>
              <a:t>nr</a:t>
            </a:r>
            <a:r>
              <a:rPr lang="en-GB" sz="2800" b="1" dirty="0"/>
              <a:t>. 30, </a:t>
            </a:r>
            <a:r>
              <a:rPr lang="en-GB" sz="2800" b="1" dirty="0" err="1"/>
              <a:t>datë</a:t>
            </a:r>
            <a:r>
              <a:rPr lang="en-GB" sz="2800" b="1" dirty="0"/>
              <a:t> </a:t>
            </a:r>
            <a:r>
              <a:rPr lang="en-GB" sz="2800" b="1" dirty="0" smtClean="0"/>
              <a:t>5.7.2021</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dirty="0" err="1"/>
              <a:t>Për</a:t>
            </a:r>
            <a:r>
              <a:rPr lang="en-GB" sz="2400" dirty="0"/>
              <a:t> </a:t>
            </a:r>
            <a:r>
              <a:rPr lang="en-GB" sz="2400" dirty="0" err="1"/>
              <a:t>sa</a:t>
            </a:r>
            <a:r>
              <a:rPr lang="en-GB" sz="2400" dirty="0"/>
              <a:t> </a:t>
            </a:r>
            <a:r>
              <a:rPr lang="en-GB" sz="2400" dirty="0" err="1"/>
              <a:t>më</a:t>
            </a:r>
            <a:r>
              <a:rPr lang="en-GB" sz="2400" dirty="0"/>
              <a:t> </a:t>
            </a:r>
            <a:r>
              <a:rPr lang="en-GB" sz="2400" dirty="0" err="1"/>
              <a:t>lart</a:t>
            </a:r>
            <a:r>
              <a:rPr lang="en-GB" sz="2400" dirty="0"/>
              <a:t>, </a:t>
            </a:r>
            <a:r>
              <a:rPr lang="en-GB" sz="2400" dirty="0" err="1"/>
              <a:t>Gjykata</a:t>
            </a:r>
            <a:r>
              <a:rPr lang="en-GB" sz="2400" dirty="0"/>
              <a:t> </a:t>
            </a:r>
            <a:r>
              <a:rPr lang="en-GB" sz="2400" dirty="0" err="1"/>
              <a:t>nënvizon</a:t>
            </a:r>
            <a:r>
              <a:rPr lang="en-GB" sz="2400" dirty="0"/>
              <a:t> se </a:t>
            </a:r>
            <a:r>
              <a:rPr lang="en-GB" sz="2400" u="sng" dirty="0"/>
              <a:t>e </a:t>
            </a:r>
            <a:r>
              <a:rPr lang="en-GB" sz="2400" u="sng" dirty="0" err="1"/>
              <a:t>drejta</a:t>
            </a:r>
            <a:r>
              <a:rPr lang="en-GB" sz="2400" u="sng" dirty="0"/>
              <a:t> e </a:t>
            </a:r>
            <a:r>
              <a:rPr lang="en-GB" sz="2400" u="sng" dirty="0" err="1"/>
              <a:t>jetës</a:t>
            </a:r>
            <a:r>
              <a:rPr lang="en-GB" sz="2400" u="sng" dirty="0"/>
              <a:t> private </a:t>
            </a:r>
            <a:r>
              <a:rPr lang="en-GB" sz="2400" u="sng" dirty="0" err="1"/>
              <a:t>gëzohet</a:t>
            </a:r>
            <a:r>
              <a:rPr lang="en-GB" sz="2400" u="sng" dirty="0"/>
              <a:t> </a:t>
            </a:r>
            <a:r>
              <a:rPr lang="en-GB" sz="2400" u="sng" dirty="0" err="1"/>
              <a:t>nga</a:t>
            </a:r>
            <a:r>
              <a:rPr lang="en-GB" sz="2400" u="sng" dirty="0"/>
              <a:t> </a:t>
            </a:r>
            <a:r>
              <a:rPr lang="en-GB" sz="2400" u="sng" dirty="0" err="1"/>
              <a:t>individët</a:t>
            </a:r>
            <a:r>
              <a:rPr lang="en-GB" sz="2400" u="sng" dirty="0"/>
              <a:t> </a:t>
            </a:r>
            <a:r>
              <a:rPr lang="en-GB" sz="2400" u="sng" dirty="0" err="1"/>
              <a:t>edhe</a:t>
            </a:r>
            <a:r>
              <a:rPr lang="en-GB" sz="2400" u="sng" dirty="0"/>
              <a:t> </a:t>
            </a:r>
            <a:r>
              <a:rPr lang="en-GB" sz="2400" u="sng" dirty="0" err="1"/>
              <a:t>në</a:t>
            </a:r>
            <a:r>
              <a:rPr lang="en-GB" sz="2400" u="sng" dirty="0"/>
              <a:t> </a:t>
            </a:r>
            <a:r>
              <a:rPr lang="en-GB" sz="2400" u="sng" dirty="0" err="1"/>
              <a:t>hapësira</a:t>
            </a:r>
            <a:r>
              <a:rPr lang="en-GB" sz="2400" u="sng" dirty="0"/>
              <a:t> </a:t>
            </a:r>
            <a:r>
              <a:rPr lang="en-GB" sz="2400" u="sng" dirty="0" err="1"/>
              <a:t>publike</a:t>
            </a:r>
            <a:r>
              <a:rPr lang="en-GB" sz="2400" u="sng" dirty="0"/>
              <a:t> </a:t>
            </a:r>
            <a:r>
              <a:rPr lang="en-GB" sz="2400" u="sng" dirty="0" err="1"/>
              <a:t>dhe</a:t>
            </a:r>
            <a:r>
              <a:rPr lang="en-GB" sz="2400" u="sng" dirty="0"/>
              <a:t> </a:t>
            </a:r>
            <a:r>
              <a:rPr lang="en-GB" sz="2400" u="sng" dirty="0" err="1"/>
              <a:t>duhet</a:t>
            </a:r>
            <a:r>
              <a:rPr lang="en-GB" sz="2400" u="sng" dirty="0"/>
              <a:t> </a:t>
            </a:r>
            <a:r>
              <a:rPr lang="en-GB" sz="2400" u="sng" dirty="0" err="1"/>
              <a:t>të</a:t>
            </a:r>
            <a:r>
              <a:rPr lang="en-GB" sz="2400" u="sng" dirty="0"/>
              <a:t> </a:t>
            </a:r>
            <a:r>
              <a:rPr lang="en-GB" sz="2400" u="sng" dirty="0" err="1"/>
              <a:t>mbrohet</a:t>
            </a:r>
            <a:r>
              <a:rPr lang="en-GB" sz="2400" u="sng" dirty="0"/>
              <a:t> </a:t>
            </a:r>
            <a:r>
              <a:rPr lang="en-GB" sz="2400" u="sng" dirty="0" err="1"/>
              <a:t>nga</a:t>
            </a:r>
            <a:r>
              <a:rPr lang="en-GB" sz="2400" u="sng" dirty="0"/>
              <a:t> </a:t>
            </a:r>
            <a:r>
              <a:rPr lang="en-GB" sz="2400" u="sng" dirty="0" err="1"/>
              <a:t>autoritetet</a:t>
            </a:r>
            <a:r>
              <a:rPr lang="en-GB" sz="2400" u="sng" dirty="0"/>
              <a:t> </a:t>
            </a:r>
            <a:r>
              <a:rPr lang="en-GB" sz="2400" u="sng" dirty="0" err="1"/>
              <a:t>edhe</a:t>
            </a:r>
            <a:r>
              <a:rPr lang="en-GB" sz="2400" u="sng" dirty="0"/>
              <a:t> </a:t>
            </a:r>
            <a:r>
              <a:rPr lang="en-GB" sz="2400" u="sng" dirty="0" err="1"/>
              <a:t>në</a:t>
            </a:r>
            <a:r>
              <a:rPr lang="en-GB" sz="2400" u="sng" dirty="0"/>
              <a:t> </a:t>
            </a:r>
            <a:r>
              <a:rPr lang="en-GB" sz="2400" u="sng" dirty="0" err="1"/>
              <a:t>këto</a:t>
            </a:r>
            <a:r>
              <a:rPr lang="en-GB" sz="2400" u="sng" dirty="0"/>
              <a:t> </a:t>
            </a:r>
            <a:r>
              <a:rPr lang="en-GB" sz="2400" u="sng" dirty="0" err="1"/>
              <a:t>ambiente</a:t>
            </a:r>
            <a:r>
              <a:rPr lang="en-GB" sz="2400" dirty="0"/>
              <a:t>. </a:t>
            </a:r>
            <a:endParaRPr lang="en-GB" sz="2400" dirty="0" smtClean="0"/>
          </a:p>
          <a:p>
            <a:pPr algn="just"/>
            <a:r>
              <a:rPr lang="en-GB" sz="2400" dirty="0" err="1" smtClean="0"/>
              <a:t>Kjo</a:t>
            </a:r>
            <a:r>
              <a:rPr lang="en-GB" sz="2400" dirty="0" smtClean="0"/>
              <a:t> </a:t>
            </a:r>
            <a:r>
              <a:rPr lang="en-GB" sz="2400" dirty="0"/>
              <a:t>e </a:t>
            </a:r>
            <a:r>
              <a:rPr lang="en-GB" sz="2400" dirty="0" err="1"/>
              <a:t>drejtë</a:t>
            </a:r>
            <a:r>
              <a:rPr lang="en-GB" sz="2400" dirty="0"/>
              <a:t> </a:t>
            </a:r>
            <a:r>
              <a:rPr lang="en-GB" sz="2400" dirty="0" err="1"/>
              <a:t>emërtohet</a:t>
            </a:r>
            <a:r>
              <a:rPr lang="en-GB" sz="2400" dirty="0"/>
              <a:t> “</a:t>
            </a:r>
            <a:r>
              <a:rPr lang="en-GB" sz="2400" dirty="0" err="1"/>
              <a:t>jetë</a:t>
            </a:r>
            <a:r>
              <a:rPr lang="en-GB" sz="2400" dirty="0"/>
              <a:t> private” jo </a:t>
            </a:r>
            <a:r>
              <a:rPr lang="en-GB" sz="2400" dirty="0" err="1"/>
              <a:t>për</a:t>
            </a:r>
            <a:r>
              <a:rPr lang="en-GB" sz="2400" dirty="0"/>
              <a:t> </a:t>
            </a:r>
            <a:r>
              <a:rPr lang="en-GB" sz="2400" dirty="0" err="1"/>
              <a:t>shkak</a:t>
            </a:r>
            <a:r>
              <a:rPr lang="en-GB" sz="2400" dirty="0"/>
              <a:t> </a:t>
            </a:r>
            <a:r>
              <a:rPr lang="en-GB" sz="2400" dirty="0" err="1"/>
              <a:t>të</a:t>
            </a:r>
            <a:r>
              <a:rPr lang="en-GB" sz="2400" dirty="0"/>
              <a:t> </a:t>
            </a:r>
            <a:r>
              <a:rPr lang="en-GB" sz="2400" dirty="0" err="1"/>
              <a:t>vendit</a:t>
            </a:r>
            <a:r>
              <a:rPr lang="en-GB" sz="2400" dirty="0"/>
              <a:t> </a:t>
            </a:r>
            <a:r>
              <a:rPr lang="en-GB" sz="2400" dirty="0" err="1"/>
              <a:t>ku</a:t>
            </a:r>
            <a:r>
              <a:rPr lang="en-GB" sz="2400" dirty="0"/>
              <a:t> </a:t>
            </a:r>
            <a:r>
              <a:rPr lang="en-GB" sz="2400" dirty="0" err="1"/>
              <a:t>gëzohet</a:t>
            </a:r>
            <a:r>
              <a:rPr lang="en-GB" sz="2400" dirty="0"/>
              <a:t> </a:t>
            </a:r>
            <a:r>
              <a:rPr lang="en-GB" sz="2400" dirty="0" err="1"/>
              <a:t>dhe</a:t>
            </a:r>
            <a:r>
              <a:rPr lang="en-GB" sz="2400" dirty="0"/>
              <a:t> </a:t>
            </a:r>
            <a:r>
              <a:rPr lang="en-GB" sz="2400" dirty="0" err="1"/>
              <a:t>garantohet</a:t>
            </a:r>
            <a:r>
              <a:rPr lang="en-GB" sz="2400" dirty="0"/>
              <a:t> </a:t>
            </a:r>
            <a:r>
              <a:rPr lang="en-GB" sz="2400" dirty="0" err="1"/>
              <a:t>mbrojtja</a:t>
            </a:r>
            <a:r>
              <a:rPr lang="en-GB" sz="2400" dirty="0"/>
              <a:t> e </a:t>
            </a:r>
            <a:r>
              <a:rPr lang="en-GB" sz="2400" dirty="0" err="1"/>
              <a:t>saj</a:t>
            </a:r>
            <a:r>
              <a:rPr lang="en-GB" sz="2400" dirty="0"/>
              <a:t>, </a:t>
            </a:r>
            <a:r>
              <a:rPr lang="en-GB" sz="2400" dirty="0" err="1"/>
              <a:t>por</a:t>
            </a:r>
            <a:r>
              <a:rPr lang="en-GB" sz="2400" dirty="0"/>
              <a:t> </a:t>
            </a:r>
            <a:r>
              <a:rPr lang="en-GB" sz="2400" dirty="0" err="1"/>
              <a:t>për</a:t>
            </a:r>
            <a:r>
              <a:rPr lang="en-GB" sz="2400" dirty="0"/>
              <a:t> </a:t>
            </a:r>
            <a:r>
              <a:rPr lang="en-GB" sz="2400" dirty="0" err="1"/>
              <a:t>shkak</a:t>
            </a:r>
            <a:r>
              <a:rPr lang="en-GB" sz="2400" dirty="0"/>
              <a:t> </a:t>
            </a:r>
            <a:r>
              <a:rPr lang="en-GB" sz="2400" dirty="0" err="1"/>
              <a:t>të</a:t>
            </a:r>
            <a:r>
              <a:rPr lang="en-GB" sz="2400" dirty="0"/>
              <a:t> </a:t>
            </a:r>
            <a:r>
              <a:rPr lang="en-GB" sz="2400" dirty="0" err="1"/>
              <a:t>karakterit</a:t>
            </a:r>
            <a:r>
              <a:rPr lang="en-GB" sz="2400" dirty="0"/>
              <a:t> </a:t>
            </a:r>
            <a:r>
              <a:rPr lang="en-GB" sz="2400" dirty="0" err="1"/>
              <a:t>të</a:t>
            </a:r>
            <a:r>
              <a:rPr lang="en-GB" sz="2400" dirty="0"/>
              <a:t> </a:t>
            </a:r>
            <a:r>
              <a:rPr lang="en-GB" sz="2400" dirty="0" err="1"/>
              <a:t>rezervuar</a:t>
            </a:r>
            <a:r>
              <a:rPr lang="en-GB" sz="2400" dirty="0"/>
              <a:t> personal </a:t>
            </a:r>
            <a:r>
              <a:rPr lang="en-GB" sz="2400" dirty="0" err="1"/>
              <a:t>të</a:t>
            </a:r>
            <a:r>
              <a:rPr lang="en-GB" sz="2400" dirty="0"/>
              <a:t> </a:t>
            </a:r>
            <a:r>
              <a:rPr lang="en-GB" sz="2400" dirty="0" err="1"/>
              <a:t>hapësirës</a:t>
            </a:r>
            <a:r>
              <a:rPr lang="en-GB" sz="2400" dirty="0"/>
              <a:t> </a:t>
            </a:r>
            <a:r>
              <a:rPr lang="en-GB" sz="2400" dirty="0" err="1"/>
              <a:t>së</a:t>
            </a:r>
            <a:r>
              <a:rPr lang="en-GB" sz="2400" dirty="0"/>
              <a:t> </a:t>
            </a:r>
            <a:r>
              <a:rPr lang="en-GB" sz="2400" dirty="0" err="1"/>
              <a:t>individit</a:t>
            </a:r>
            <a:r>
              <a:rPr lang="en-GB" sz="2400" dirty="0"/>
              <a:t>, </a:t>
            </a:r>
            <a:r>
              <a:rPr lang="en-GB" sz="2400" dirty="0" err="1"/>
              <a:t>ku</a:t>
            </a:r>
            <a:r>
              <a:rPr lang="en-GB" sz="2400" dirty="0"/>
              <a:t> </a:t>
            </a:r>
            <a:r>
              <a:rPr lang="en-GB" sz="2400" dirty="0" err="1"/>
              <a:t>autoritetet</a:t>
            </a:r>
            <a:r>
              <a:rPr lang="en-GB" sz="2400" dirty="0"/>
              <a:t>, </a:t>
            </a:r>
            <a:r>
              <a:rPr lang="en-GB" sz="2400" dirty="0" err="1"/>
              <a:t>mediet</a:t>
            </a:r>
            <a:r>
              <a:rPr lang="en-GB" sz="2400" dirty="0"/>
              <a:t>, </a:t>
            </a:r>
            <a:r>
              <a:rPr lang="en-GB" sz="2400" dirty="0" err="1"/>
              <a:t>institucionet</a:t>
            </a:r>
            <a:r>
              <a:rPr lang="en-GB" sz="2400" dirty="0"/>
              <a:t> </a:t>
            </a:r>
            <a:r>
              <a:rPr lang="en-GB" sz="2400" dirty="0" err="1"/>
              <a:t>ose</a:t>
            </a:r>
            <a:r>
              <a:rPr lang="en-GB" sz="2400" dirty="0"/>
              <a:t> </a:t>
            </a:r>
            <a:r>
              <a:rPr lang="en-GB" sz="2400" dirty="0" err="1"/>
              <a:t>individët</a:t>
            </a:r>
            <a:r>
              <a:rPr lang="en-GB" sz="2400" dirty="0"/>
              <a:t> e </a:t>
            </a:r>
            <a:r>
              <a:rPr lang="en-GB" sz="2400" dirty="0" err="1"/>
              <a:t>tjerë</a:t>
            </a:r>
            <a:r>
              <a:rPr lang="en-GB" sz="2400" dirty="0"/>
              <a:t> </a:t>
            </a:r>
            <a:r>
              <a:rPr lang="en-GB" sz="2400" dirty="0" err="1"/>
              <a:t>nuk</a:t>
            </a:r>
            <a:r>
              <a:rPr lang="en-GB" sz="2400" dirty="0"/>
              <a:t> </a:t>
            </a:r>
            <a:r>
              <a:rPr lang="en-GB" sz="2400" dirty="0" err="1"/>
              <a:t>mund</a:t>
            </a:r>
            <a:r>
              <a:rPr lang="en-GB" sz="2400" dirty="0"/>
              <a:t> </a:t>
            </a:r>
            <a:r>
              <a:rPr lang="en-GB" sz="2400" dirty="0" err="1"/>
              <a:t>të</a:t>
            </a:r>
            <a:r>
              <a:rPr lang="en-GB" sz="2400" dirty="0"/>
              <a:t> </a:t>
            </a:r>
            <a:r>
              <a:rPr lang="en-GB" sz="2400" dirty="0" err="1"/>
              <a:t>ndërhyjnë</a:t>
            </a:r>
            <a:r>
              <a:rPr lang="en-GB" sz="2400" dirty="0"/>
              <a:t> pa </a:t>
            </a:r>
            <a:r>
              <a:rPr lang="en-GB" sz="2400" dirty="0" err="1"/>
              <a:t>një</a:t>
            </a:r>
            <a:r>
              <a:rPr lang="en-GB" sz="2400" dirty="0"/>
              <a:t> </a:t>
            </a:r>
            <a:r>
              <a:rPr lang="en-GB" sz="2400" dirty="0" err="1"/>
              <a:t>justifikim</a:t>
            </a:r>
            <a:r>
              <a:rPr lang="en-GB" sz="2400" dirty="0"/>
              <a:t>. </a:t>
            </a:r>
            <a:endParaRPr lang="en-GB" sz="2400" dirty="0" smtClean="0"/>
          </a:p>
          <a:p>
            <a:pPr algn="just"/>
            <a:r>
              <a:rPr lang="en-GB" sz="2400" dirty="0" err="1" smtClean="0"/>
              <a:t>Për</a:t>
            </a:r>
            <a:r>
              <a:rPr lang="en-GB" sz="2400" dirty="0" smtClean="0"/>
              <a:t> </a:t>
            </a:r>
            <a:r>
              <a:rPr lang="en-GB" sz="2400" dirty="0" err="1"/>
              <a:t>rrjedhojë</a:t>
            </a:r>
            <a:r>
              <a:rPr lang="en-GB" sz="2400" dirty="0"/>
              <a:t>, </a:t>
            </a:r>
            <a:r>
              <a:rPr lang="en-GB" sz="2400" dirty="0" err="1"/>
              <a:t>Gjykata</a:t>
            </a:r>
            <a:r>
              <a:rPr lang="en-GB" sz="2400" dirty="0"/>
              <a:t> </a:t>
            </a:r>
            <a:r>
              <a:rPr lang="en-GB" sz="2400" dirty="0" err="1"/>
              <a:t>vlerëson</a:t>
            </a:r>
            <a:r>
              <a:rPr lang="en-GB" sz="2400" dirty="0"/>
              <a:t> se </a:t>
            </a:r>
            <a:r>
              <a:rPr lang="en-GB" sz="2400" dirty="0" err="1"/>
              <a:t>janë</a:t>
            </a:r>
            <a:r>
              <a:rPr lang="en-GB" sz="2400" dirty="0"/>
              <a:t> </a:t>
            </a:r>
            <a:r>
              <a:rPr lang="en-GB" sz="2400" dirty="0" err="1"/>
              <a:t>të</a:t>
            </a:r>
            <a:r>
              <a:rPr lang="en-GB" sz="2400" dirty="0"/>
              <a:t> </a:t>
            </a:r>
            <a:r>
              <a:rPr lang="en-GB" sz="2400" dirty="0" err="1"/>
              <a:t>pabazuara</a:t>
            </a:r>
            <a:r>
              <a:rPr lang="en-GB" sz="2400" dirty="0"/>
              <a:t> </a:t>
            </a:r>
            <a:r>
              <a:rPr lang="en-GB" sz="2400" dirty="0" err="1"/>
              <a:t>pretendimet</a:t>
            </a:r>
            <a:r>
              <a:rPr lang="en-GB" sz="2400" dirty="0"/>
              <a:t> </a:t>
            </a:r>
            <a:r>
              <a:rPr lang="en-GB" sz="2400" dirty="0" err="1"/>
              <a:t>dhe</a:t>
            </a:r>
            <a:r>
              <a:rPr lang="en-GB" sz="2400" dirty="0"/>
              <a:t> </a:t>
            </a:r>
            <a:r>
              <a:rPr lang="en-GB" sz="2400" dirty="0" err="1"/>
              <a:t>prapësimet</a:t>
            </a:r>
            <a:r>
              <a:rPr lang="en-GB" sz="2400" dirty="0"/>
              <a:t> e </a:t>
            </a:r>
            <a:r>
              <a:rPr lang="en-GB" sz="2400" dirty="0" err="1"/>
              <a:t>palëve</a:t>
            </a:r>
            <a:r>
              <a:rPr lang="en-GB" sz="2400" dirty="0"/>
              <a:t> se element </a:t>
            </a:r>
            <a:r>
              <a:rPr lang="en-GB" sz="2400" dirty="0" err="1"/>
              <a:t>përcaktues</a:t>
            </a:r>
            <a:r>
              <a:rPr lang="en-GB" sz="2400" dirty="0"/>
              <a:t> i </a:t>
            </a:r>
            <a:r>
              <a:rPr lang="en-GB" sz="2400" dirty="0" err="1"/>
              <a:t>ndërhyrjes</a:t>
            </a:r>
            <a:r>
              <a:rPr lang="en-GB" sz="2400" dirty="0"/>
              <a:t> </a:t>
            </a:r>
            <a:r>
              <a:rPr lang="en-GB" sz="2400" dirty="0" err="1"/>
              <a:t>në</a:t>
            </a:r>
            <a:r>
              <a:rPr lang="en-GB" sz="2400" dirty="0"/>
              <a:t> </a:t>
            </a:r>
            <a:r>
              <a:rPr lang="en-GB" sz="2400" dirty="0" err="1"/>
              <a:t>jetën</a:t>
            </a:r>
            <a:r>
              <a:rPr lang="en-GB" sz="2400" dirty="0"/>
              <a:t> private </a:t>
            </a:r>
            <a:r>
              <a:rPr lang="en-GB" sz="2400" dirty="0" err="1"/>
              <a:t>është</a:t>
            </a:r>
            <a:r>
              <a:rPr lang="en-GB" sz="2400" dirty="0"/>
              <a:t> </a:t>
            </a:r>
            <a:r>
              <a:rPr lang="en-GB" sz="2400" dirty="0" err="1"/>
              <a:t>lloji</a:t>
            </a:r>
            <a:r>
              <a:rPr lang="en-GB" sz="2400" dirty="0"/>
              <a:t> i </a:t>
            </a:r>
            <a:r>
              <a:rPr lang="en-GB" sz="2400" dirty="0" err="1"/>
              <a:t>vendit</a:t>
            </a:r>
            <a:r>
              <a:rPr lang="en-GB" sz="2400" dirty="0"/>
              <a:t> (</a:t>
            </a:r>
            <a:r>
              <a:rPr lang="en-GB" sz="2400" dirty="0" err="1"/>
              <a:t>publik</a:t>
            </a:r>
            <a:r>
              <a:rPr lang="en-GB" sz="2400" dirty="0"/>
              <a:t> </a:t>
            </a:r>
            <a:r>
              <a:rPr lang="en-GB" sz="2400" dirty="0" err="1"/>
              <a:t>ose</a:t>
            </a:r>
            <a:r>
              <a:rPr lang="en-GB" sz="2400" dirty="0"/>
              <a:t> </a:t>
            </a:r>
            <a:r>
              <a:rPr lang="en-GB" sz="2400" dirty="0" err="1"/>
              <a:t>privat</a:t>
            </a:r>
            <a:r>
              <a:rPr lang="en-GB" sz="2400" dirty="0"/>
              <a:t>) </a:t>
            </a:r>
            <a:r>
              <a:rPr lang="en-GB" sz="2400" dirty="0" err="1"/>
              <a:t>ku</a:t>
            </a:r>
            <a:r>
              <a:rPr lang="en-GB" sz="2400" dirty="0"/>
              <a:t> </a:t>
            </a:r>
            <a:r>
              <a:rPr lang="en-GB" sz="2400" dirty="0" err="1"/>
              <a:t>mblidhen</a:t>
            </a:r>
            <a:r>
              <a:rPr lang="en-GB" sz="2400" dirty="0"/>
              <a:t> </a:t>
            </a:r>
            <a:r>
              <a:rPr lang="en-GB" sz="2400" dirty="0" err="1"/>
              <a:t>të</a:t>
            </a:r>
            <a:r>
              <a:rPr lang="en-GB" sz="2400" dirty="0"/>
              <a:t> </a:t>
            </a:r>
            <a:r>
              <a:rPr lang="en-GB" sz="2400" dirty="0" err="1"/>
              <a:t>dhënat</a:t>
            </a:r>
            <a:r>
              <a:rPr lang="en-GB" sz="2400" dirty="0"/>
              <a:t> </a:t>
            </a:r>
            <a:r>
              <a:rPr lang="en-GB" sz="2400" dirty="0" err="1"/>
              <a:t>për</a:t>
            </a:r>
            <a:r>
              <a:rPr lang="en-GB" sz="2400" dirty="0"/>
              <a:t> </a:t>
            </a:r>
            <a:r>
              <a:rPr lang="en-GB" sz="2400" dirty="0" err="1"/>
              <a:t>individët</a:t>
            </a:r>
            <a:r>
              <a:rPr lang="en-GB" sz="2400" dirty="0"/>
              <a:t>. </a:t>
            </a:r>
          </a:p>
          <a:p>
            <a:endParaRPr lang="en-US" dirty="0"/>
          </a:p>
        </p:txBody>
      </p:sp>
    </p:spTree>
    <p:extLst>
      <p:ext uri="{BB962C8B-B14F-4D97-AF65-F5344CB8AC3E}">
        <p14:creationId xmlns:p14="http://schemas.microsoft.com/office/powerpoint/2010/main" val="567162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Vendimi</a:t>
            </a:r>
            <a:r>
              <a:rPr lang="en-GB" sz="2800" b="1" dirty="0"/>
              <a:t> i </a:t>
            </a:r>
            <a:r>
              <a:rPr lang="en-GB" sz="2800" b="1" dirty="0" err="1"/>
              <a:t>Gjykatës</a:t>
            </a:r>
            <a:r>
              <a:rPr lang="en-GB" sz="2800" b="1" dirty="0"/>
              <a:t> </a:t>
            </a:r>
            <a:r>
              <a:rPr lang="en-GB" sz="2800" b="1" dirty="0" err="1"/>
              <a:t>Kushtetuese</a:t>
            </a:r>
            <a:r>
              <a:rPr lang="en-GB" sz="2800" b="1" dirty="0"/>
              <a:t> </a:t>
            </a:r>
            <a:r>
              <a:rPr lang="en-GB" sz="2800" b="1" dirty="0" err="1"/>
              <a:t>nr</a:t>
            </a:r>
            <a:r>
              <a:rPr lang="en-GB" sz="2800" b="1" dirty="0"/>
              <a:t>. 30, </a:t>
            </a:r>
            <a:r>
              <a:rPr lang="en-GB" sz="2800" b="1" dirty="0" err="1"/>
              <a:t>datë</a:t>
            </a:r>
            <a:r>
              <a:rPr lang="en-GB" sz="2800" b="1" dirty="0"/>
              <a:t> </a:t>
            </a:r>
            <a:r>
              <a:rPr lang="en-GB" sz="2800" b="1" dirty="0" smtClean="0"/>
              <a:t>5.7.2021</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lnSpcReduction="10000"/>
          </a:bodyPr>
          <a:lstStyle/>
          <a:p>
            <a:pPr algn="just"/>
            <a:r>
              <a:rPr lang="en-GB" sz="2400" dirty="0" err="1"/>
              <a:t>Gjykata</a:t>
            </a:r>
            <a:r>
              <a:rPr lang="en-GB" sz="2400" dirty="0"/>
              <a:t> </a:t>
            </a:r>
            <a:r>
              <a:rPr lang="en-GB" sz="2400" dirty="0" err="1"/>
              <a:t>çmon</a:t>
            </a:r>
            <a:r>
              <a:rPr lang="en-GB" sz="2400" dirty="0"/>
              <a:t> se </a:t>
            </a:r>
            <a:r>
              <a:rPr lang="en-GB" sz="2400" dirty="0" err="1"/>
              <a:t>ka</a:t>
            </a:r>
            <a:r>
              <a:rPr lang="en-GB" sz="2400" dirty="0"/>
              <a:t> </a:t>
            </a:r>
            <a:r>
              <a:rPr lang="en-GB" sz="2400" dirty="0" err="1"/>
              <a:t>ndërhyrje</a:t>
            </a:r>
            <a:r>
              <a:rPr lang="en-GB" sz="2400" dirty="0"/>
              <a:t> </a:t>
            </a:r>
            <a:r>
              <a:rPr lang="en-GB" sz="2400" dirty="0" err="1"/>
              <a:t>në</a:t>
            </a:r>
            <a:r>
              <a:rPr lang="en-GB" sz="2400" dirty="0"/>
              <a:t> </a:t>
            </a:r>
            <a:r>
              <a:rPr lang="en-GB" sz="2400" dirty="0" err="1"/>
              <a:t>të</a:t>
            </a:r>
            <a:r>
              <a:rPr lang="en-GB" sz="2400" dirty="0"/>
              <a:t> </a:t>
            </a:r>
            <a:r>
              <a:rPr lang="en-GB" sz="2400" dirty="0" err="1"/>
              <a:t>drejtën</a:t>
            </a:r>
            <a:r>
              <a:rPr lang="en-GB" sz="2400" dirty="0"/>
              <a:t> e </a:t>
            </a:r>
            <a:r>
              <a:rPr lang="en-GB" sz="2400" dirty="0" err="1"/>
              <a:t>jetës</a:t>
            </a:r>
            <a:r>
              <a:rPr lang="en-GB" sz="2400" dirty="0"/>
              <a:t> private </a:t>
            </a:r>
            <a:r>
              <a:rPr lang="en-GB" sz="2400" dirty="0" err="1"/>
              <a:t>edhe</a:t>
            </a:r>
            <a:r>
              <a:rPr lang="en-GB" sz="2400" dirty="0"/>
              <a:t> </a:t>
            </a:r>
            <a:r>
              <a:rPr lang="en-GB" sz="2400" dirty="0" err="1"/>
              <a:t>në</a:t>
            </a:r>
            <a:r>
              <a:rPr lang="en-GB" sz="2400" dirty="0"/>
              <a:t> </a:t>
            </a:r>
            <a:r>
              <a:rPr lang="en-GB" sz="2400" dirty="0" err="1"/>
              <a:t>aspektin</a:t>
            </a:r>
            <a:r>
              <a:rPr lang="en-GB" sz="2400" dirty="0"/>
              <a:t> e </a:t>
            </a:r>
            <a:r>
              <a:rPr lang="en-GB" sz="2400" dirty="0" err="1"/>
              <a:t>korrespondencës</a:t>
            </a:r>
            <a:r>
              <a:rPr lang="en-GB" sz="2400" dirty="0"/>
              <a:t>, </a:t>
            </a:r>
            <a:r>
              <a:rPr lang="en-GB" sz="2400" dirty="0" err="1"/>
              <a:t>të</a:t>
            </a:r>
            <a:r>
              <a:rPr lang="en-GB" sz="2400" dirty="0"/>
              <a:t> </a:t>
            </a:r>
            <a:r>
              <a:rPr lang="en-GB" sz="2400" dirty="0" err="1"/>
              <a:t>garantuar</a:t>
            </a:r>
            <a:r>
              <a:rPr lang="en-GB" sz="2400" dirty="0"/>
              <a:t> </a:t>
            </a:r>
            <a:r>
              <a:rPr lang="en-GB" sz="2400" dirty="0" err="1"/>
              <a:t>nga</a:t>
            </a:r>
            <a:r>
              <a:rPr lang="en-GB" sz="2400" dirty="0"/>
              <a:t> </a:t>
            </a:r>
            <a:r>
              <a:rPr lang="en-GB" sz="2400" dirty="0" err="1"/>
              <a:t>neni</a:t>
            </a:r>
            <a:r>
              <a:rPr lang="en-GB" sz="2400" dirty="0"/>
              <a:t> 36 i </a:t>
            </a:r>
            <a:r>
              <a:rPr lang="en-GB" sz="2400" dirty="0" err="1"/>
              <a:t>Kushtetutës</a:t>
            </a:r>
            <a:r>
              <a:rPr lang="en-GB" sz="2400" dirty="0"/>
              <a:t>, </a:t>
            </a:r>
            <a:r>
              <a:rPr lang="en-GB" sz="2400" dirty="0" err="1"/>
              <a:t>përderisa</a:t>
            </a:r>
            <a:r>
              <a:rPr lang="en-GB" sz="2400" b="1" dirty="0"/>
              <a:t> </a:t>
            </a:r>
            <a:r>
              <a:rPr lang="en-GB" sz="2400" b="1" dirty="0" err="1"/>
              <a:t>pjesë</a:t>
            </a:r>
            <a:r>
              <a:rPr lang="en-GB" sz="2400" b="1" dirty="0"/>
              <a:t> e </a:t>
            </a:r>
            <a:r>
              <a:rPr lang="en-GB" sz="2400" b="1" dirty="0" err="1"/>
              <a:t>jetës</a:t>
            </a:r>
            <a:r>
              <a:rPr lang="en-GB" sz="2400" b="1" dirty="0"/>
              <a:t> private </a:t>
            </a:r>
            <a:r>
              <a:rPr lang="en-GB" sz="2400" b="1" dirty="0" err="1"/>
              <a:t>janë</a:t>
            </a:r>
            <a:r>
              <a:rPr lang="en-GB" sz="2400" b="1" dirty="0"/>
              <a:t> </a:t>
            </a:r>
            <a:r>
              <a:rPr lang="en-GB" sz="2400" b="1" dirty="0" err="1"/>
              <a:t>edhe</a:t>
            </a:r>
            <a:r>
              <a:rPr lang="en-GB" sz="2400" b="1" dirty="0"/>
              <a:t> </a:t>
            </a:r>
            <a:r>
              <a:rPr lang="en-GB" sz="2400" b="1" dirty="0" err="1"/>
              <a:t>komunikimet</a:t>
            </a:r>
            <a:r>
              <a:rPr lang="en-GB" sz="2400" b="1" dirty="0"/>
              <a:t> e </a:t>
            </a:r>
            <a:r>
              <a:rPr lang="en-GB" sz="2400" b="1" dirty="0" err="1"/>
              <a:t>individit</a:t>
            </a:r>
            <a:r>
              <a:rPr lang="en-GB" sz="2400" b="1" dirty="0"/>
              <a:t> </a:t>
            </a:r>
            <a:r>
              <a:rPr lang="en-GB" sz="2400" b="1" dirty="0" err="1"/>
              <a:t>në</a:t>
            </a:r>
            <a:r>
              <a:rPr lang="en-GB" sz="2400" b="1" dirty="0"/>
              <a:t> </a:t>
            </a:r>
            <a:r>
              <a:rPr lang="en-GB" sz="2400" b="1" dirty="0" err="1"/>
              <a:t>ambiente</a:t>
            </a:r>
            <a:r>
              <a:rPr lang="en-GB" sz="2400" b="1" dirty="0"/>
              <a:t> </a:t>
            </a:r>
            <a:r>
              <a:rPr lang="en-GB" sz="2400" b="1" dirty="0" err="1"/>
              <a:t>publike</a:t>
            </a:r>
            <a:r>
              <a:rPr lang="en-GB" sz="2400" b="1" dirty="0"/>
              <a:t> me </a:t>
            </a:r>
            <a:r>
              <a:rPr lang="en-GB" sz="2400" b="1" dirty="0" err="1"/>
              <a:t>individë</a:t>
            </a:r>
            <a:r>
              <a:rPr lang="en-GB" sz="2400" b="1" dirty="0"/>
              <a:t> </a:t>
            </a:r>
            <a:r>
              <a:rPr lang="en-GB" sz="2400" b="1" dirty="0" err="1"/>
              <a:t>të</a:t>
            </a:r>
            <a:r>
              <a:rPr lang="en-GB" sz="2400" b="1" dirty="0"/>
              <a:t> </a:t>
            </a:r>
            <a:r>
              <a:rPr lang="en-GB" sz="2400" b="1" dirty="0" err="1"/>
              <a:t>tjerë</a:t>
            </a:r>
            <a:r>
              <a:rPr lang="en-GB" sz="2400" b="1" dirty="0"/>
              <a:t> </a:t>
            </a:r>
            <a:r>
              <a:rPr lang="en-GB" sz="2400" b="1" dirty="0" err="1"/>
              <a:t>në</a:t>
            </a:r>
            <a:r>
              <a:rPr lang="en-GB" sz="2400" b="1" dirty="0"/>
              <a:t> </a:t>
            </a:r>
            <a:r>
              <a:rPr lang="en-GB" sz="2400" b="1" dirty="0" err="1"/>
              <a:t>distancë</a:t>
            </a:r>
            <a:r>
              <a:rPr lang="en-GB" sz="2400" b="1" dirty="0"/>
              <a:t>, </a:t>
            </a:r>
            <a:r>
              <a:rPr lang="en-GB" sz="2400" b="1" dirty="0" err="1"/>
              <a:t>që</a:t>
            </a:r>
            <a:r>
              <a:rPr lang="en-GB" sz="2400" b="1" dirty="0"/>
              <a:t> </a:t>
            </a:r>
            <a:r>
              <a:rPr lang="en-GB" sz="2400" b="1" dirty="0" err="1"/>
              <a:t>ai</a:t>
            </a:r>
            <a:r>
              <a:rPr lang="en-GB" sz="2400" b="1" dirty="0"/>
              <a:t> i </a:t>
            </a:r>
            <a:r>
              <a:rPr lang="en-GB" sz="2400" b="1" dirty="0" err="1"/>
              <a:t>bën</a:t>
            </a:r>
            <a:r>
              <a:rPr lang="en-GB" sz="2400" b="1" dirty="0"/>
              <a:t> me </a:t>
            </a:r>
            <a:r>
              <a:rPr lang="en-GB" sz="2400" b="1" dirty="0" err="1"/>
              <a:t>mesazhe</a:t>
            </a:r>
            <a:r>
              <a:rPr lang="en-GB" sz="2400" b="1" dirty="0"/>
              <a:t> </a:t>
            </a:r>
            <a:r>
              <a:rPr lang="en-GB" sz="2400" b="1" dirty="0" err="1"/>
              <a:t>të</a:t>
            </a:r>
            <a:r>
              <a:rPr lang="en-GB" sz="2400" b="1" dirty="0"/>
              <a:t> </a:t>
            </a:r>
            <a:r>
              <a:rPr lang="en-GB" sz="2400" b="1" dirty="0" err="1"/>
              <a:t>shkruara</a:t>
            </a:r>
            <a:r>
              <a:rPr lang="en-GB" sz="2400" b="1" dirty="0"/>
              <a:t>, </a:t>
            </a:r>
            <a:r>
              <a:rPr lang="en-GB" sz="2400" b="1" dirty="0" err="1"/>
              <a:t>zanore</a:t>
            </a:r>
            <a:r>
              <a:rPr lang="en-GB" sz="2400" b="1" dirty="0"/>
              <a:t> </a:t>
            </a:r>
            <a:r>
              <a:rPr lang="en-GB" sz="2400" b="1" dirty="0" err="1"/>
              <a:t>ose</a:t>
            </a:r>
            <a:r>
              <a:rPr lang="en-GB" sz="2400" b="1" dirty="0"/>
              <a:t> </a:t>
            </a:r>
            <a:r>
              <a:rPr lang="en-GB" sz="2400" b="1" dirty="0" err="1"/>
              <a:t>vizuale</a:t>
            </a:r>
            <a:r>
              <a:rPr lang="en-GB" sz="2400" b="1" dirty="0"/>
              <a:t>, duke </a:t>
            </a:r>
            <a:r>
              <a:rPr lang="en-GB" sz="2400" b="1" dirty="0" err="1"/>
              <a:t>përdorur</a:t>
            </a:r>
            <a:r>
              <a:rPr lang="en-GB" sz="2400" b="1" dirty="0"/>
              <a:t> </a:t>
            </a:r>
            <a:r>
              <a:rPr lang="en-GB" sz="2400" b="1" dirty="0" err="1"/>
              <a:t>pajisje</a:t>
            </a:r>
            <a:r>
              <a:rPr lang="en-GB" sz="2400" b="1" dirty="0"/>
              <a:t> </a:t>
            </a:r>
            <a:r>
              <a:rPr lang="en-GB" sz="2400" b="1" dirty="0" err="1"/>
              <a:t>kompjuterike</a:t>
            </a:r>
            <a:r>
              <a:rPr lang="en-GB" sz="2400" b="1" dirty="0"/>
              <a:t>, </a:t>
            </a:r>
            <a:r>
              <a:rPr lang="en-GB" sz="2400" b="1" dirty="0" err="1"/>
              <a:t>komunikime</a:t>
            </a:r>
            <a:r>
              <a:rPr lang="en-GB" sz="2400" b="1" dirty="0"/>
              <a:t> </a:t>
            </a:r>
            <a:r>
              <a:rPr lang="en-GB" sz="2400" b="1" dirty="0" err="1"/>
              <a:t>të</a:t>
            </a:r>
            <a:r>
              <a:rPr lang="en-GB" sz="2400" b="1" dirty="0"/>
              <a:t> </a:t>
            </a:r>
            <a:r>
              <a:rPr lang="en-GB" sz="2400" b="1" dirty="0" err="1"/>
              <a:t>cilat</a:t>
            </a:r>
            <a:r>
              <a:rPr lang="en-GB" sz="2400" b="1" dirty="0"/>
              <a:t> </a:t>
            </a:r>
            <a:r>
              <a:rPr lang="en-GB" sz="2400" b="1" dirty="0" err="1"/>
              <a:t>mund</a:t>
            </a:r>
            <a:r>
              <a:rPr lang="en-GB" sz="2400" b="1" dirty="0"/>
              <a:t> </a:t>
            </a:r>
            <a:r>
              <a:rPr lang="en-GB" sz="2400" b="1" dirty="0" err="1"/>
              <a:t>të</a:t>
            </a:r>
            <a:r>
              <a:rPr lang="en-GB" sz="2400" b="1" dirty="0"/>
              <a:t> </a:t>
            </a:r>
            <a:r>
              <a:rPr lang="en-GB" sz="2400" b="1" dirty="0" err="1"/>
              <a:t>regjistrohen</a:t>
            </a:r>
            <a:r>
              <a:rPr lang="en-GB" sz="2400" b="1" dirty="0"/>
              <a:t>, </a:t>
            </a:r>
            <a:r>
              <a:rPr lang="en-GB" sz="2400" b="1" dirty="0" err="1"/>
              <a:t>filmohen</a:t>
            </a:r>
            <a:r>
              <a:rPr lang="en-GB" sz="2400" b="1" dirty="0"/>
              <a:t> </a:t>
            </a:r>
            <a:r>
              <a:rPr lang="en-GB" sz="2400" b="1" dirty="0" err="1"/>
              <a:t>ose</a:t>
            </a:r>
            <a:r>
              <a:rPr lang="en-GB" sz="2400" b="1" dirty="0"/>
              <a:t> </a:t>
            </a:r>
            <a:r>
              <a:rPr lang="en-GB" sz="2400" b="1" dirty="0" err="1"/>
              <a:t>fotografohen</a:t>
            </a:r>
            <a:r>
              <a:rPr lang="en-GB" sz="2400" b="1" dirty="0"/>
              <a:t> </a:t>
            </a:r>
            <a:r>
              <a:rPr lang="en-GB" sz="2400" b="1" dirty="0" err="1"/>
              <a:t>rastësisht</a:t>
            </a:r>
            <a:r>
              <a:rPr lang="en-GB" sz="2400" b="1" dirty="0"/>
              <a:t> </a:t>
            </a:r>
            <a:r>
              <a:rPr lang="en-GB" sz="2400" b="1" dirty="0" err="1"/>
              <a:t>gjatë</a:t>
            </a:r>
            <a:r>
              <a:rPr lang="en-GB" sz="2400" b="1" dirty="0"/>
              <a:t> </a:t>
            </a:r>
            <a:r>
              <a:rPr lang="en-GB" sz="2400" b="1" dirty="0" err="1"/>
              <a:t>zbatimit</a:t>
            </a:r>
            <a:r>
              <a:rPr lang="en-GB" sz="2400" b="1" dirty="0"/>
              <a:t> </a:t>
            </a:r>
            <a:r>
              <a:rPr lang="en-GB" sz="2400" b="1" dirty="0" err="1"/>
              <a:t>të</a:t>
            </a:r>
            <a:r>
              <a:rPr lang="en-GB" sz="2400" b="1" dirty="0"/>
              <a:t> </a:t>
            </a:r>
            <a:r>
              <a:rPr lang="en-GB" sz="2400" b="1" dirty="0" err="1"/>
              <a:t>masave</a:t>
            </a:r>
            <a:r>
              <a:rPr lang="en-GB" sz="2400" b="1" dirty="0"/>
              <a:t> </a:t>
            </a:r>
            <a:r>
              <a:rPr lang="en-GB" sz="2400" b="1" dirty="0" err="1"/>
              <a:t>të</a:t>
            </a:r>
            <a:r>
              <a:rPr lang="en-GB" sz="2400" b="1" dirty="0"/>
              <a:t> </a:t>
            </a:r>
            <a:r>
              <a:rPr lang="en-GB" sz="2400" b="1" dirty="0" err="1"/>
              <a:t>veçanta</a:t>
            </a:r>
            <a:r>
              <a:rPr lang="en-GB" sz="2400" dirty="0"/>
              <a:t>, </a:t>
            </a:r>
            <a:r>
              <a:rPr lang="en-GB" sz="2400" dirty="0" err="1"/>
              <a:t>veçanërisht</a:t>
            </a:r>
            <a:r>
              <a:rPr lang="en-GB" sz="2400" dirty="0"/>
              <a:t> </a:t>
            </a:r>
            <a:r>
              <a:rPr lang="en-GB" sz="2400" dirty="0" err="1"/>
              <a:t>të</a:t>
            </a:r>
            <a:r>
              <a:rPr lang="en-GB" sz="2400" dirty="0"/>
              <a:t> </a:t>
            </a:r>
            <a:r>
              <a:rPr lang="en-GB" sz="2400" dirty="0" err="1"/>
              <a:t>mbikëqyrjes</a:t>
            </a:r>
            <a:r>
              <a:rPr lang="en-GB" sz="2400" dirty="0"/>
              <a:t> </a:t>
            </a:r>
            <a:r>
              <a:rPr lang="en-GB" sz="2400" dirty="0" err="1"/>
              <a:t>vizuale</a:t>
            </a:r>
            <a:r>
              <a:rPr lang="en-GB" sz="2400" dirty="0"/>
              <a:t>, </a:t>
            </a:r>
            <a:r>
              <a:rPr lang="en-GB" sz="2400" dirty="0" err="1"/>
              <a:t>sipas</a:t>
            </a:r>
            <a:r>
              <a:rPr lang="en-GB" sz="2400" dirty="0"/>
              <a:t> </a:t>
            </a:r>
            <a:r>
              <a:rPr lang="en-GB" sz="2400" dirty="0" err="1"/>
              <a:t>shkronjës</a:t>
            </a:r>
            <a:r>
              <a:rPr lang="en-GB" sz="2400" dirty="0"/>
              <a:t> “b”, </a:t>
            </a:r>
            <a:r>
              <a:rPr lang="en-GB" sz="2400" dirty="0" err="1"/>
              <a:t>pika</a:t>
            </a:r>
            <a:r>
              <a:rPr lang="en-GB" sz="2400" dirty="0"/>
              <a:t> 1, </a:t>
            </a:r>
            <a:r>
              <a:rPr lang="en-GB" sz="2400" dirty="0" err="1"/>
              <a:t>të</a:t>
            </a:r>
            <a:r>
              <a:rPr lang="en-GB" sz="2400" dirty="0"/>
              <a:t> </a:t>
            </a:r>
            <a:r>
              <a:rPr lang="en-GB" sz="2400" dirty="0" err="1"/>
              <a:t>nenit</a:t>
            </a:r>
            <a:r>
              <a:rPr lang="en-GB" sz="2400" dirty="0"/>
              <a:t> 131, </a:t>
            </a:r>
            <a:r>
              <a:rPr lang="en-GB" sz="2400" dirty="0" err="1"/>
              <a:t>tek</a:t>
            </a:r>
            <a:r>
              <a:rPr lang="en-GB" sz="2400" dirty="0"/>
              <a:t> </a:t>
            </a:r>
            <a:r>
              <a:rPr lang="en-GB" sz="2400" dirty="0" err="1"/>
              <a:t>teksti</a:t>
            </a:r>
            <a:r>
              <a:rPr lang="en-GB" sz="2400" dirty="0"/>
              <a:t> i </a:t>
            </a:r>
            <a:r>
              <a:rPr lang="en-GB" sz="2400" dirty="0" err="1"/>
              <a:t>së</a:t>
            </a:r>
            <a:r>
              <a:rPr lang="en-GB" sz="2400" dirty="0"/>
              <a:t> </a:t>
            </a:r>
            <a:r>
              <a:rPr lang="en-GB" sz="2400" dirty="0" err="1"/>
              <a:t>cilës</a:t>
            </a:r>
            <a:r>
              <a:rPr lang="en-GB" sz="2400" dirty="0"/>
              <a:t> </a:t>
            </a:r>
            <a:r>
              <a:rPr lang="en-GB" sz="2400" dirty="0" err="1"/>
              <a:t>nuk</a:t>
            </a:r>
            <a:r>
              <a:rPr lang="en-GB" sz="2400" dirty="0"/>
              <a:t> </a:t>
            </a:r>
            <a:r>
              <a:rPr lang="en-GB" sz="2400" dirty="0" err="1"/>
              <a:t>përjashtohen</a:t>
            </a:r>
            <a:r>
              <a:rPr lang="en-GB" sz="2400" dirty="0"/>
              <a:t> </a:t>
            </a:r>
            <a:r>
              <a:rPr lang="en-GB" sz="2400" dirty="0" err="1"/>
              <a:t>komunikimet</a:t>
            </a:r>
            <a:r>
              <a:rPr lang="en-GB" sz="2400" dirty="0"/>
              <a:t> </a:t>
            </a:r>
            <a:r>
              <a:rPr lang="en-GB" sz="2400" dirty="0" err="1"/>
              <a:t>elektronike</a:t>
            </a:r>
            <a:r>
              <a:rPr lang="en-GB" sz="2400" dirty="0"/>
              <a:t>. </a:t>
            </a:r>
            <a:endParaRPr lang="en-GB" sz="2400" dirty="0" smtClean="0"/>
          </a:p>
          <a:p>
            <a:pPr algn="just"/>
            <a:r>
              <a:rPr lang="en-GB" sz="2400" dirty="0" err="1" smtClean="0"/>
              <a:t>Gjatë</a:t>
            </a:r>
            <a:r>
              <a:rPr lang="en-GB" sz="2400" dirty="0" smtClean="0"/>
              <a:t> </a:t>
            </a:r>
            <a:r>
              <a:rPr lang="en-GB" sz="2400" dirty="0" err="1"/>
              <a:t>mbikëqyrjes</a:t>
            </a:r>
            <a:r>
              <a:rPr lang="en-GB" sz="2400" dirty="0"/>
              <a:t> </a:t>
            </a:r>
            <a:r>
              <a:rPr lang="en-GB" sz="2400" dirty="0" err="1"/>
              <a:t>vizuale</a:t>
            </a:r>
            <a:r>
              <a:rPr lang="en-GB" sz="2400" dirty="0"/>
              <a:t> </a:t>
            </a:r>
            <a:r>
              <a:rPr lang="en-GB" sz="2400" dirty="0" err="1"/>
              <a:t>dhe</a:t>
            </a:r>
            <a:r>
              <a:rPr lang="en-GB" sz="2400" dirty="0"/>
              <a:t> </a:t>
            </a:r>
            <a:r>
              <a:rPr lang="en-GB" sz="2400" dirty="0" err="1"/>
              <a:t>zanore</a:t>
            </a:r>
            <a:r>
              <a:rPr lang="en-GB" sz="2400" dirty="0"/>
              <a:t>, jo </a:t>
            </a:r>
            <a:r>
              <a:rPr lang="en-GB" sz="2400" dirty="0" err="1"/>
              <a:t>vetëm</a:t>
            </a:r>
            <a:r>
              <a:rPr lang="en-GB" sz="2400" dirty="0"/>
              <a:t> </a:t>
            </a:r>
            <a:r>
              <a:rPr lang="en-GB" sz="2400" dirty="0" err="1"/>
              <a:t>mund</a:t>
            </a:r>
            <a:r>
              <a:rPr lang="en-GB" sz="2400" dirty="0"/>
              <a:t> </a:t>
            </a:r>
            <a:r>
              <a:rPr lang="en-GB" sz="2400" dirty="0" err="1"/>
              <a:t>të</a:t>
            </a:r>
            <a:r>
              <a:rPr lang="en-GB" sz="2400" dirty="0"/>
              <a:t> </a:t>
            </a:r>
            <a:r>
              <a:rPr lang="en-GB" sz="2400" dirty="0" err="1"/>
              <a:t>mblidhen</a:t>
            </a:r>
            <a:r>
              <a:rPr lang="en-GB" sz="2400" dirty="0"/>
              <a:t> </a:t>
            </a:r>
            <a:r>
              <a:rPr lang="en-GB" sz="2400" dirty="0" err="1"/>
              <a:t>të</a:t>
            </a:r>
            <a:r>
              <a:rPr lang="en-GB" sz="2400" dirty="0"/>
              <a:t> </a:t>
            </a:r>
            <a:r>
              <a:rPr lang="en-GB" sz="2400" dirty="0" err="1"/>
              <a:t>dhëna</a:t>
            </a:r>
            <a:r>
              <a:rPr lang="en-GB" sz="2400" dirty="0"/>
              <a:t> </a:t>
            </a:r>
            <a:r>
              <a:rPr lang="en-GB" sz="2400" dirty="0" err="1"/>
              <a:t>nga</a:t>
            </a:r>
            <a:r>
              <a:rPr lang="en-GB" sz="2400" dirty="0"/>
              <a:t> </a:t>
            </a:r>
            <a:r>
              <a:rPr lang="en-GB" sz="2400" dirty="0" err="1"/>
              <a:t>biseda</a:t>
            </a:r>
            <a:r>
              <a:rPr lang="en-GB" sz="2400" dirty="0"/>
              <a:t> </a:t>
            </a:r>
            <a:r>
              <a:rPr lang="en-GB" sz="2400" dirty="0" err="1"/>
              <a:t>në</a:t>
            </a:r>
            <a:r>
              <a:rPr lang="en-GB" sz="2400" dirty="0"/>
              <a:t> </a:t>
            </a:r>
            <a:r>
              <a:rPr lang="en-GB" sz="2400" dirty="0" err="1"/>
              <a:t>publik</a:t>
            </a:r>
            <a:r>
              <a:rPr lang="en-GB" sz="2400" dirty="0"/>
              <a:t>, </a:t>
            </a:r>
            <a:r>
              <a:rPr lang="en-GB" sz="2400" dirty="0" err="1"/>
              <a:t>por</a:t>
            </a:r>
            <a:r>
              <a:rPr lang="en-GB" sz="2400" dirty="0"/>
              <a:t> </a:t>
            </a:r>
            <a:r>
              <a:rPr lang="en-GB" sz="2400" dirty="0" err="1"/>
              <a:t>nuk</a:t>
            </a:r>
            <a:r>
              <a:rPr lang="en-GB" sz="2400" dirty="0"/>
              <a:t> </a:t>
            </a:r>
            <a:r>
              <a:rPr lang="en-GB" sz="2400" dirty="0" err="1"/>
              <a:t>përjashtohet</a:t>
            </a:r>
            <a:r>
              <a:rPr lang="en-GB" sz="2400" dirty="0"/>
              <a:t> as </a:t>
            </a:r>
            <a:r>
              <a:rPr lang="en-GB" sz="2400" dirty="0" err="1"/>
              <a:t>mundësia</a:t>
            </a:r>
            <a:r>
              <a:rPr lang="en-GB" sz="2400" dirty="0"/>
              <a:t> </a:t>
            </a:r>
            <a:r>
              <a:rPr lang="en-GB" sz="2400" dirty="0" err="1"/>
              <a:t>që</a:t>
            </a:r>
            <a:r>
              <a:rPr lang="en-GB" sz="2400" dirty="0"/>
              <a:t> </a:t>
            </a:r>
            <a:r>
              <a:rPr lang="en-GB" sz="2400" dirty="0" err="1"/>
              <a:t>bisedat</a:t>
            </a:r>
            <a:r>
              <a:rPr lang="en-GB" sz="2400" dirty="0"/>
              <a:t> </a:t>
            </a:r>
            <a:r>
              <a:rPr lang="en-GB" sz="2400" dirty="0" err="1"/>
              <a:t>në</a:t>
            </a:r>
            <a:r>
              <a:rPr lang="en-GB" sz="2400" dirty="0"/>
              <a:t> </a:t>
            </a:r>
            <a:r>
              <a:rPr lang="en-GB" sz="2400" dirty="0" err="1"/>
              <a:t>distancë</a:t>
            </a:r>
            <a:r>
              <a:rPr lang="en-GB" sz="2400" dirty="0"/>
              <a:t> </a:t>
            </a:r>
            <a:r>
              <a:rPr lang="en-GB" sz="2400" dirty="0" err="1"/>
              <a:t>të</a:t>
            </a:r>
            <a:r>
              <a:rPr lang="en-GB" sz="2400" dirty="0"/>
              <a:t> </a:t>
            </a:r>
            <a:r>
              <a:rPr lang="en-GB" sz="2400" dirty="0" err="1"/>
              <a:t>individit</a:t>
            </a:r>
            <a:r>
              <a:rPr lang="en-GB" sz="2400" dirty="0"/>
              <a:t> </a:t>
            </a:r>
            <a:r>
              <a:rPr lang="en-GB" sz="2400" dirty="0" err="1"/>
              <a:t>përmes</a:t>
            </a:r>
            <a:r>
              <a:rPr lang="en-GB" sz="2400" dirty="0"/>
              <a:t> </a:t>
            </a:r>
            <a:r>
              <a:rPr lang="en-GB" sz="2400" dirty="0" err="1"/>
              <a:t>aplikacioneve</a:t>
            </a:r>
            <a:r>
              <a:rPr lang="en-GB" sz="2400" dirty="0"/>
              <a:t> </a:t>
            </a:r>
            <a:r>
              <a:rPr lang="en-GB" sz="2400" dirty="0" err="1"/>
              <a:t>multiplatformë</a:t>
            </a:r>
            <a:r>
              <a:rPr lang="en-GB" sz="2400" dirty="0"/>
              <a:t> </a:t>
            </a:r>
            <a:r>
              <a:rPr lang="en-GB" sz="2400" dirty="0" err="1"/>
              <a:t>të</a:t>
            </a:r>
            <a:r>
              <a:rPr lang="en-GB" sz="2400" dirty="0"/>
              <a:t> </a:t>
            </a:r>
            <a:r>
              <a:rPr lang="en-GB" sz="2400" dirty="0" err="1"/>
              <a:t>komunikimit</a:t>
            </a:r>
            <a:r>
              <a:rPr lang="en-GB" sz="2400" dirty="0"/>
              <a:t> </a:t>
            </a:r>
            <a:r>
              <a:rPr lang="en-GB" sz="2400" dirty="0" err="1"/>
              <a:t>elektronik</a:t>
            </a:r>
            <a:r>
              <a:rPr lang="en-GB" sz="2400" dirty="0"/>
              <a:t> me </a:t>
            </a:r>
            <a:r>
              <a:rPr lang="en-GB" sz="2400" dirty="0" err="1"/>
              <a:t>zë</a:t>
            </a:r>
            <a:r>
              <a:rPr lang="en-GB" sz="2400" dirty="0"/>
              <a:t> </a:t>
            </a:r>
            <a:r>
              <a:rPr lang="en-GB" sz="2400" dirty="0" err="1"/>
              <a:t>dhe</a:t>
            </a:r>
            <a:r>
              <a:rPr lang="en-GB" sz="2400" dirty="0"/>
              <a:t> me </a:t>
            </a:r>
            <a:r>
              <a:rPr lang="en-GB" sz="2400" dirty="0" err="1"/>
              <a:t>figurë</a:t>
            </a:r>
            <a:r>
              <a:rPr lang="en-GB" sz="2400" dirty="0"/>
              <a:t>, me </a:t>
            </a:r>
            <a:r>
              <a:rPr lang="en-GB" sz="2400" dirty="0" err="1"/>
              <a:t>anë</a:t>
            </a:r>
            <a:r>
              <a:rPr lang="en-GB" sz="2400" dirty="0"/>
              <a:t> </a:t>
            </a:r>
            <a:r>
              <a:rPr lang="en-GB" sz="2400" dirty="0" err="1"/>
              <a:t>të</a:t>
            </a:r>
            <a:r>
              <a:rPr lang="en-GB" sz="2400" dirty="0"/>
              <a:t> </a:t>
            </a:r>
            <a:r>
              <a:rPr lang="en-GB" sz="2400" dirty="0" err="1"/>
              <a:t>filmimit</a:t>
            </a:r>
            <a:r>
              <a:rPr lang="en-GB" sz="2400" dirty="0"/>
              <a:t> </a:t>
            </a:r>
            <a:r>
              <a:rPr lang="en-GB" sz="2400" dirty="0" err="1"/>
              <a:t>të</a:t>
            </a:r>
            <a:r>
              <a:rPr lang="en-GB" sz="2400" dirty="0"/>
              <a:t> </a:t>
            </a:r>
            <a:r>
              <a:rPr lang="en-GB" sz="2400" dirty="0" err="1"/>
              <a:t>vetes</a:t>
            </a:r>
            <a:r>
              <a:rPr lang="en-GB" sz="2400" dirty="0"/>
              <a:t> </a:t>
            </a:r>
            <a:r>
              <a:rPr lang="en-GB" sz="2400" dirty="0" err="1"/>
              <a:t>dhe</a:t>
            </a:r>
            <a:r>
              <a:rPr lang="en-GB" sz="2400" dirty="0"/>
              <a:t> </a:t>
            </a:r>
            <a:r>
              <a:rPr lang="en-GB" sz="2400" dirty="0" err="1"/>
              <a:t>dërgimit</a:t>
            </a:r>
            <a:r>
              <a:rPr lang="en-GB" sz="2400" dirty="0"/>
              <a:t> </a:t>
            </a:r>
            <a:r>
              <a:rPr lang="en-GB" sz="2400" dirty="0" err="1"/>
              <a:t>të</a:t>
            </a:r>
            <a:r>
              <a:rPr lang="en-GB" sz="2400" dirty="0"/>
              <a:t> tyre </a:t>
            </a:r>
            <a:r>
              <a:rPr lang="en-GB" sz="2400" dirty="0" err="1"/>
              <a:t>te</a:t>
            </a:r>
            <a:r>
              <a:rPr lang="en-GB" sz="2400" dirty="0"/>
              <a:t> persona </a:t>
            </a:r>
            <a:r>
              <a:rPr lang="en-GB" sz="2400" dirty="0" err="1"/>
              <a:t>të</a:t>
            </a:r>
            <a:r>
              <a:rPr lang="en-GB" sz="2400" dirty="0"/>
              <a:t> </a:t>
            </a:r>
            <a:r>
              <a:rPr lang="en-GB" sz="2400" dirty="0" err="1"/>
              <a:t>tretë</a:t>
            </a:r>
            <a:r>
              <a:rPr lang="en-GB" sz="2400" dirty="0"/>
              <a:t>, </a:t>
            </a:r>
            <a:r>
              <a:rPr lang="en-GB" sz="2400" dirty="0" err="1"/>
              <a:t>të</a:t>
            </a:r>
            <a:r>
              <a:rPr lang="en-GB" sz="2400" dirty="0"/>
              <a:t> </a:t>
            </a:r>
            <a:r>
              <a:rPr lang="en-GB" sz="2400" dirty="0" err="1"/>
              <a:t>mbikëqyren</a:t>
            </a:r>
            <a:r>
              <a:rPr lang="en-GB" sz="2400" dirty="0"/>
              <a:t> </a:t>
            </a:r>
            <a:r>
              <a:rPr lang="en-GB" sz="2400" dirty="0" err="1"/>
              <a:t>nga</a:t>
            </a:r>
            <a:r>
              <a:rPr lang="en-GB" sz="2400" dirty="0"/>
              <a:t> </a:t>
            </a:r>
            <a:r>
              <a:rPr lang="en-GB" sz="2400" dirty="0" err="1"/>
              <a:t>Policia</a:t>
            </a:r>
            <a:r>
              <a:rPr lang="en-GB" sz="2400" dirty="0"/>
              <a:t> e </a:t>
            </a:r>
            <a:r>
              <a:rPr lang="en-GB" sz="2400" dirty="0" err="1"/>
              <a:t>Shtetit</a:t>
            </a:r>
            <a:r>
              <a:rPr lang="en-GB" sz="2400" dirty="0"/>
              <a:t> </a:t>
            </a:r>
            <a:r>
              <a:rPr lang="en-GB" sz="2400" dirty="0" err="1"/>
              <a:t>nëpërmjet</a:t>
            </a:r>
            <a:r>
              <a:rPr lang="en-GB" sz="2400" dirty="0"/>
              <a:t> </a:t>
            </a:r>
            <a:r>
              <a:rPr lang="en-GB" sz="2400" dirty="0" err="1"/>
              <a:t>fotografimit</a:t>
            </a:r>
            <a:r>
              <a:rPr lang="en-GB" sz="2400" dirty="0"/>
              <a:t> </a:t>
            </a:r>
            <a:r>
              <a:rPr lang="en-GB" sz="2400" dirty="0" err="1"/>
              <a:t>dhe</a:t>
            </a:r>
            <a:r>
              <a:rPr lang="en-GB" sz="2400" dirty="0"/>
              <a:t> </a:t>
            </a:r>
            <a:r>
              <a:rPr lang="en-GB" sz="2400" dirty="0" err="1"/>
              <a:t>kampionimit</a:t>
            </a:r>
            <a:r>
              <a:rPr lang="en-GB" sz="2400" dirty="0"/>
              <a:t> </a:t>
            </a:r>
            <a:r>
              <a:rPr lang="en-GB" sz="2400" dirty="0" err="1"/>
              <a:t>të</a:t>
            </a:r>
            <a:r>
              <a:rPr lang="en-GB" sz="2400" dirty="0"/>
              <a:t> </a:t>
            </a:r>
            <a:r>
              <a:rPr lang="en-GB" sz="2400" dirty="0" err="1"/>
              <a:t>zërit</a:t>
            </a:r>
            <a:r>
              <a:rPr lang="en-GB" sz="2400" dirty="0"/>
              <a:t>. </a:t>
            </a:r>
          </a:p>
          <a:p>
            <a:endParaRPr lang="en-US" dirty="0"/>
          </a:p>
        </p:txBody>
      </p:sp>
    </p:spTree>
    <p:extLst>
      <p:ext uri="{BB962C8B-B14F-4D97-AF65-F5344CB8AC3E}">
        <p14:creationId xmlns:p14="http://schemas.microsoft.com/office/powerpoint/2010/main" val="1867318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Vendimi</a:t>
            </a:r>
            <a:r>
              <a:rPr lang="en-GB" sz="2800" b="1" dirty="0"/>
              <a:t> i </a:t>
            </a:r>
            <a:r>
              <a:rPr lang="en-GB" sz="2800" b="1" dirty="0" err="1"/>
              <a:t>Gjykatës</a:t>
            </a:r>
            <a:r>
              <a:rPr lang="en-GB" sz="2800" b="1" dirty="0"/>
              <a:t> </a:t>
            </a:r>
            <a:r>
              <a:rPr lang="en-GB" sz="2800" b="1" dirty="0" err="1"/>
              <a:t>Kushtetuese</a:t>
            </a:r>
            <a:r>
              <a:rPr lang="en-GB" sz="2800" b="1" dirty="0"/>
              <a:t> </a:t>
            </a:r>
            <a:r>
              <a:rPr lang="en-GB" sz="2800" b="1" dirty="0" err="1"/>
              <a:t>nr</a:t>
            </a:r>
            <a:r>
              <a:rPr lang="en-GB" sz="2800" b="1" dirty="0"/>
              <a:t>. 30, </a:t>
            </a:r>
            <a:r>
              <a:rPr lang="en-GB" sz="2800" b="1" dirty="0" err="1"/>
              <a:t>datë</a:t>
            </a:r>
            <a:r>
              <a:rPr lang="en-GB" sz="2800" b="1" dirty="0"/>
              <a:t> </a:t>
            </a:r>
            <a:r>
              <a:rPr lang="en-GB" sz="2800" b="1" dirty="0" smtClean="0"/>
              <a:t>5.7.2021</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dirty="0" err="1"/>
              <a:t>Për</a:t>
            </a:r>
            <a:r>
              <a:rPr lang="en-GB" sz="2400" dirty="0"/>
              <a:t> </a:t>
            </a:r>
            <a:r>
              <a:rPr lang="en-GB" sz="2400" dirty="0" err="1"/>
              <a:t>sa</a:t>
            </a:r>
            <a:r>
              <a:rPr lang="en-GB" sz="2400" dirty="0"/>
              <a:t> i </a:t>
            </a:r>
            <a:r>
              <a:rPr lang="en-GB" sz="2400" dirty="0" err="1"/>
              <a:t>takon</a:t>
            </a:r>
            <a:r>
              <a:rPr lang="en-GB" sz="2400" dirty="0"/>
              <a:t> </a:t>
            </a:r>
            <a:r>
              <a:rPr lang="en-GB" sz="2400" dirty="0" err="1"/>
              <a:t>natyrës</a:t>
            </a:r>
            <a:r>
              <a:rPr lang="en-GB" sz="2400" dirty="0"/>
              <a:t> </a:t>
            </a:r>
            <a:r>
              <a:rPr lang="en-GB" sz="2400" dirty="0" err="1"/>
              <a:t>parandaluese</a:t>
            </a:r>
            <a:r>
              <a:rPr lang="en-GB" sz="2400" dirty="0"/>
              <a:t> </a:t>
            </a:r>
            <a:r>
              <a:rPr lang="en-GB" sz="2400" dirty="0" err="1"/>
              <a:t>të</a:t>
            </a:r>
            <a:r>
              <a:rPr lang="en-GB" sz="2400" dirty="0"/>
              <a:t> </a:t>
            </a:r>
            <a:r>
              <a:rPr lang="en-GB" sz="2400" dirty="0" err="1"/>
              <a:t>masave</a:t>
            </a:r>
            <a:r>
              <a:rPr lang="en-GB" sz="2400" dirty="0"/>
              <a:t>, </a:t>
            </a:r>
            <a:r>
              <a:rPr lang="en-GB" sz="2400" dirty="0" err="1"/>
              <a:t>Gjykata</a:t>
            </a:r>
            <a:r>
              <a:rPr lang="en-GB" sz="2400" dirty="0"/>
              <a:t> </a:t>
            </a:r>
            <a:r>
              <a:rPr lang="en-GB" sz="2400" dirty="0" err="1"/>
              <a:t>vëren</a:t>
            </a:r>
            <a:r>
              <a:rPr lang="en-GB" sz="2400" dirty="0"/>
              <a:t> se </a:t>
            </a:r>
            <a:r>
              <a:rPr lang="en-GB" sz="2400" dirty="0" err="1"/>
              <a:t>në</a:t>
            </a:r>
            <a:r>
              <a:rPr lang="en-GB" sz="2400" dirty="0"/>
              <a:t> </a:t>
            </a:r>
            <a:r>
              <a:rPr lang="en-GB" sz="2400" dirty="0" err="1"/>
              <a:t>pikën</a:t>
            </a:r>
            <a:r>
              <a:rPr lang="en-GB" sz="2400" dirty="0"/>
              <a:t> 29/1 </a:t>
            </a:r>
            <a:r>
              <a:rPr lang="en-GB" sz="2400" dirty="0" err="1"/>
              <a:t>të</a:t>
            </a:r>
            <a:r>
              <a:rPr lang="en-GB" sz="2400" dirty="0"/>
              <a:t> </a:t>
            </a:r>
            <a:r>
              <a:rPr lang="en-GB" sz="2400" dirty="0" err="1"/>
              <a:t>nenit</a:t>
            </a:r>
            <a:r>
              <a:rPr lang="en-GB" sz="2400" dirty="0"/>
              <a:t> 6 </a:t>
            </a:r>
            <a:r>
              <a:rPr lang="en-GB" sz="2400" dirty="0" err="1"/>
              <a:t>të</a:t>
            </a:r>
            <a:r>
              <a:rPr lang="en-GB" sz="2400" dirty="0"/>
              <a:t> </a:t>
            </a:r>
            <a:r>
              <a:rPr lang="en-GB" sz="2400" dirty="0" err="1"/>
              <a:t>ligjit</a:t>
            </a:r>
            <a:r>
              <a:rPr lang="en-GB" sz="2400" dirty="0"/>
              <a:t> </a:t>
            </a:r>
            <a:r>
              <a:rPr lang="en-GB" sz="2400" dirty="0" err="1"/>
              <a:t>nr</a:t>
            </a:r>
            <a:r>
              <a:rPr lang="en-GB" sz="2400" dirty="0"/>
              <a:t>. 108/2014 </a:t>
            </a:r>
            <a:r>
              <a:rPr lang="en-GB" sz="2400" dirty="0" err="1"/>
              <a:t>parashikohet</a:t>
            </a:r>
            <a:r>
              <a:rPr lang="en-GB" sz="2400" dirty="0"/>
              <a:t> se </a:t>
            </a:r>
            <a:r>
              <a:rPr lang="en-GB" sz="2400" dirty="0" err="1"/>
              <a:t>veprimtaria</a:t>
            </a:r>
            <a:r>
              <a:rPr lang="en-GB" sz="2400" dirty="0"/>
              <a:t> informative </a:t>
            </a:r>
            <a:r>
              <a:rPr lang="en-GB" sz="2400" dirty="0" err="1"/>
              <a:t>kryhet</a:t>
            </a:r>
            <a:r>
              <a:rPr lang="en-GB" sz="2400" dirty="0"/>
              <a:t> </a:t>
            </a:r>
            <a:r>
              <a:rPr lang="en-GB" sz="2400" dirty="0" err="1"/>
              <a:t>në</a:t>
            </a:r>
            <a:r>
              <a:rPr lang="en-GB" sz="2400" dirty="0"/>
              <a:t> </a:t>
            </a:r>
            <a:r>
              <a:rPr lang="en-GB" sz="2400" dirty="0" err="1"/>
              <a:t>kuadër</a:t>
            </a:r>
            <a:r>
              <a:rPr lang="en-GB" sz="2400" dirty="0"/>
              <a:t> </a:t>
            </a:r>
            <a:r>
              <a:rPr lang="en-GB" sz="2400" dirty="0" err="1"/>
              <a:t>të</a:t>
            </a:r>
            <a:r>
              <a:rPr lang="en-GB" sz="2400" dirty="0"/>
              <a:t> </a:t>
            </a:r>
            <a:r>
              <a:rPr lang="en-GB" sz="2400" dirty="0" err="1"/>
              <a:t>parandalimit</a:t>
            </a:r>
            <a:r>
              <a:rPr lang="en-GB" sz="2400" dirty="0"/>
              <a:t> </a:t>
            </a:r>
            <a:r>
              <a:rPr lang="en-GB" sz="2400" dirty="0" err="1"/>
              <a:t>të</a:t>
            </a:r>
            <a:r>
              <a:rPr lang="en-GB" sz="2400" dirty="0"/>
              <a:t> </a:t>
            </a:r>
            <a:r>
              <a:rPr lang="en-GB" sz="2400" dirty="0" err="1"/>
              <a:t>kryerjes</a:t>
            </a:r>
            <a:r>
              <a:rPr lang="en-GB" sz="2400" dirty="0"/>
              <a:t> </a:t>
            </a:r>
            <a:r>
              <a:rPr lang="en-GB" sz="2400" dirty="0" err="1"/>
              <a:t>së</a:t>
            </a:r>
            <a:r>
              <a:rPr lang="en-GB" sz="2400" dirty="0"/>
              <a:t> </a:t>
            </a:r>
            <a:r>
              <a:rPr lang="en-GB" sz="2400" dirty="0" err="1"/>
              <a:t>veprave</a:t>
            </a:r>
            <a:r>
              <a:rPr lang="en-GB" sz="2400" dirty="0"/>
              <a:t> </a:t>
            </a:r>
            <a:r>
              <a:rPr lang="en-GB" sz="2400" dirty="0" err="1"/>
              <a:t>penale</a:t>
            </a:r>
            <a:r>
              <a:rPr lang="en-GB" sz="2400" dirty="0"/>
              <a:t>, </a:t>
            </a:r>
            <a:r>
              <a:rPr lang="en-GB" sz="2400" b="1" dirty="0" err="1"/>
              <a:t>hetimit</a:t>
            </a:r>
            <a:r>
              <a:rPr lang="en-GB" sz="2400" b="1" dirty="0"/>
              <a:t> penal</a:t>
            </a:r>
            <a:r>
              <a:rPr lang="en-GB" sz="2400" dirty="0"/>
              <a:t> </a:t>
            </a:r>
            <a:r>
              <a:rPr lang="en-GB" sz="2400" dirty="0" err="1"/>
              <a:t>ose</a:t>
            </a:r>
            <a:r>
              <a:rPr lang="en-GB" sz="2400" dirty="0"/>
              <a:t> </a:t>
            </a:r>
            <a:r>
              <a:rPr lang="en-GB" sz="2400" dirty="0" err="1"/>
              <a:t>ruajtjes</a:t>
            </a:r>
            <a:r>
              <a:rPr lang="en-GB" sz="2400" dirty="0"/>
              <a:t> </a:t>
            </a:r>
            <a:r>
              <a:rPr lang="en-GB" sz="2400" dirty="0" err="1"/>
              <a:t>së</a:t>
            </a:r>
            <a:r>
              <a:rPr lang="en-GB" sz="2400" dirty="0"/>
              <a:t> </a:t>
            </a:r>
            <a:r>
              <a:rPr lang="en-GB" sz="2400" dirty="0" err="1"/>
              <a:t>rendit</a:t>
            </a:r>
            <a:r>
              <a:rPr lang="en-GB" sz="2400" dirty="0"/>
              <a:t> e </a:t>
            </a:r>
            <a:r>
              <a:rPr lang="en-GB" sz="2400" dirty="0" err="1"/>
              <a:t>të</a:t>
            </a:r>
            <a:r>
              <a:rPr lang="en-GB" sz="2400" dirty="0"/>
              <a:t> </a:t>
            </a:r>
            <a:r>
              <a:rPr lang="en-GB" sz="2400" dirty="0" err="1"/>
              <a:t>sigurisë</a:t>
            </a:r>
            <a:r>
              <a:rPr lang="en-GB" sz="2400" dirty="0"/>
              <a:t> </a:t>
            </a:r>
            <a:r>
              <a:rPr lang="en-GB" sz="2400" dirty="0" err="1"/>
              <a:t>publike</a:t>
            </a:r>
            <a:r>
              <a:rPr lang="en-GB" sz="2400" dirty="0"/>
              <a:t>. </a:t>
            </a:r>
            <a:endParaRPr lang="en-GB" sz="2400" dirty="0" smtClean="0"/>
          </a:p>
          <a:p>
            <a:pPr algn="just"/>
            <a:r>
              <a:rPr lang="en-GB" sz="2400" dirty="0" err="1" smtClean="0"/>
              <a:t>Togfjalëshi</a:t>
            </a:r>
            <a:r>
              <a:rPr lang="en-GB" sz="2400" dirty="0" smtClean="0"/>
              <a:t> “</a:t>
            </a:r>
            <a:r>
              <a:rPr lang="en-GB" sz="2400" b="1" dirty="0" err="1" smtClean="0"/>
              <a:t>hetimi</a:t>
            </a:r>
            <a:r>
              <a:rPr lang="en-GB" sz="2400" b="1" dirty="0" smtClean="0"/>
              <a:t> penal</a:t>
            </a:r>
            <a:r>
              <a:rPr lang="en-GB" sz="2400" dirty="0" smtClean="0"/>
              <a:t>” </a:t>
            </a:r>
            <a:r>
              <a:rPr lang="en-GB" sz="2400" dirty="0" err="1" smtClean="0"/>
              <a:t>ngre</a:t>
            </a:r>
            <a:r>
              <a:rPr lang="en-GB" sz="2400" dirty="0" smtClean="0"/>
              <a:t> </a:t>
            </a:r>
            <a:r>
              <a:rPr lang="en-GB" sz="2400" dirty="0" err="1" smtClean="0"/>
              <a:t>dyshime</a:t>
            </a:r>
            <a:r>
              <a:rPr lang="en-GB" sz="2400" dirty="0" smtClean="0"/>
              <a:t> se </a:t>
            </a:r>
            <a:r>
              <a:rPr lang="en-GB" sz="2400" dirty="0" err="1" smtClean="0"/>
              <a:t>masat</a:t>
            </a:r>
            <a:r>
              <a:rPr lang="en-GB" sz="2400" dirty="0" smtClean="0"/>
              <a:t> e </a:t>
            </a:r>
            <a:r>
              <a:rPr lang="en-GB" sz="2400" dirty="0" err="1" smtClean="0"/>
              <a:t>veçanta</a:t>
            </a:r>
            <a:r>
              <a:rPr lang="en-GB" sz="2400" dirty="0" smtClean="0"/>
              <a:t> </a:t>
            </a:r>
            <a:r>
              <a:rPr lang="en-GB" sz="2400" dirty="0" err="1" smtClean="0"/>
              <a:t>të</a:t>
            </a:r>
            <a:r>
              <a:rPr lang="en-GB" sz="2400" dirty="0" smtClean="0"/>
              <a:t> </a:t>
            </a:r>
            <a:r>
              <a:rPr lang="en-GB" sz="2400" dirty="0" err="1" smtClean="0"/>
              <a:t>nenit</a:t>
            </a:r>
            <a:r>
              <a:rPr lang="en-GB" sz="2400" dirty="0" smtClean="0"/>
              <a:t> 131 </a:t>
            </a:r>
            <a:r>
              <a:rPr lang="en-GB" sz="2400" dirty="0" err="1" smtClean="0"/>
              <a:t>të</a:t>
            </a:r>
            <a:r>
              <a:rPr lang="en-GB" sz="2400" dirty="0" smtClean="0"/>
              <a:t> </a:t>
            </a:r>
            <a:r>
              <a:rPr lang="en-GB" sz="2400" dirty="0" err="1" smtClean="0"/>
              <a:t>ligjit</a:t>
            </a:r>
            <a:r>
              <a:rPr lang="en-GB" sz="2400" dirty="0" smtClean="0"/>
              <a:t> </a:t>
            </a:r>
            <a:r>
              <a:rPr lang="en-GB" sz="2400" dirty="0" err="1" smtClean="0"/>
              <a:t>nr</a:t>
            </a:r>
            <a:r>
              <a:rPr lang="en-GB" sz="2400" dirty="0" smtClean="0"/>
              <a:t>. 108/2014 </a:t>
            </a:r>
            <a:r>
              <a:rPr lang="en-GB" sz="2400" dirty="0" err="1" smtClean="0"/>
              <a:t>nuk</a:t>
            </a:r>
            <a:r>
              <a:rPr lang="en-GB" sz="2400" dirty="0" smtClean="0"/>
              <a:t> </a:t>
            </a:r>
            <a:r>
              <a:rPr lang="en-GB" sz="2400" dirty="0" err="1" smtClean="0"/>
              <a:t>merren</a:t>
            </a:r>
            <a:r>
              <a:rPr lang="en-GB" sz="2400" dirty="0" smtClean="0"/>
              <a:t> </a:t>
            </a:r>
            <a:r>
              <a:rPr lang="en-GB" sz="2400" dirty="0" err="1" smtClean="0"/>
              <a:t>vetëm</a:t>
            </a:r>
            <a:r>
              <a:rPr lang="en-GB" sz="2400" dirty="0" smtClean="0"/>
              <a:t> </a:t>
            </a:r>
            <a:r>
              <a:rPr lang="en-GB" sz="2400" dirty="0" err="1" smtClean="0"/>
              <a:t>në</a:t>
            </a:r>
            <a:r>
              <a:rPr lang="en-GB" sz="2400" dirty="0" smtClean="0"/>
              <a:t> </a:t>
            </a:r>
            <a:r>
              <a:rPr lang="en-GB" sz="2400" dirty="0" err="1" smtClean="0"/>
              <a:t>kuadër</a:t>
            </a:r>
            <a:r>
              <a:rPr lang="en-GB" sz="2400" dirty="0" smtClean="0"/>
              <a:t> </a:t>
            </a:r>
            <a:r>
              <a:rPr lang="en-GB" sz="2400" dirty="0" err="1" smtClean="0"/>
              <a:t>të</a:t>
            </a:r>
            <a:r>
              <a:rPr lang="en-GB" sz="2400" dirty="0" smtClean="0"/>
              <a:t> </a:t>
            </a:r>
            <a:r>
              <a:rPr lang="en-GB" sz="2400" dirty="0" err="1" smtClean="0"/>
              <a:t>veprimtarisë</a:t>
            </a:r>
            <a:r>
              <a:rPr lang="en-GB" sz="2400" dirty="0" smtClean="0"/>
              <a:t> administrative </a:t>
            </a:r>
            <a:r>
              <a:rPr lang="en-GB" sz="2400" dirty="0" err="1" smtClean="0"/>
              <a:t>parandaluese</a:t>
            </a:r>
            <a:r>
              <a:rPr lang="en-GB" sz="2400" dirty="0" smtClean="0"/>
              <a:t>, </a:t>
            </a:r>
            <a:r>
              <a:rPr lang="en-GB" sz="2400" dirty="0" err="1" smtClean="0"/>
              <a:t>por</a:t>
            </a:r>
            <a:r>
              <a:rPr lang="en-GB" sz="2400" dirty="0" smtClean="0"/>
              <a:t> </a:t>
            </a:r>
            <a:r>
              <a:rPr lang="en-GB" sz="2400" dirty="0" err="1" smtClean="0"/>
              <a:t>edhe</a:t>
            </a:r>
            <a:r>
              <a:rPr lang="en-GB" sz="2400" dirty="0" smtClean="0"/>
              <a:t> </a:t>
            </a:r>
            <a:r>
              <a:rPr lang="en-GB" sz="2400" dirty="0" err="1" smtClean="0"/>
              <a:t>të</a:t>
            </a:r>
            <a:r>
              <a:rPr lang="en-GB" sz="2400" dirty="0" smtClean="0"/>
              <a:t> </a:t>
            </a:r>
            <a:r>
              <a:rPr lang="en-GB" sz="2400" dirty="0" err="1" smtClean="0"/>
              <a:t>veprimtarisë</a:t>
            </a:r>
            <a:r>
              <a:rPr lang="en-GB" sz="2400" dirty="0" smtClean="0"/>
              <a:t> </a:t>
            </a:r>
            <a:r>
              <a:rPr lang="en-GB" sz="2400" dirty="0" err="1" smtClean="0"/>
              <a:t>procedurale</a:t>
            </a:r>
            <a:r>
              <a:rPr lang="en-GB" sz="2400" dirty="0" smtClean="0"/>
              <a:t> </a:t>
            </a:r>
            <a:r>
              <a:rPr lang="en-GB" sz="2400" dirty="0" err="1" smtClean="0"/>
              <a:t>hetimore</a:t>
            </a:r>
            <a:r>
              <a:rPr lang="en-GB" sz="2400" b="1" dirty="0" smtClean="0"/>
              <a:t>.</a:t>
            </a:r>
            <a:r>
              <a:rPr lang="en-GB" sz="2400" dirty="0" smtClean="0"/>
              <a:t> </a:t>
            </a:r>
          </a:p>
          <a:p>
            <a:pPr algn="just"/>
            <a:r>
              <a:rPr lang="en-GB" sz="2400" dirty="0" err="1" smtClean="0"/>
              <a:t>Togfjalëshat</a:t>
            </a:r>
            <a:r>
              <a:rPr lang="en-GB" sz="2400" dirty="0" smtClean="0"/>
              <a:t> </a:t>
            </a:r>
            <a:r>
              <a:rPr lang="en-GB" sz="2400" dirty="0"/>
              <a:t>“</a:t>
            </a:r>
            <a:r>
              <a:rPr lang="en-GB" sz="2400" b="1" dirty="0" err="1"/>
              <a:t>zbulimi</a:t>
            </a:r>
            <a:r>
              <a:rPr lang="en-GB" sz="2400" b="1" dirty="0"/>
              <a:t> i </a:t>
            </a:r>
            <a:r>
              <a:rPr lang="en-GB" sz="2400" b="1" dirty="0" err="1"/>
              <a:t>veprave</a:t>
            </a:r>
            <a:r>
              <a:rPr lang="en-GB" sz="2400" b="1" dirty="0"/>
              <a:t> </a:t>
            </a:r>
            <a:r>
              <a:rPr lang="en-GB" sz="2400" b="1" dirty="0" err="1"/>
              <a:t>penale</a:t>
            </a:r>
            <a:r>
              <a:rPr lang="en-GB" sz="2400" dirty="0"/>
              <a:t>” </a:t>
            </a:r>
            <a:r>
              <a:rPr lang="en-GB" sz="2400" dirty="0" err="1"/>
              <a:t>dhe</a:t>
            </a:r>
            <a:r>
              <a:rPr lang="en-GB" sz="2400" dirty="0"/>
              <a:t> “</a:t>
            </a:r>
            <a:r>
              <a:rPr lang="en-GB" sz="2400" dirty="0" err="1"/>
              <a:t>identifikimi</a:t>
            </a:r>
            <a:r>
              <a:rPr lang="en-GB" sz="2400" dirty="0"/>
              <a:t> </a:t>
            </a:r>
            <a:r>
              <a:rPr lang="en-GB" sz="2400" dirty="0" err="1"/>
              <a:t>ose</a:t>
            </a:r>
            <a:r>
              <a:rPr lang="en-GB" sz="2400" dirty="0"/>
              <a:t> </a:t>
            </a:r>
            <a:r>
              <a:rPr lang="en-GB" sz="2400" dirty="0" err="1"/>
              <a:t>lokalizimi</a:t>
            </a:r>
            <a:r>
              <a:rPr lang="en-GB" sz="2400" dirty="0"/>
              <a:t> i </a:t>
            </a:r>
            <a:r>
              <a:rPr lang="en-GB" sz="2400" dirty="0" err="1"/>
              <a:t>autorëve</a:t>
            </a:r>
            <a:r>
              <a:rPr lang="en-GB" sz="2400" dirty="0"/>
              <a:t> </a:t>
            </a:r>
            <a:r>
              <a:rPr lang="en-GB" sz="2400" dirty="0" err="1"/>
              <a:t>të</a:t>
            </a:r>
            <a:r>
              <a:rPr lang="en-GB" sz="2400" dirty="0"/>
              <a:t> tyre” </a:t>
            </a:r>
            <a:r>
              <a:rPr lang="en-GB" sz="2400" dirty="0" err="1"/>
              <a:t>tregojnë</a:t>
            </a:r>
            <a:r>
              <a:rPr lang="en-GB" sz="2400" dirty="0"/>
              <a:t> </a:t>
            </a:r>
            <a:r>
              <a:rPr lang="en-GB" sz="2400" dirty="0" err="1"/>
              <a:t>veprime</a:t>
            </a:r>
            <a:r>
              <a:rPr lang="en-GB" sz="2400" dirty="0"/>
              <a:t> </a:t>
            </a:r>
            <a:r>
              <a:rPr lang="en-GB" sz="2400" dirty="0" err="1"/>
              <a:t>hetimore</a:t>
            </a:r>
            <a:r>
              <a:rPr lang="en-GB" sz="2400" dirty="0"/>
              <a:t> </a:t>
            </a:r>
            <a:r>
              <a:rPr lang="en-GB" sz="2400" dirty="0" err="1"/>
              <a:t>penale</a:t>
            </a:r>
            <a:r>
              <a:rPr lang="en-GB" sz="2400" dirty="0"/>
              <a:t>, </a:t>
            </a:r>
            <a:r>
              <a:rPr lang="en-GB" sz="2400" dirty="0" err="1"/>
              <a:t>të</a:t>
            </a:r>
            <a:r>
              <a:rPr lang="en-GB" sz="2400" dirty="0"/>
              <a:t> </a:t>
            </a:r>
            <a:r>
              <a:rPr lang="en-GB" sz="2400" dirty="0" err="1"/>
              <a:t>cilat</a:t>
            </a:r>
            <a:r>
              <a:rPr lang="en-GB" sz="2400" dirty="0"/>
              <a:t> </a:t>
            </a:r>
            <a:r>
              <a:rPr lang="en-GB" sz="2400" dirty="0" err="1"/>
              <a:t>duhet</a:t>
            </a:r>
            <a:r>
              <a:rPr lang="en-GB" sz="2400" dirty="0"/>
              <a:t> </a:t>
            </a:r>
            <a:r>
              <a:rPr lang="en-GB" sz="2400" dirty="0" err="1"/>
              <a:t>të</a:t>
            </a:r>
            <a:r>
              <a:rPr lang="en-GB" sz="2400" dirty="0"/>
              <a:t> </a:t>
            </a:r>
            <a:r>
              <a:rPr lang="en-GB" sz="2400" dirty="0" err="1"/>
              <a:t>kryhen</a:t>
            </a:r>
            <a:r>
              <a:rPr lang="en-GB" sz="2400" dirty="0"/>
              <a:t> </a:t>
            </a:r>
            <a:r>
              <a:rPr lang="en-GB" sz="2400" dirty="0" err="1"/>
              <a:t>në</a:t>
            </a:r>
            <a:r>
              <a:rPr lang="en-GB" sz="2400" dirty="0"/>
              <a:t> </a:t>
            </a:r>
            <a:r>
              <a:rPr lang="en-GB" sz="2400" dirty="0" err="1"/>
              <a:t>përputhje</a:t>
            </a:r>
            <a:r>
              <a:rPr lang="en-GB" sz="2400" dirty="0"/>
              <a:t> me KPP-</a:t>
            </a:r>
            <a:r>
              <a:rPr lang="en-GB" sz="2400" dirty="0" err="1"/>
              <a:t>në</a:t>
            </a:r>
            <a:r>
              <a:rPr lang="en-GB" sz="2400" dirty="0"/>
              <a:t>... </a:t>
            </a:r>
            <a:r>
              <a:rPr lang="en-GB" sz="2400" dirty="0" err="1"/>
              <a:t>Në</a:t>
            </a:r>
            <a:r>
              <a:rPr lang="en-GB" sz="2400" dirty="0"/>
              <a:t> </a:t>
            </a:r>
            <a:r>
              <a:rPr lang="en-GB" sz="2400" dirty="0" err="1"/>
              <a:t>vlerësimin</a:t>
            </a:r>
            <a:r>
              <a:rPr lang="en-GB" sz="2400" dirty="0"/>
              <a:t> e </a:t>
            </a:r>
            <a:r>
              <a:rPr lang="en-GB" sz="2400" dirty="0" err="1"/>
              <a:t>Gjykatës</a:t>
            </a:r>
            <a:r>
              <a:rPr lang="en-GB" sz="2400" dirty="0"/>
              <a:t> </a:t>
            </a:r>
            <a:r>
              <a:rPr lang="en-GB" sz="2400" dirty="0" err="1"/>
              <a:t>është</a:t>
            </a:r>
            <a:r>
              <a:rPr lang="en-GB" sz="2400" dirty="0"/>
              <a:t> e </a:t>
            </a:r>
            <a:r>
              <a:rPr lang="en-GB" sz="2400" dirty="0" err="1"/>
              <a:t>paqartë</a:t>
            </a:r>
            <a:r>
              <a:rPr lang="en-GB" sz="2400" dirty="0"/>
              <a:t> se </a:t>
            </a:r>
            <a:r>
              <a:rPr lang="en-GB" sz="2400" dirty="0" err="1"/>
              <a:t>si</a:t>
            </a:r>
            <a:r>
              <a:rPr lang="en-GB" sz="2400" dirty="0"/>
              <a:t> </a:t>
            </a:r>
            <a:r>
              <a:rPr lang="en-GB" sz="2400" dirty="0" err="1"/>
              <a:t>masat</a:t>
            </a:r>
            <a:r>
              <a:rPr lang="en-GB" sz="2400" dirty="0"/>
              <a:t> e </a:t>
            </a:r>
            <a:r>
              <a:rPr lang="en-GB" sz="2400" dirty="0" err="1"/>
              <a:t>veçanta</a:t>
            </a:r>
            <a:r>
              <a:rPr lang="en-GB" sz="2400" dirty="0"/>
              <a:t> </a:t>
            </a:r>
            <a:r>
              <a:rPr lang="en-GB" sz="2400" dirty="0" err="1"/>
              <a:t>ndërmerren</a:t>
            </a:r>
            <a:r>
              <a:rPr lang="en-GB" sz="2400" dirty="0"/>
              <a:t> </a:t>
            </a:r>
            <a:r>
              <a:rPr lang="en-GB" sz="2400" dirty="0" err="1"/>
              <a:t>për</a:t>
            </a:r>
            <a:r>
              <a:rPr lang="en-GB" sz="2400" dirty="0"/>
              <a:t> </a:t>
            </a:r>
            <a:r>
              <a:rPr lang="en-GB" sz="2400" dirty="0" err="1"/>
              <a:t>zbulimin</a:t>
            </a:r>
            <a:r>
              <a:rPr lang="en-GB" sz="2400" dirty="0"/>
              <a:t> e </a:t>
            </a:r>
            <a:r>
              <a:rPr lang="en-GB" sz="2400" dirty="0" err="1"/>
              <a:t>veprave</a:t>
            </a:r>
            <a:r>
              <a:rPr lang="en-GB" sz="2400" dirty="0"/>
              <a:t> </a:t>
            </a:r>
            <a:r>
              <a:rPr lang="en-GB" sz="2400" dirty="0" err="1"/>
              <a:t>penale</a:t>
            </a:r>
            <a:r>
              <a:rPr lang="en-GB" sz="2400" dirty="0"/>
              <a:t>, </a:t>
            </a:r>
            <a:r>
              <a:rPr lang="en-GB" sz="2400" dirty="0" err="1"/>
              <a:t>identifikimin</a:t>
            </a:r>
            <a:r>
              <a:rPr lang="en-GB" sz="2400" dirty="0"/>
              <a:t> </a:t>
            </a:r>
            <a:r>
              <a:rPr lang="en-GB" sz="2400" dirty="0" err="1"/>
              <a:t>ose</a:t>
            </a:r>
            <a:r>
              <a:rPr lang="en-GB" sz="2400" dirty="0"/>
              <a:t> </a:t>
            </a:r>
            <a:r>
              <a:rPr lang="en-GB" sz="2400" dirty="0" err="1"/>
              <a:t>lokalizimin</a:t>
            </a:r>
            <a:r>
              <a:rPr lang="en-GB" sz="2400" dirty="0"/>
              <a:t> e </a:t>
            </a:r>
            <a:r>
              <a:rPr lang="en-GB" sz="2400" dirty="0" err="1"/>
              <a:t>autorëve</a:t>
            </a:r>
            <a:r>
              <a:rPr lang="en-GB" sz="2400" dirty="0"/>
              <a:t> </a:t>
            </a:r>
            <a:r>
              <a:rPr lang="en-GB" sz="2400" dirty="0" err="1"/>
              <a:t>të</a:t>
            </a:r>
            <a:r>
              <a:rPr lang="en-GB" sz="2400" dirty="0"/>
              <a:t> tyre </a:t>
            </a:r>
            <a:r>
              <a:rPr lang="en-GB" sz="2400" dirty="0" err="1"/>
              <a:t>në</a:t>
            </a:r>
            <a:r>
              <a:rPr lang="en-GB" sz="2400" dirty="0"/>
              <a:t> </a:t>
            </a:r>
            <a:r>
              <a:rPr lang="en-GB" sz="2400" dirty="0" err="1"/>
              <a:t>kuadër</a:t>
            </a:r>
            <a:r>
              <a:rPr lang="en-GB" sz="2400" dirty="0"/>
              <a:t> </a:t>
            </a:r>
            <a:r>
              <a:rPr lang="en-GB" sz="2400" dirty="0" err="1"/>
              <a:t>të</a:t>
            </a:r>
            <a:r>
              <a:rPr lang="en-GB" sz="2400" dirty="0"/>
              <a:t> </a:t>
            </a:r>
            <a:r>
              <a:rPr lang="en-GB" sz="2400" dirty="0" err="1"/>
              <a:t>një</a:t>
            </a:r>
            <a:r>
              <a:rPr lang="en-GB" sz="2400" dirty="0"/>
              <a:t> </a:t>
            </a:r>
            <a:r>
              <a:rPr lang="en-GB" sz="2400" dirty="0" err="1"/>
              <a:t>veprimtarie</a:t>
            </a:r>
            <a:r>
              <a:rPr lang="en-GB" sz="2400" dirty="0"/>
              <a:t> </a:t>
            </a:r>
            <a:r>
              <a:rPr lang="en-GB" sz="2400" dirty="0" err="1"/>
              <a:t>parandaluese</a:t>
            </a:r>
            <a:r>
              <a:rPr lang="en-GB" sz="2400" dirty="0"/>
              <a:t>. </a:t>
            </a:r>
          </a:p>
          <a:p>
            <a:endParaRPr lang="en-US" dirty="0"/>
          </a:p>
        </p:txBody>
      </p:sp>
    </p:spTree>
    <p:extLst>
      <p:ext uri="{BB962C8B-B14F-4D97-AF65-F5344CB8AC3E}">
        <p14:creationId xmlns:p14="http://schemas.microsoft.com/office/powerpoint/2010/main" val="755819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dirty="0" err="1" smtClean="0">
                <a:latin typeface="Arial" panose="020B0604020202020204" pitchFamily="34" charset="0"/>
                <a:cs typeface="Arial" panose="020B0604020202020204" pitchFamily="34" charset="0"/>
              </a:rPr>
              <a:t>Kuptimi</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tekniko-juridik</a:t>
            </a:r>
            <a:r>
              <a:rPr lang="en-US" sz="2800" dirty="0" smtClean="0">
                <a:latin typeface="Arial" panose="020B0604020202020204" pitchFamily="34" charset="0"/>
                <a:cs typeface="Arial" panose="020B0604020202020204" pitchFamily="34" charset="0"/>
              </a:rPr>
              <a:t> i </a:t>
            </a:r>
            <a:r>
              <a:rPr lang="en-US" sz="2800" dirty="0" err="1" smtClean="0">
                <a:latin typeface="Arial" panose="020B0604020202020204" pitchFamily="34" charset="0"/>
                <a:cs typeface="Arial" panose="020B0604020202020204" pitchFamily="34" charset="0"/>
              </a:rPr>
              <a:t>përgjimit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GB" sz="2400" b="1" dirty="0" smtClean="0"/>
          </a:p>
          <a:p>
            <a:pPr algn="just"/>
            <a:r>
              <a:rPr lang="en-GB" sz="2400" b="1" dirty="0" err="1" smtClean="0"/>
              <a:t>Përgjimi</a:t>
            </a:r>
            <a:r>
              <a:rPr lang="en-GB" sz="2400" dirty="0" smtClean="0"/>
              <a:t> </a:t>
            </a:r>
            <a:r>
              <a:rPr lang="en-GB" sz="2400" dirty="0" err="1"/>
              <a:t>është</a:t>
            </a:r>
            <a:r>
              <a:rPr lang="en-GB" sz="2400" dirty="0"/>
              <a:t> </a:t>
            </a:r>
            <a:r>
              <a:rPr lang="en-GB" sz="2400" u="sng" dirty="0" err="1"/>
              <a:t>ndërhyrja</a:t>
            </a:r>
            <a:r>
              <a:rPr lang="en-GB" sz="2400" dirty="0"/>
              <a:t> e </a:t>
            </a:r>
            <a:r>
              <a:rPr lang="en-GB" sz="2400" dirty="0" err="1"/>
              <a:t>fshehtë</a:t>
            </a:r>
            <a:r>
              <a:rPr lang="en-GB" sz="2400" dirty="0"/>
              <a:t> </a:t>
            </a:r>
            <a:r>
              <a:rPr lang="en-GB" sz="2400" u="sng" dirty="0" err="1"/>
              <a:t>për</a:t>
            </a:r>
            <a:r>
              <a:rPr lang="en-GB" sz="2400" u="sng" dirty="0"/>
              <a:t> </a:t>
            </a:r>
            <a:r>
              <a:rPr lang="en-GB" sz="2400" u="sng" dirty="0" err="1"/>
              <a:t>të</a:t>
            </a:r>
            <a:r>
              <a:rPr lang="en-GB" sz="2400" u="sng" dirty="0"/>
              <a:t> </a:t>
            </a:r>
            <a:r>
              <a:rPr lang="en-GB" sz="2400" u="sng" dirty="0" err="1"/>
              <a:t>kapur</a:t>
            </a:r>
            <a:r>
              <a:rPr lang="en-GB" sz="2400" dirty="0"/>
              <a:t>, </a:t>
            </a:r>
            <a:r>
              <a:rPr lang="en-GB" sz="2400" u="sng" dirty="0" err="1"/>
              <a:t>dëgjuar</a:t>
            </a:r>
            <a:r>
              <a:rPr lang="en-GB" sz="2400" dirty="0"/>
              <a:t> e </a:t>
            </a:r>
            <a:r>
              <a:rPr lang="en-GB" sz="2400" u="sng" dirty="0" err="1"/>
              <a:t>regjistruar</a:t>
            </a:r>
            <a:r>
              <a:rPr lang="en-GB" sz="2400" dirty="0"/>
              <a:t> </a:t>
            </a:r>
            <a:r>
              <a:rPr lang="en-GB" sz="2400" dirty="0" err="1"/>
              <a:t>përmbajtjen</a:t>
            </a:r>
            <a:r>
              <a:rPr lang="en-GB" sz="2400" dirty="0"/>
              <a:t> e </a:t>
            </a:r>
            <a:r>
              <a:rPr lang="en-GB" sz="2400" u="sng" dirty="0" err="1"/>
              <a:t>komunikimit</a:t>
            </a:r>
            <a:r>
              <a:rPr lang="en-GB" sz="2400" dirty="0"/>
              <a:t> </a:t>
            </a:r>
            <a:r>
              <a:rPr lang="en-GB" sz="2400" dirty="0" err="1"/>
              <a:t>dhe</a:t>
            </a:r>
            <a:r>
              <a:rPr lang="en-GB" sz="2400" dirty="0"/>
              <a:t> </a:t>
            </a:r>
            <a:r>
              <a:rPr lang="en-GB" sz="2400" dirty="0" err="1"/>
              <a:t>të</a:t>
            </a:r>
            <a:r>
              <a:rPr lang="en-GB" sz="2400" dirty="0"/>
              <a:t> </a:t>
            </a:r>
            <a:r>
              <a:rPr lang="en-GB" sz="2400" dirty="0" err="1"/>
              <a:t>dhëna</a:t>
            </a:r>
            <a:r>
              <a:rPr lang="en-GB" sz="2400" dirty="0"/>
              <a:t> </a:t>
            </a:r>
            <a:r>
              <a:rPr lang="en-GB" sz="2400" dirty="0" err="1"/>
              <a:t>që</a:t>
            </a:r>
            <a:r>
              <a:rPr lang="en-GB" sz="2400" dirty="0"/>
              <a:t> </a:t>
            </a:r>
            <a:r>
              <a:rPr lang="en-GB" sz="2400" dirty="0" err="1"/>
              <a:t>lidhen</a:t>
            </a:r>
            <a:r>
              <a:rPr lang="en-GB" sz="2400" dirty="0"/>
              <a:t> me </a:t>
            </a:r>
            <a:r>
              <a:rPr lang="en-GB" sz="2400" dirty="0" err="1"/>
              <a:t>të</a:t>
            </a:r>
            <a:r>
              <a:rPr lang="en-GB" sz="2400" dirty="0"/>
              <a:t> </a:t>
            </a:r>
            <a:r>
              <a:rPr lang="en-GB" sz="2400" dirty="0" err="1"/>
              <a:t>ndërmjet</a:t>
            </a:r>
            <a:r>
              <a:rPr lang="en-GB" sz="2400" dirty="0"/>
              <a:t> </a:t>
            </a:r>
            <a:r>
              <a:rPr lang="en-GB" sz="2400" dirty="0" err="1"/>
              <a:t>pikës</a:t>
            </a:r>
            <a:r>
              <a:rPr lang="en-GB" sz="2400" dirty="0"/>
              <a:t> </a:t>
            </a:r>
            <a:r>
              <a:rPr lang="en-GB" sz="2400" dirty="0" err="1"/>
              <a:t>së</a:t>
            </a:r>
            <a:r>
              <a:rPr lang="en-GB" sz="2400" dirty="0"/>
              <a:t> </a:t>
            </a:r>
            <a:r>
              <a:rPr lang="en-GB" sz="2400" dirty="0" err="1"/>
              <a:t>nisjes</a:t>
            </a:r>
            <a:r>
              <a:rPr lang="en-GB" sz="2400" dirty="0"/>
              <a:t> e </a:t>
            </a:r>
            <a:r>
              <a:rPr lang="en-GB" sz="2400" dirty="0" err="1"/>
              <a:t>pikës</a:t>
            </a:r>
            <a:r>
              <a:rPr lang="en-GB" sz="2400" dirty="0"/>
              <a:t> </a:t>
            </a:r>
            <a:r>
              <a:rPr lang="en-GB" sz="2400" dirty="0" err="1"/>
              <a:t>së</a:t>
            </a:r>
            <a:r>
              <a:rPr lang="en-GB" sz="2400" dirty="0"/>
              <a:t> </a:t>
            </a:r>
            <a:r>
              <a:rPr lang="en-GB" sz="2400" dirty="0" err="1" smtClean="0"/>
              <a:t>mbërritjes</a:t>
            </a:r>
            <a:r>
              <a:rPr lang="en-GB" sz="2400" b="1" dirty="0"/>
              <a:t> </a:t>
            </a:r>
            <a:r>
              <a:rPr lang="en-GB" sz="2400" dirty="0" smtClean="0"/>
              <a:t>(</a:t>
            </a:r>
            <a:r>
              <a:rPr lang="en-GB" sz="2400" i="1" dirty="0" err="1" smtClean="0"/>
              <a:t>ligji</a:t>
            </a:r>
            <a:r>
              <a:rPr lang="en-GB" sz="2400" i="1" dirty="0" smtClean="0"/>
              <a:t> </a:t>
            </a:r>
            <a:r>
              <a:rPr lang="en-GB" sz="2400" i="1" dirty="0" err="1"/>
              <a:t>nr</a:t>
            </a:r>
            <a:r>
              <a:rPr lang="en-GB" sz="2400" i="1" dirty="0"/>
              <a:t>. 9157, </a:t>
            </a:r>
            <a:r>
              <a:rPr lang="en-GB" sz="2400" i="1" dirty="0" err="1"/>
              <a:t>datë</a:t>
            </a:r>
            <a:r>
              <a:rPr lang="en-GB" sz="2400" i="1" dirty="0"/>
              <a:t> 04.12.2003 “</a:t>
            </a:r>
            <a:r>
              <a:rPr lang="en-GB" sz="2400" i="1" dirty="0" err="1"/>
              <a:t>Për</a:t>
            </a:r>
            <a:r>
              <a:rPr lang="en-GB" sz="2400" i="1" dirty="0"/>
              <a:t> </a:t>
            </a:r>
            <a:r>
              <a:rPr lang="en-GB" sz="2400" i="1" dirty="0" err="1"/>
              <a:t>përgjimin</a:t>
            </a:r>
            <a:r>
              <a:rPr lang="en-GB" sz="2400" i="1" dirty="0"/>
              <a:t> e </a:t>
            </a:r>
            <a:r>
              <a:rPr lang="en-GB" sz="2400" i="1" dirty="0" err="1"/>
              <a:t>telekomunikimeve</a:t>
            </a:r>
            <a:r>
              <a:rPr lang="en-GB" sz="2400" i="1" dirty="0" smtClean="0"/>
              <a:t>”</a:t>
            </a:r>
            <a:r>
              <a:rPr lang="en-GB" sz="2400" dirty="0" smtClean="0"/>
              <a:t>);</a:t>
            </a:r>
          </a:p>
          <a:p>
            <a:pPr algn="just"/>
            <a:endParaRPr lang="en-GB" sz="2400" b="1" dirty="0"/>
          </a:p>
          <a:p>
            <a:pPr algn="just"/>
            <a:r>
              <a:rPr lang="en-GB" sz="2400" b="1" dirty="0" err="1"/>
              <a:t>K</a:t>
            </a:r>
            <a:r>
              <a:rPr lang="en-GB" sz="2400" b="1" dirty="0" err="1" smtClean="0"/>
              <a:t>omunikim</a:t>
            </a:r>
            <a:r>
              <a:rPr lang="en-GB" sz="2400" b="1" dirty="0"/>
              <a:t> </a:t>
            </a:r>
            <a:r>
              <a:rPr lang="en-GB" sz="2400" dirty="0"/>
              <a:t> </a:t>
            </a:r>
            <a:r>
              <a:rPr lang="en-GB" sz="2400" dirty="0" err="1"/>
              <a:t>është</a:t>
            </a:r>
            <a:r>
              <a:rPr lang="en-GB" sz="2400" dirty="0" smtClean="0"/>
              <a:t> </a:t>
            </a:r>
            <a:r>
              <a:rPr lang="en-GB" sz="2400" dirty="0" err="1"/>
              <a:t>shkëmbimi</a:t>
            </a:r>
            <a:r>
              <a:rPr lang="en-GB" sz="2400" dirty="0"/>
              <a:t> </a:t>
            </a:r>
            <a:r>
              <a:rPr lang="en-GB" sz="2400" dirty="0" err="1"/>
              <a:t>ose</a:t>
            </a:r>
            <a:r>
              <a:rPr lang="en-GB" sz="2400" dirty="0"/>
              <a:t> </a:t>
            </a:r>
            <a:r>
              <a:rPr lang="en-GB" sz="2400" dirty="0" err="1"/>
              <a:t>transmetimi</a:t>
            </a:r>
            <a:r>
              <a:rPr lang="en-GB" sz="2400" dirty="0"/>
              <a:t> i </a:t>
            </a:r>
            <a:r>
              <a:rPr lang="en-GB" sz="2400" dirty="0" err="1"/>
              <a:t>informacionit</a:t>
            </a:r>
            <a:r>
              <a:rPr lang="en-GB" sz="2400" dirty="0"/>
              <a:t> </a:t>
            </a:r>
            <a:r>
              <a:rPr lang="en-GB" sz="2400" dirty="0" err="1"/>
              <a:t>ndërmjet</a:t>
            </a:r>
            <a:r>
              <a:rPr lang="en-GB" sz="2400" dirty="0"/>
              <a:t> </a:t>
            </a:r>
            <a:r>
              <a:rPr lang="en-GB" sz="2400" dirty="0" err="1"/>
              <a:t>një</a:t>
            </a:r>
            <a:r>
              <a:rPr lang="en-GB" sz="2400" dirty="0"/>
              <a:t> </a:t>
            </a:r>
            <a:r>
              <a:rPr lang="en-GB" sz="2400" dirty="0" err="1" smtClean="0"/>
              <a:t>nr</a:t>
            </a:r>
            <a:r>
              <a:rPr lang="en-GB" sz="2400" dirty="0" smtClean="0"/>
              <a:t>. </a:t>
            </a:r>
            <a:r>
              <a:rPr lang="en-GB" sz="2400" dirty="0" err="1"/>
              <a:t>të</a:t>
            </a:r>
            <a:r>
              <a:rPr lang="en-GB" sz="2400" dirty="0"/>
              <a:t> </a:t>
            </a:r>
            <a:r>
              <a:rPr lang="en-GB" sz="2400" dirty="0" err="1"/>
              <a:t>kufizuar</a:t>
            </a:r>
            <a:r>
              <a:rPr lang="en-GB" sz="2400" dirty="0"/>
              <a:t> </a:t>
            </a:r>
            <a:r>
              <a:rPr lang="en-GB" sz="2400" dirty="0" err="1"/>
              <a:t>përdoruesish</a:t>
            </a:r>
            <a:r>
              <a:rPr lang="en-GB" sz="2400" dirty="0"/>
              <a:t>, </a:t>
            </a:r>
            <a:r>
              <a:rPr lang="en-GB" sz="2400" dirty="0" err="1" smtClean="0"/>
              <a:t>që</a:t>
            </a:r>
            <a:r>
              <a:rPr lang="en-GB" sz="2400" dirty="0" smtClean="0"/>
              <a:t> </a:t>
            </a:r>
            <a:r>
              <a:rPr lang="en-GB" sz="2400" dirty="0" err="1"/>
              <a:t>nuk</a:t>
            </a:r>
            <a:r>
              <a:rPr lang="en-GB" sz="2400" dirty="0"/>
              <a:t> </a:t>
            </a:r>
            <a:r>
              <a:rPr lang="en-GB" sz="2400" dirty="0" err="1"/>
              <a:t>përfshin</a:t>
            </a:r>
            <a:r>
              <a:rPr lang="en-GB" sz="2400" dirty="0"/>
              <a:t> </a:t>
            </a:r>
            <a:r>
              <a:rPr lang="en-GB" sz="2400" dirty="0" err="1"/>
              <a:t>transmetimin</a:t>
            </a:r>
            <a:r>
              <a:rPr lang="en-GB" sz="2400" dirty="0"/>
              <a:t> </a:t>
            </a:r>
            <a:r>
              <a:rPr lang="en-GB" sz="2400" dirty="0" smtClean="0"/>
              <a:t>radio-</a:t>
            </a:r>
            <a:r>
              <a:rPr lang="en-GB" sz="2400" dirty="0" err="1" smtClean="0"/>
              <a:t>televiziv</a:t>
            </a:r>
            <a:r>
              <a:rPr lang="en-GB" sz="2400" dirty="0" smtClean="0"/>
              <a:t> </a:t>
            </a:r>
            <a:r>
              <a:rPr lang="en-GB" sz="2400" dirty="0" err="1" smtClean="0"/>
              <a:t>apo</a:t>
            </a:r>
            <a:r>
              <a:rPr lang="en-GB" sz="2400" dirty="0" smtClean="0"/>
              <a:t> </a:t>
            </a:r>
            <a:r>
              <a:rPr lang="en-GB" sz="2400" dirty="0" err="1" smtClean="0"/>
              <a:t>përmes</a:t>
            </a:r>
            <a:r>
              <a:rPr lang="en-GB" sz="2400" dirty="0" smtClean="0"/>
              <a:t> </a:t>
            </a:r>
            <a:r>
              <a:rPr lang="en-GB" sz="2400" dirty="0" err="1" smtClean="0"/>
              <a:t>komunikimeve</a:t>
            </a:r>
            <a:r>
              <a:rPr lang="en-GB" sz="2400" dirty="0" smtClean="0"/>
              <a:t> </a:t>
            </a:r>
            <a:r>
              <a:rPr lang="en-GB" sz="2400" dirty="0" err="1"/>
              <a:t>elektronike</a:t>
            </a:r>
            <a:r>
              <a:rPr lang="en-GB" sz="2400" dirty="0"/>
              <a:t>, </a:t>
            </a:r>
            <a:r>
              <a:rPr lang="en-GB" sz="2400" dirty="0" err="1"/>
              <a:t>përveç</a:t>
            </a:r>
            <a:r>
              <a:rPr lang="en-GB" sz="2400" dirty="0"/>
              <a:t> </a:t>
            </a:r>
            <a:r>
              <a:rPr lang="en-GB" sz="2400" dirty="0" err="1"/>
              <a:t>rasteve</a:t>
            </a:r>
            <a:r>
              <a:rPr lang="en-GB" sz="2400" dirty="0"/>
              <a:t> </a:t>
            </a:r>
            <a:r>
              <a:rPr lang="en-GB" sz="2400" dirty="0" err="1"/>
              <a:t>kur</a:t>
            </a:r>
            <a:r>
              <a:rPr lang="en-GB" sz="2400" dirty="0"/>
              <a:t> </a:t>
            </a:r>
            <a:r>
              <a:rPr lang="en-GB" sz="2400" dirty="0" err="1"/>
              <a:t>informacioni</a:t>
            </a:r>
            <a:r>
              <a:rPr lang="en-GB" sz="2400" dirty="0"/>
              <a:t> </a:t>
            </a:r>
            <a:r>
              <a:rPr lang="en-GB" sz="2400" dirty="0" err="1"/>
              <a:t>mund</a:t>
            </a:r>
            <a:r>
              <a:rPr lang="en-GB" sz="2400" dirty="0"/>
              <a:t> </a:t>
            </a:r>
            <a:r>
              <a:rPr lang="en-GB" sz="2400" dirty="0" err="1"/>
              <a:t>të</a:t>
            </a:r>
            <a:r>
              <a:rPr lang="en-GB" sz="2400" dirty="0"/>
              <a:t> </a:t>
            </a:r>
            <a:r>
              <a:rPr lang="en-GB" sz="2400" dirty="0" err="1"/>
              <a:t>ketë</a:t>
            </a:r>
            <a:r>
              <a:rPr lang="en-GB" sz="2400" dirty="0"/>
              <a:t> </a:t>
            </a:r>
            <a:r>
              <a:rPr lang="en-GB" sz="2400" dirty="0" err="1"/>
              <a:t>të</a:t>
            </a:r>
            <a:r>
              <a:rPr lang="en-GB" sz="2400" dirty="0"/>
              <a:t> </a:t>
            </a:r>
            <a:r>
              <a:rPr lang="en-GB" sz="2400" dirty="0" err="1"/>
              <a:t>bëjë</a:t>
            </a:r>
            <a:r>
              <a:rPr lang="en-GB" sz="2400" dirty="0"/>
              <a:t> me </a:t>
            </a:r>
            <a:r>
              <a:rPr lang="en-GB" sz="2400" dirty="0" err="1"/>
              <a:t>një</a:t>
            </a:r>
            <a:r>
              <a:rPr lang="en-GB" sz="2400" dirty="0"/>
              <a:t> </a:t>
            </a:r>
            <a:r>
              <a:rPr lang="en-GB" sz="2400" dirty="0" err="1"/>
              <a:t>pajtimtar</a:t>
            </a:r>
            <a:r>
              <a:rPr lang="en-GB" sz="2400" dirty="0"/>
              <a:t> </a:t>
            </a:r>
            <a:r>
              <a:rPr lang="en-GB" sz="2400" dirty="0" err="1"/>
              <a:t>ose</a:t>
            </a:r>
            <a:r>
              <a:rPr lang="en-GB" sz="2400" dirty="0"/>
              <a:t> </a:t>
            </a:r>
            <a:r>
              <a:rPr lang="en-GB" sz="2400" dirty="0" err="1"/>
              <a:t>përdorues</a:t>
            </a:r>
            <a:r>
              <a:rPr lang="en-GB" sz="2400" dirty="0"/>
              <a:t> </a:t>
            </a:r>
            <a:r>
              <a:rPr lang="en-GB" sz="2400" dirty="0" err="1"/>
              <a:t>të</a:t>
            </a:r>
            <a:r>
              <a:rPr lang="en-GB" sz="2400" dirty="0"/>
              <a:t> </a:t>
            </a:r>
            <a:r>
              <a:rPr lang="en-GB" sz="2400" dirty="0" err="1"/>
              <a:t>mirënjohur</a:t>
            </a:r>
            <a:r>
              <a:rPr lang="en-GB" sz="2400" dirty="0"/>
              <a:t>, </a:t>
            </a:r>
            <a:r>
              <a:rPr lang="en-GB" sz="2400" dirty="0" err="1" smtClean="0"/>
              <a:t>që</a:t>
            </a:r>
            <a:r>
              <a:rPr lang="en-GB" sz="2400" dirty="0" smtClean="0"/>
              <a:t> </a:t>
            </a:r>
            <a:r>
              <a:rPr lang="en-GB" sz="2400" dirty="0" err="1" smtClean="0"/>
              <a:t>merr</a:t>
            </a:r>
            <a:r>
              <a:rPr lang="en-GB" sz="2400" dirty="0" smtClean="0"/>
              <a:t> </a:t>
            </a:r>
            <a:r>
              <a:rPr lang="en-GB" sz="2400" dirty="0" err="1"/>
              <a:t>këtë</a:t>
            </a:r>
            <a:r>
              <a:rPr lang="en-GB" sz="2400" dirty="0"/>
              <a:t> </a:t>
            </a:r>
            <a:r>
              <a:rPr lang="en-GB" sz="2400" dirty="0" err="1"/>
              <a:t>informacion</a:t>
            </a:r>
            <a:r>
              <a:rPr lang="en-GB" sz="2400" dirty="0"/>
              <a:t>. </a:t>
            </a:r>
            <a:endParaRPr lang="en-US" sz="2400" dirty="0"/>
          </a:p>
        </p:txBody>
      </p:sp>
    </p:spTree>
    <p:extLst>
      <p:ext uri="{BB962C8B-B14F-4D97-AF65-F5344CB8AC3E}">
        <p14:creationId xmlns:p14="http://schemas.microsoft.com/office/powerpoint/2010/main" val="1699538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dirty="0" err="1">
                <a:latin typeface="Arial" panose="020B0604020202020204" pitchFamily="34" charset="0"/>
                <a:cs typeface="Arial" panose="020B0604020202020204" pitchFamily="34" charset="0"/>
              </a:rPr>
              <a:t>Përgjimi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në</a:t>
            </a:r>
            <a:r>
              <a:rPr lang="en-US" sz="2800" dirty="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raport</a:t>
            </a:r>
            <a:r>
              <a:rPr lang="en-US" sz="2800" dirty="0" smtClean="0">
                <a:latin typeface="Arial" panose="020B0604020202020204" pitchFamily="34" charset="0"/>
                <a:cs typeface="Arial" panose="020B0604020202020204" pitchFamily="34" charset="0"/>
              </a:rPr>
              <a:t> me </a:t>
            </a:r>
            <a:r>
              <a:rPr lang="en-US" sz="2800" dirty="0" err="1" smtClean="0">
                <a:latin typeface="Arial" panose="020B0604020202020204" pitchFamily="34" charset="0"/>
                <a:cs typeface="Arial" panose="020B0604020202020204" pitchFamily="34" charset="0"/>
              </a:rPr>
              <a:t>hetimet</a:t>
            </a:r>
            <a:r>
              <a:rPr lang="en-US" sz="2800" dirty="0" smtClean="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proaktive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b="1" dirty="0" err="1" smtClean="0"/>
              <a:t>Hetimi</a:t>
            </a:r>
            <a:r>
              <a:rPr lang="en-GB" sz="2400" b="1" dirty="0" smtClean="0"/>
              <a:t>: </a:t>
            </a:r>
            <a:r>
              <a:rPr lang="en-GB" sz="2400" dirty="0" err="1" smtClean="0"/>
              <a:t>kërkimi</a:t>
            </a:r>
            <a:r>
              <a:rPr lang="en-GB" sz="2400" dirty="0"/>
              <a:t>, </a:t>
            </a:r>
            <a:r>
              <a:rPr lang="en-GB" sz="2400" dirty="0" err="1"/>
              <a:t>zbulimi</a:t>
            </a:r>
            <a:r>
              <a:rPr lang="en-GB" sz="2400" dirty="0"/>
              <a:t>, </a:t>
            </a:r>
            <a:r>
              <a:rPr lang="en-GB" sz="2400" dirty="0" err="1"/>
              <a:t>gjetja</a:t>
            </a:r>
            <a:r>
              <a:rPr lang="en-GB" sz="2400" dirty="0"/>
              <a:t>, </a:t>
            </a:r>
            <a:r>
              <a:rPr lang="en-GB" sz="2400" dirty="0" err="1"/>
              <a:t>mbledhja</a:t>
            </a:r>
            <a:r>
              <a:rPr lang="en-GB" sz="2400" dirty="0"/>
              <a:t> e </a:t>
            </a:r>
            <a:r>
              <a:rPr lang="en-GB" sz="2400" dirty="0" err="1"/>
              <a:t>fakteve</a:t>
            </a:r>
            <a:r>
              <a:rPr lang="en-GB" sz="2400" dirty="0"/>
              <a:t> </a:t>
            </a:r>
            <a:r>
              <a:rPr lang="en-GB" sz="2400" dirty="0" err="1"/>
              <a:t>ose</a:t>
            </a:r>
            <a:r>
              <a:rPr lang="en-GB" sz="2400" dirty="0"/>
              <a:t> </a:t>
            </a:r>
            <a:r>
              <a:rPr lang="en-GB" sz="2400" dirty="0" err="1"/>
              <a:t>informacioneve</a:t>
            </a:r>
            <a:r>
              <a:rPr lang="en-GB" sz="2400" dirty="0"/>
              <a:t>, </a:t>
            </a:r>
            <a:r>
              <a:rPr lang="en-GB" sz="2400" dirty="0" err="1"/>
              <a:t>shqyrtimi</a:t>
            </a:r>
            <a:r>
              <a:rPr lang="en-GB" sz="2400" dirty="0"/>
              <a:t> i tyre, </a:t>
            </a:r>
            <a:r>
              <a:rPr lang="en-GB" sz="2400" dirty="0" err="1"/>
              <a:t>ekzaminimi</a:t>
            </a:r>
            <a:r>
              <a:rPr lang="en-GB" sz="2400" dirty="0"/>
              <a:t> </a:t>
            </a:r>
            <a:r>
              <a:rPr lang="en-GB" sz="2400" dirty="0" err="1"/>
              <a:t>ose</a:t>
            </a:r>
            <a:r>
              <a:rPr lang="en-GB" sz="2400" dirty="0"/>
              <a:t> </a:t>
            </a:r>
            <a:r>
              <a:rPr lang="en-GB" sz="2400" dirty="0" err="1"/>
              <a:t>hetimi</a:t>
            </a:r>
            <a:r>
              <a:rPr lang="en-GB" sz="2400" dirty="0"/>
              <a:t> </a:t>
            </a:r>
            <a:r>
              <a:rPr lang="en-GB" sz="2400" dirty="0" err="1"/>
              <a:t>sistematik</a:t>
            </a:r>
            <a:r>
              <a:rPr lang="en-GB" sz="2400" dirty="0"/>
              <a:t> </a:t>
            </a:r>
            <a:r>
              <a:rPr lang="en-GB" sz="2400" dirty="0" err="1"/>
              <a:t>dhe</a:t>
            </a:r>
            <a:r>
              <a:rPr lang="en-GB" sz="2400" dirty="0"/>
              <a:t> i </a:t>
            </a:r>
            <a:r>
              <a:rPr lang="en-GB" sz="2400" dirty="0" err="1"/>
              <a:t>plotë</a:t>
            </a:r>
            <a:r>
              <a:rPr lang="en-GB" sz="2400" dirty="0"/>
              <a:t> i </a:t>
            </a:r>
            <a:r>
              <a:rPr lang="en-GB" sz="2400" dirty="0" err="1"/>
              <a:t>diçkaje</a:t>
            </a:r>
            <a:r>
              <a:rPr lang="en-GB" sz="2400" dirty="0"/>
              <a:t> a </a:t>
            </a:r>
            <a:r>
              <a:rPr lang="en-GB" sz="2400" dirty="0" err="1"/>
              <a:t>dikujt</a:t>
            </a:r>
            <a:r>
              <a:rPr lang="en-GB" sz="2400" dirty="0"/>
              <a:t> </a:t>
            </a:r>
            <a:r>
              <a:rPr lang="en-GB" sz="2400" dirty="0" err="1"/>
              <a:t>dhe</a:t>
            </a:r>
            <a:r>
              <a:rPr lang="en-GB" sz="2400" dirty="0"/>
              <a:t> </a:t>
            </a:r>
            <a:r>
              <a:rPr lang="en-GB" sz="2400" dirty="0" err="1"/>
              <a:t>shënimi</a:t>
            </a:r>
            <a:r>
              <a:rPr lang="en-GB" sz="2400" dirty="0"/>
              <a:t> e </a:t>
            </a:r>
            <a:r>
              <a:rPr lang="en-GB" sz="2400" dirty="0" err="1"/>
              <a:t>përmbledhja</a:t>
            </a:r>
            <a:r>
              <a:rPr lang="en-GB" sz="2400" dirty="0"/>
              <a:t> e tyre </a:t>
            </a:r>
            <a:r>
              <a:rPr lang="en-GB" sz="2400" dirty="0" err="1"/>
              <a:t>në</a:t>
            </a:r>
            <a:r>
              <a:rPr lang="en-GB" sz="2400" dirty="0"/>
              <a:t> </a:t>
            </a:r>
            <a:r>
              <a:rPr lang="en-GB" sz="2400" dirty="0" err="1"/>
              <a:t>një</a:t>
            </a:r>
            <a:r>
              <a:rPr lang="en-GB" sz="2400" dirty="0"/>
              <a:t> </a:t>
            </a:r>
            <a:r>
              <a:rPr lang="en-GB" sz="2400" dirty="0" err="1" smtClean="0"/>
              <a:t>dokument</a:t>
            </a:r>
            <a:r>
              <a:rPr lang="en-GB" sz="2400" dirty="0" smtClean="0"/>
              <a:t>/</a:t>
            </a:r>
            <a:r>
              <a:rPr lang="en-GB" sz="2400" dirty="0" err="1" smtClean="0"/>
              <a:t>relacion</a:t>
            </a:r>
            <a:r>
              <a:rPr lang="en-GB" sz="2400" dirty="0" smtClean="0"/>
              <a:t>;</a:t>
            </a:r>
            <a:endParaRPr lang="en-GB" sz="2400" dirty="0"/>
          </a:p>
          <a:p>
            <a:pPr algn="just"/>
            <a:r>
              <a:rPr lang="en-GB" sz="2400" dirty="0" err="1" smtClean="0"/>
              <a:t>Rrjedh</a:t>
            </a:r>
            <a:r>
              <a:rPr lang="en-GB" sz="2400" dirty="0" smtClean="0"/>
              <a:t> </a:t>
            </a:r>
            <a:r>
              <a:rPr lang="en-GB" sz="2400" dirty="0" err="1" smtClean="0"/>
              <a:t>nga</a:t>
            </a:r>
            <a:r>
              <a:rPr lang="en-GB" sz="2400" dirty="0" smtClean="0"/>
              <a:t> </a:t>
            </a:r>
            <a:r>
              <a:rPr lang="en-GB" sz="2400" dirty="0" err="1" smtClean="0"/>
              <a:t>fjala</a:t>
            </a:r>
            <a:r>
              <a:rPr lang="en-GB" sz="2400" dirty="0" smtClean="0"/>
              <a:t> </a:t>
            </a:r>
            <a:r>
              <a:rPr lang="en-GB" sz="2400" dirty="0" err="1" smtClean="0"/>
              <a:t>latine</a:t>
            </a:r>
            <a:r>
              <a:rPr lang="en-GB" sz="2400" dirty="0" smtClean="0"/>
              <a:t> “</a:t>
            </a:r>
            <a:r>
              <a:rPr lang="en-GB" sz="2400" dirty="0" err="1" smtClean="0"/>
              <a:t>investigare</a:t>
            </a:r>
            <a:r>
              <a:rPr lang="en-GB" sz="2400" dirty="0" smtClean="0"/>
              <a:t>” = “</a:t>
            </a:r>
            <a:r>
              <a:rPr lang="en-GB" sz="2400" dirty="0" err="1"/>
              <a:t>të</a:t>
            </a:r>
            <a:r>
              <a:rPr lang="en-GB" sz="2400" dirty="0"/>
              <a:t> </a:t>
            </a:r>
            <a:r>
              <a:rPr lang="en-GB" sz="2400" dirty="0" err="1"/>
              <a:t>kërkosh</a:t>
            </a:r>
            <a:r>
              <a:rPr lang="en-GB" sz="2400" dirty="0" smtClean="0"/>
              <a:t>”; “</a:t>
            </a:r>
            <a:r>
              <a:rPr lang="en-GB" sz="2400" dirty="0" err="1"/>
              <a:t>vestigare</a:t>
            </a:r>
            <a:r>
              <a:rPr lang="en-GB" sz="2400" dirty="0"/>
              <a:t>” </a:t>
            </a:r>
            <a:r>
              <a:rPr lang="en-GB" sz="2400" dirty="0" smtClean="0"/>
              <a:t>= “</a:t>
            </a:r>
            <a:r>
              <a:rPr lang="en-GB" sz="2400" dirty="0" err="1"/>
              <a:t>të</a:t>
            </a:r>
            <a:r>
              <a:rPr lang="en-GB" sz="2400" dirty="0"/>
              <a:t> </a:t>
            </a:r>
            <a:r>
              <a:rPr lang="en-GB" sz="2400" dirty="0" err="1"/>
              <a:t>gjurmosh</a:t>
            </a:r>
            <a:r>
              <a:rPr lang="en-GB" sz="2400" dirty="0" smtClean="0"/>
              <a:t>”;</a:t>
            </a:r>
          </a:p>
          <a:p>
            <a:pPr algn="just"/>
            <a:r>
              <a:rPr lang="en-GB" sz="2400" dirty="0" err="1" smtClean="0"/>
              <a:t>Hetimi</a:t>
            </a:r>
            <a:r>
              <a:rPr lang="en-GB" sz="2400" dirty="0" smtClean="0"/>
              <a:t> </a:t>
            </a:r>
            <a:r>
              <a:rPr lang="en-GB" sz="2400" dirty="0" err="1" smtClean="0"/>
              <a:t>si</a:t>
            </a:r>
            <a:r>
              <a:rPr lang="en-GB" sz="2400" dirty="0" smtClean="0"/>
              <a:t> “</a:t>
            </a:r>
            <a:r>
              <a:rPr lang="en-GB" sz="2400" dirty="0" err="1" smtClean="0"/>
              <a:t>shkencë</a:t>
            </a:r>
            <a:r>
              <a:rPr lang="en-GB" sz="2400" dirty="0" smtClean="0"/>
              <a:t>” </a:t>
            </a:r>
            <a:r>
              <a:rPr lang="en-GB" sz="2400" dirty="0" err="1" smtClean="0"/>
              <a:t>dhe</a:t>
            </a:r>
            <a:r>
              <a:rPr lang="en-GB" sz="2400" dirty="0" smtClean="0"/>
              <a:t> </a:t>
            </a:r>
            <a:r>
              <a:rPr lang="en-GB" sz="2400" dirty="0" err="1" smtClean="0"/>
              <a:t>hetimi</a:t>
            </a:r>
            <a:r>
              <a:rPr lang="en-GB" sz="2400" dirty="0" smtClean="0"/>
              <a:t> </a:t>
            </a:r>
            <a:r>
              <a:rPr lang="en-GB" sz="2400" dirty="0" err="1" smtClean="0"/>
              <a:t>si</a:t>
            </a:r>
            <a:r>
              <a:rPr lang="en-GB" sz="2400" dirty="0" smtClean="0"/>
              <a:t> </a:t>
            </a:r>
            <a:r>
              <a:rPr lang="en-GB" sz="2400" dirty="0"/>
              <a:t>“art</a:t>
            </a:r>
            <a:r>
              <a:rPr lang="en-GB" sz="2400" dirty="0" smtClean="0"/>
              <a:t>”;</a:t>
            </a:r>
          </a:p>
          <a:p>
            <a:pPr algn="just"/>
            <a:r>
              <a:rPr lang="en-GB" sz="2400" dirty="0" err="1"/>
              <a:t>Hetimi</a:t>
            </a:r>
            <a:r>
              <a:rPr lang="en-GB" sz="2400" dirty="0"/>
              <a:t> </a:t>
            </a:r>
            <a:r>
              <a:rPr lang="en-GB" sz="2400" b="1" dirty="0" err="1" smtClean="0"/>
              <a:t>reaktiv</a:t>
            </a:r>
            <a:r>
              <a:rPr lang="en-GB" sz="2400" dirty="0" smtClean="0"/>
              <a:t>: </a:t>
            </a:r>
            <a:r>
              <a:rPr lang="en-GB" sz="2400" dirty="0" err="1" smtClean="0"/>
              <a:t>kur</a:t>
            </a:r>
            <a:r>
              <a:rPr lang="en-GB" sz="2400" dirty="0" smtClean="0"/>
              <a:t> </a:t>
            </a:r>
            <a:r>
              <a:rPr lang="en-GB" sz="2400" dirty="0" err="1" smtClean="0"/>
              <a:t>fillon</a:t>
            </a:r>
            <a:r>
              <a:rPr lang="en-GB" sz="2400" dirty="0" smtClean="0"/>
              <a:t> </a:t>
            </a:r>
            <a:r>
              <a:rPr lang="en-GB" sz="2400" dirty="0" err="1"/>
              <a:t>mbi</a:t>
            </a:r>
            <a:r>
              <a:rPr lang="en-GB" sz="2400" dirty="0"/>
              <a:t> </a:t>
            </a:r>
            <a:r>
              <a:rPr lang="en-GB" sz="2400" dirty="0" err="1"/>
              <a:t>bazën</a:t>
            </a:r>
            <a:r>
              <a:rPr lang="en-GB" sz="2400" dirty="0"/>
              <a:t> e </a:t>
            </a:r>
            <a:r>
              <a:rPr lang="en-GB" sz="2400" dirty="0" err="1"/>
              <a:t>një</a:t>
            </a:r>
            <a:r>
              <a:rPr lang="en-GB" sz="2400" dirty="0"/>
              <a:t> </a:t>
            </a:r>
            <a:r>
              <a:rPr lang="en-GB" sz="2400" dirty="0" err="1"/>
              <a:t>njoftimi</a:t>
            </a:r>
            <a:r>
              <a:rPr lang="en-GB" sz="2400" dirty="0"/>
              <a:t>, </a:t>
            </a:r>
            <a:r>
              <a:rPr lang="en-GB" sz="2400" dirty="0" err="1"/>
              <a:t>kallëzimi</a:t>
            </a:r>
            <a:r>
              <a:rPr lang="en-GB" sz="2400" dirty="0"/>
              <a:t> </a:t>
            </a:r>
            <a:r>
              <a:rPr lang="en-GB" sz="2400" dirty="0" err="1"/>
              <a:t>ose</a:t>
            </a:r>
            <a:r>
              <a:rPr lang="en-GB" sz="2400" dirty="0"/>
              <a:t> </a:t>
            </a:r>
            <a:r>
              <a:rPr lang="en-GB" sz="2400" dirty="0" err="1"/>
              <a:t>ankimi</a:t>
            </a:r>
            <a:r>
              <a:rPr lang="en-GB" sz="2400" dirty="0"/>
              <a:t>, </a:t>
            </a:r>
            <a:r>
              <a:rPr lang="en-GB" sz="2400" dirty="0" err="1"/>
              <a:t>si</a:t>
            </a:r>
            <a:r>
              <a:rPr lang="en-GB" sz="2400" dirty="0"/>
              <a:t> </a:t>
            </a:r>
            <a:r>
              <a:rPr lang="en-GB" sz="2400" dirty="0" err="1"/>
              <a:t>reaksion</a:t>
            </a:r>
            <a:r>
              <a:rPr lang="en-GB" sz="2400" dirty="0"/>
              <a:t>/</a:t>
            </a:r>
            <a:r>
              <a:rPr lang="en-GB" sz="2400" dirty="0" err="1"/>
              <a:t>reagim</a:t>
            </a:r>
            <a:r>
              <a:rPr lang="en-GB" sz="2400" dirty="0"/>
              <a:t> </a:t>
            </a:r>
            <a:r>
              <a:rPr lang="en-GB" sz="2400" dirty="0" err="1"/>
              <a:t>ndaj</a:t>
            </a:r>
            <a:r>
              <a:rPr lang="en-GB" sz="2400" dirty="0"/>
              <a:t> </a:t>
            </a:r>
            <a:r>
              <a:rPr lang="en-GB" sz="2400" dirty="0" err="1"/>
              <a:t>ngjarjeve</a:t>
            </a:r>
            <a:r>
              <a:rPr lang="en-GB" sz="2400" dirty="0"/>
              <a:t> </a:t>
            </a:r>
            <a:r>
              <a:rPr lang="en-GB" sz="2400" dirty="0" err="1" smtClean="0"/>
              <a:t>kriminale</a:t>
            </a:r>
            <a:r>
              <a:rPr lang="en-GB" sz="2400" dirty="0" smtClean="0"/>
              <a:t>;</a:t>
            </a:r>
          </a:p>
          <a:p>
            <a:pPr algn="just"/>
            <a:r>
              <a:rPr lang="en-GB" sz="2400" dirty="0" err="1" smtClean="0"/>
              <a:t>Hetimi</a:t>
            </a:r>
            <a:r>
              <a:rPr lang="en-GB" sz="2400" dirty="0" smtClean="0"/>
              <a:t> </a:t>
            </a:r>
            <a:r>
              <a:rPr lang="en-GB" sz="2400" b="1" dirty="0" err="1" smtClean="0"/>
              <a:t>proaktiv</a:t>
            </a:r>
            <a:r>
              <a:rPr lang="en-GB" sz="2400" dirty="0" smtClean="0"/>
              <a:t>: </a:t>
            </a:r>
            <a:r>
              <a:rPr lang="en-GB" sz="2400" dirty="0" err="1" smtClean="0"/>
              <a:t>kur</a:t>
            </a:r>
            <a:r>
              <a:rPr lang="en-GB" sz="2400" dirty="0" smtClean="0"/>
              <a:t> </a:t>
            </a:r>
            <a:r>
              <a:rPr lang="en-GB" sz="2400" dirty="0" err="1" smtClean="0"/>
              <a:t>fillon</a:t>
            </a:r>
            <a:r>
              <a:rPr lang="en-GB" sz="2400" dirty="0" smtClean="0"/>
              <a:t> me </a:t>
            </a:r>
            <a:r>
              <a:rPr lang="en-GB" sz="2400" dirty="0" err="1"/>
              <a:t>iniciativën</a:t>
            </a:r>
            <a:r>
              <a:rPr lang="en-GB" sz="2400" dirty="0"/>
              <a:t> e PGJ/</a:t>
            </a:r>
            <a:r>
              <a:rPr lang="en-GB" sz="2400" dirty="0" err="1"/>
              <a:t>prokurorit</a:t>
            </a:r>
            <a:r>
              <a:rPr lang="en-GB" sz="2400" dirty="0"/>
              <a:t>, me </a:t>
            </a:r>
            <a:r>
              <a:rPr lang="en-GB" sz="2400" dirty="0" err="1"/>
              <a:t>qëllim</a:t>
            </a:r>
            <a:r>
              <a:rPr lang="en-GB" sz="2400" dirty="0"/>
              <a:t> </a:t>
            </a:r>
            <a:r>
              <a:rPr lang="en-GB" sz="2400" dirty="0" err="1"/>
              <a:t>kapjen</a:t>
            </a:r>
            <a:r>
              <a:rPr lang="en-GB" sz="2400" dirty="0"/>
              <a:t> e </a:t>
            </a:r>
            <a:r>
              <a:rPr lang="en-GB" sz="2400" dirty="0" err="1"/>
              <a:t>një</a:t>
            </a:r>
            <a:r>
              <a:rPr lang="en-GB" sz="2400" dirty="0"/>
              <a:t> </a:t>
            </a:r>
            <a:r>
              <a:rPr lang="en-GB" sz="2400" dirty="0" err="1"/>
              <a:t>personi</a:t>
            </a:r>
            <a:r>
              <a:rPr lang="en-GB" sz="2400" dirty="0"/>
              <a:t> </a:t>
            </a:r>
            <a:r>
              <a:rPr lang="en-GB" sz="2400" dirty="0" err="1"/>
              <a:t>në</a:t>
            </a:r>
            <a:r>
              <a:rPr lang="en-GB" sz="2400" dirty="0"/>
              <a:t> </a:t>
            </a:r>
            <a:r>
              <a:rPr lang="en-GB" sz="2400" dirty="0" err="1"/>
              <a:t>kryerje</a:t>
            </a:r>
            <a:r>
              <a:rPr lang="en-GB" sz="2400" dirty="0"/>
              <a:t> </a:t>
            </a:r>
            <a:r>
              <a:rPr lang="en-GB" sz="2400" dirty="0" err="1"/>
              <a:t>të</a:t>
            </a:r>
            <a:r>
              <a:rPr lang="en-GB" sz="2400" dirty="0"/>
              <a:t> </a:t>
            </a:r>
            <a:r>
              <a:rPr lang="en-GB" sz="2400" dirty="0" err="1"/>
              <a:t>veprës</a:t>
            </a:r>
            <a:r>
              <a:rPr lang="en-GB" sz="2400" dirty="0"/>
              <a:t> </a:t>
            </a:r>
            <a:r>
              <a:rPr lang="en-GB" sz="2400" dirty="0" err="1" smtClean="0"/>
              <a:t>penale</a:t>
            </a:r>
            <a:r>
              <a:rPr lang="en-GB" sz="2400" dirty="0"/>
              <a:t>;</a:t>
            </a:r>
            <a:endParaRPr lang="en-GB" sz="2400" dirty="0">
              <a:effectLst/>
            </a:endParaRPr>
          </a:p>
        </p:txBody>
      </p:sp>
    </p:spTree>
    <p:extLst>
      <p:ext uri="{BB962C8B-B14F-4D97-AF65-F5344CB8AC3E}">
        <p14:creationId xmlns:p14="http://schemas.microsoft.com/office/powerpoint/2010/main" val="1204003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dirty="0" err="1">
                <a:latin typeface="Arial" panose="020B0604020202020204" pitchFamily="34" charset="0"/>
                <a:cs typeface="Arial" panose="020B0604020202020204" pitchFamily="34" charset="0"/>
              </a:rPr>
              <a:t>Përgjimi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në</a:t>
            </a:r>
            <a:r>
              <a:rPr lang="en-US" sz="2800" dirty="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raport</a:t>
            </a:r>
            <a:r>
              <a:rPr lang="en-US" sz="2800" dirty="0" smtClean="0">
                <a:latin typeface="Arial" panose="020B0604020202020204" pitchFamily="34" charset="0"/>
                <a:cs typeface="Arial" panose="020B0604020202020204" pitchFamily="34" charset="0"/>
              </a:rPr>
              <a:t> me </a:t>
            </a:r>
            <a:r>
              <a:rPr lang="en-US" sz="2800" dirty="0" err="1" smtClean="0">
                <a:latin typeface="Arial" panose="020B0604020202020204" pitchFamily="34" charset="0"/>
                <a:cs typeface="Arial" panose="020B0604020202020204" pitchFamily="34" charset="0"/>
              </a:rPr>
              <a:t>hetimet</a:t>
            </a:r>
            <a:r>
              <a:rPr lang="en-US" sz="2800" dirty="0" smtClean="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proaktive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lgn="just"/>
            <a:r>
              <a:rPr lang="en-GB" sz="2400" dirty="0" err="1"/>
              <a:t>Në</a:t>
            </a:r>
            <a:r>
              <a:rPr lang="en-GB" sz="2400" dirty="0"/>
              <a:t> </a:t>
            </a:r>
            <a:r>
              <a:rPr lang="en-GB" sz="2400" dirty="0" err="1"/>
              <a:t>rregulloren</a:t>
            </a:r>
            <a:r>
              <a:rPr lang="en-GB" sz="2400" dirty="0"/>
              <a:t> e KLP-</a:t>
            </a:r>
            <a:r>
              <a:rPr lang="en-GB" sz="2400" dirty="0" err="1"/>
              <a:t>së</a:t>
            </a:r>
            <a:r>
              <a:rPr lang="en-GB" sz="2400" dirty="0"/>
              <a:t> “</a:t>
            </a:r>
            <a:r>
              <a:rPr lang="en-GB" sz="2400" dirty="0" err="1"/>
              <a:t>Mbi</a:t>
            </a:r>
            <a:r>
              <a:rPr lang="en-GB" sz="2400" dirty="0"/>
              <a:t> </a:t>
            </a:r>
            <a:r>
              <a:rPr lang="en-GB" sz="2400" dirty="0" err="1"/>
              <a:t>kriteret</a:t>
            </a:r>
            <a:r>
              <a:rPr lang="en-GB" sz="2400" dirty="0"/>
              <a:t> </a:t>
            </a:r>
            <a:r>
              <a:rPr lang="en-GB" sz="2400" dirty="0" err="1"/>
              <a:t>dhe</a:t>
            </a:r>
            <a:r>
              <a:rPr lang="en-GB" sz="2400" dirty="0"/>
              <a:t> </a:t>
            </a:r>
            <a:r>
              <a:rPr lang="en-GB" sz="2400" dirty="0" err="1"/>
              <a:t>procedurën</a:t>
            </a:r>
            <a:r>
              <a:rPr lang="en-GB" sz="2400" dirty="0"/>
              <a:t> </a:t>
            </a:r>
            <a:r>
              <a:rPr lang="en-GB" sz="2400" dirty="0" err="1"/>
              <a:t>për</a:t>
            </a:r>
            <a:r>
              <a:rPr lang="en-GB" sz="2400" dirty="0"/>
              <a:t> </a:t>
            </a:r>
            <a:r>
              <a:rPr lang="en-GB" sz="2400" dirty="0" err="1"/>
              <a:t>ngritjen</a:t>
            </a:r>
            <a:r>
              <a:rPr lang="en-GB" sz="2400" dirty="0"/>
              <a:t> </a:t>
            </a:r>
            <a:r>
              <a:rPr lang="en-GB" sz="2400" dirty="0" err="1"/>
              <a:t>në</a:t>
            </a:r>
            <a:r>
              <a:rPr lang="en-GB" sz="2400" dirty="0"/>
              <a:t> </a:t>
            </a:r>
            <a:r>
              <a:rPr lang="en-GB" sz="2400" dirty="0" err="1"/>
              <a:t>detyrë</a:t>
            </a:r>
            <a:r>
              <a:rPr lang="en-GB" sz="2400" dirty="0"/>
              <a:t> </a:t>
            </a:r>
            <a:r>
              <a:rPr lang="en-GB" sz="2400" dirty="0" err="1"/>
              <a:t>të</a:t>
            </a:r>
            <a:r>
              <a:rPr lang="en-GB" sz="2400" dirty="0"/>
              <a:t> </a:t>
            </a:r>
            <a:r>
              <a:rPr lang="en-GB" sz="2400" dirty="0" err="1"/>
              <a:t>prokurorëve</a:t>
            </a:r>
            <a:r>
              <a:rPr lang="en-GB" sz="2400" dirty="0"/>
              <a:t> </a:t>
            </a:r>
            <a:r>
              <a:rPr lang="en-GB" sz="2400" dirty="0" err="1"/>
              <a:t>pranë</a:t>
            </a:r>
            <a:r>
              <a:rPr lang="en-GB" sz="2400" dirty="0"/>
              <a:t> </a:t>
            </a:r>
            <a:r>
              <a:rPr lang="en-GB" sz="2400" dirty="0" smtClean="0"/>
              <a:t>PPKKO”, </a:t>
            </a:r>
            <a:r>
              <a:rPr lang="en-GB" sz="2400" b="1" dirty="0" err="1" smtClean="0"/>
              <a:t>hetimi</a:t>
            </a:r>
            <a:r>
              <a:rPr lang="en-GB" sz="2400" b="1" dirty="0" smtClean="0"/>
              <a:t> </a:t>
            </a:r>
            <a:r>
              <a:rPr lang="en-GB" sz="2400" b="1" dirty="0" err="1" smtClean="0"/>
              <a:t>proaktiv</a:t>
            </a:r>
            <a:r>
              <a:rPr lang="en-GB" sz="2400" dirty="0" smtClean="0"/>
              <a:t> </a:t>
            </a:r>
            <a:r>
              <a:rPr lang="en-GB" sz="2400" dirty="0" err="1"/>
              <a:t>përkufizohet</a:t>
            </a:r>
            <a:r>
              <a:rPr lang="en-GB" sz="2400" dirty="0"/>
              <a:t> </a:t>
            </a:r>
            <a:r>
              <a:rPr lang="en-GB" sz="2400" dirty="0" err="1" smtClean="0"/>
              <a:t>si</a:t>
            </a:r>
            <a:r>
              <a:rPr lang="en-GB" sz="2400" dirty="0" smtClean="0"/>
              <a:t> </a:t>
            </a:r>
            <a:r>
              <a:rPr lang="en-GB" sz="2400" dirty="0" err="1"/>
              <a:t>hetim</a:t>
            </a:r>
            <a:r>
              <a:rPr lang="en-GB" sz="2400" dirty="0"/>
              <a:t> </a:t>
            </a:r>
            <a:r>
              <a:rPr lang="en-GB" sz="2400" dirty="0" err="1"/>
              <a:t>ku</a:t>
            </a:r>
            <a:r>
              <a:rPr lang="en-GB" sz="2400" dirty="0"/>
              <a:t> </a:t>
            </a:r>
            <a:r>
              <a:rPr lang="en-GB" sz="2400" dirty="0" err="1"/>
              <a:t>procesi</a:t>
            </a:r>
            <a:r>
              <a:rPr lang="en-GB" sz="2400" dirty="0"/>
              <a:t> i </a:t>
            </a:r>
            <a:r>
              <a:rPr lang="en-GB" sz="2400" dirty="0" err="1"/>
              <a:t>mbledhjes</a:t>
            </a:r>
            <a:r>
              <a:rPr lang="en-GB" sz="2400" dirty="0"/>
              <a:t> </a:t>
            </a:r>
            <a:r>
              <a:rPr lang="en-GB" sz="2400" dirty="0" err="1"/>
              <a:t>së</a:t>
            </a:r>
            <a:r>
              <a:rPr lang="en-GB" sz="2400" dirty="0"/>
              <a:t> </a:t>
            </a:r>
            <a:r>
              <a:rPr lang="en-GB" sz="2400" dirty="0" err="1"/>
              <a:t>provave</a:t>
            </a:r>
            <a:r>
              <a:rPr lang="en-GB" sz="2400" dirty="0"/>
              <a:t> </a:t>
            </a:r>
            <a:r>
              <a:rPr lang="en-GB" sz="2400" dirty="0" err="1"/>
              <a:t>kryhet</a:t>
            </a:r>
            <a:r>
              <a:rPr lang="en-GB" sz="2400" dirty="0"/>
              <a:t> </a:t>
            </a:r>
            <a:r>
              <a:rPr lang="en-GB" sz="2400" dirty="0" err="1"/>
              <a:t>njëkohësisht</a:t>
            </a:r>
            <a:r>
              <a:rPr lang="en-GB" sz="2400" dirty="0"/>
              <a:t> me </a:t>
            </a:r>
            <a:r>
              <a:rPr lang="en-GB" sz="2400" dirty="0" err="1"/>
              <a:t>lindjen</a:t>
            </a:r>
            <a:r>
              <a:rPr lang="en-GB" sz="2400" dirty="0"/>
              <a:t> e </a:t>
            </a:r>
            <a:r>
              <a:rPr lang="en-GB" sz="2400" dirty="0" err="1"/>
              <a:t>dyshimit</a:t>
            </a:r>
            <a:r>
              <a:rPr lang="en-GB" sz="2400" dirty="0"/>
              <a:t> </a:t>
            </a:r>
            <a:r>
              <a:rPr lang="en-GB" sz="2400" dirty="0" err="1"/>
              <a:t>për</a:t>
            </a:r>
            <a:r>
              <a:rPr lang="en-GB" sz="2400" dirty="0"/>
              <a:t> </a:t>
            </a:r>
            <a:r>
              <a:rPr lang="en-GB" sz="2400" dirty="0" err="1"/>
              <a:t>kryerjen</a:t>
            </a:r>
            <a:r>
              <a:rPr lang="en-GB" sz="2400" dirty="0"/>
              <a:t> e </a:t>
            </a:r>
            <a:r>
              <a:rPr lang="en-GB" sz="2400" dirty="0" err="1"/>
              <a:t>veprës</a:t>
            </a:r>
            <a:r>
              <a:rPr lang="en-GB" sz="2400" dirty="0"/>
              <a:t> </a:t>
            </a:r>
            <a:r>
              <a:rPr lang="en-GB" sz="2400" dirty="0" err="1"/>
              <a:t>së</a:t>
            </a:r>
            <a:r>
              <a:rPr lang="en-GB" sz="2400" dirty="0"/>
              <a:t> </a:t>
            </a:r>
            <a:r>
              <a:rPr lang="en-GB" sz="2400" dirty="0" err="1"/>
              <a:t>dyshuar</a:t>
            </a:r>
            <a:r>
              <a:rPr lang="en-GB" sz="2400" dirty="0"/>
              <a:t> </a:t>
            </a:r>
            <a:r>
              <a:rPr lang="en-GB" sz="2400" dirty="0" err="1"/>
              <a:t>penale</a:t>
            </a:r>
            <a:r>
              <a:rPr lang="en-GB" sz="2400" dirty="0"/>
              <a:t>, </a:t>
            </a:r>
            <a:r>
              <a:rPr lang="en-GB" sz="2400" dirty="0" err="1"/>
              <a:t>si</a:t>
            </a:r>
            <a:r>
              <a:rPr lang="en-GB" sz="2400" dirty="0"/>
              <a:t> </a:t>
            </a:r>
            <a:r>
              <a:rPr lang="en-GB" sz="2400" dirty="0" err="1"/>
              <a:t>dhe</a:t>
            </a:r>
            <a:r>
              <a:rPr lang="en-GB" sz="2400" dirty="0"/>
              <a:t> </a:t>
            </a:r>
            <a:r>
              <a:rPr lang="en-GB" sz="2400" dirty="0" err="1"/>
              <a:t>hetimet</a:t>
            </a:r>
            <a:r>
              <a:rPr lang="en-GB" sz="2400" dirty="0"/>
              <a:t> </a:t>
            </a:r>
            <a:r>
              <a:rPr lang="en-GB" sz="2400" dirty="0" err="1"/>
              <a:t>që</a:t>
            </a:r>
            <a:r>
              <a:rPr lang="en-GB" sz="2400" dirty="0"/>
              <a:t> </a:t>
            </a:r>
            <a:r>
              <a:rPr lang="en-GB" sz="2400" dirty="0" err="1"/>
              <a:t>nisen</a:t>
            </a:r>
            <a:r>
              <a:rPr lang="en-GB" sz="2400" dirty="0"/>
              <a:t> </a:t>
            </a:r>
            <a:r>
              <a:rPr lang="en-GB" sz="2400" dirty="0" err="1"/>
              <a:t>nga</a:t>
            </a:r>
            <a:r>
              <a:rPr lang="en-GB" sz="2400" dirty="0"/>
              <a:t> </a:t>
            </a:r>
            <a:r>
              <a:rPr lang="en-GB" sz="2400" dirty="0" err="1"/>
              <a:t>prokurori</a:t>
            </a:r>
            <a:r>
              <a:rPr lang="en-GB" sz="2400" dirty="0"/>
              <a:t> </a:t>
            </a:r>
            <a:r>
              <a:rPr lang="en-GB" sz="2400" dirty="0" err="1"/>
              <a:t>në</a:t>
            </a:r>
            <a:r>
              <a:rPr lang="en-GB" sz="2400" dirty="0"/>
              <a:t> </a:t>
            </a:r>
            <a:r>
              <a:rPr lang="en-GB" sz="2400" dirty="0" err="1"/>
              <a:t>mungesë</a:t>
            </a:r>
            <a:r>
              <a:rPr lang="en-GB" sz="2400" dirty="0"/>
              <a:t> </a:t>
            </a:r>
            <a:r>
              <a:rPr lang="en-GB" sz="2400" dirty="0" err="1"/>
              <a:t>të</a:t>
            </a:r>
            <a:r>
              <a:rPr lang="en-GB" sz="2400" dirty="0"/>
              <a:t> </a:t>
            </a:r>
            <a:r>
              <a:rPr lang="en-GB" sz="2400" dirty="0" err="1"/>
              <a:t>një</a:t>
            </a:r>
            <a:r>
              <a:rPr lang="en-GB" sz="2400" dirty="0"/>
              <a:t> </a:t>
            </a:r>
            <a:r>
              <a:rPr lang="en-GB" sz="2400" dirty="0" err="1" smtClean="0"/>
              <a:t>kallëzimi</a:t>
            </a:r>
            <a:r>
              <a:rPr lang="en-GB" sz="2400" dirty="0" smtClean="0"/>
              <a:t> </a:t>
            </a:r>
            <a:r>
              <a:rPr lang="en-GB" sz="2400" dirty="0" err="1"/>
              <a:t>ose</a:t>
            </a:r>
            <a:r>
              <a:rPr lang="en-GB" sz="2400" dirty="0"/>
              <a:t> </a:t>
            </a:r>
            <a:r>
              <a:rPr lang="en-GB" sz="2400" dirty="0" err="1"/>
              <a:t>çdo</a:t>
            </a:r>
            <a:r>
              <a:rPr lang="en-GB" sz="2400" dirty="0"/>
              <a:t> </a:t>
            </a:r>
            <a:r>
              <a:rPr lang="en-GB" sz="2400" dirty="0" err="1"/>
              <a:t>hetim</a:t>
            </a:r>
            <a:r>
              <a:rPr lang="en-GB" sz="2400" dirty="0"/>
              <a:t> i </a:t>
            </a:r>
            <a:r>
              <a:rPr lang="en-GB" sz="2400" dirty="0" err="1"/>
              <a:t>cili</a:t>
            </a:r>
            <a:r>
              <a:rPr lang="en-GB" sz="2400" dirty="0"/>
              <a:t> </a:t>
            </a:r>
            <a:r>
              <a:rPr lang="en-GB" sz="2400" dirty="0" err="1"/>
              <a:t>është</a:t>
            </a:r>
            <a:r>
              <a:rPr lang="en-GB" sz="2400" dirty="0"/>
              <a:t> </a:t>
            </a:r>
            <a:r>
              <a:rPr lang="en-GB" sz="2400" dirty="0" err="1"/>
              <a:t>dukshëm</a:t>
            </a:r>
            <a:r>
              <a:rPr lang="en-GB" sz="2400" dirty="0"/>
              <a:t> </a:t>
            </a:r>
            <a:r>
              <a:rPr lang="en-GB" sz="2400" dirty="0" err="1"/>
              <a:t>më</a:t>
            </a:r>
            <a:r>
              <a:rPr lang="en-GB" sz="2400" dirty="0"/>
              <a:t> i </a:t>
            </a:r>
            <a:r>
              <a:rPr lang="en-GB" sz="2400" dirty="0" err="1"/>
              <a:t>zgjeruar</a:t>
            </a:r>
            <a:r>
              <a:rPr lang="en-GB" sz="2400" dirty="0"/>
              <a:t> se </a:t>
            </a:r>
            <a:r>
              <a:rPr lang="en-GB" sz="2400" dirty="0" err="1"/>
              <a:t>kallëzimi</a:t>
            </a:r>
            <a:r>
              <a:rPr lang="en-GB" sz="2400" dirty="0"/>
              <a:t> </a:t>
            </a:r>
            <a:r>
              <a:rPr lang="en-GB" sz="2400" dirty="0" err="1"/>
              <a:t>origjinal</a:t>
            </a:r>
            <a:r>
              <a:rPr lang="en-GB" sz="2400" dirty="0"/>
              <a:t>. </a:t>
            </a:r>
            <a:endParaRPr lang="en-GB" sz="2400" dirty="0" smtClean="0"/>
          </a:p>
          <a:p>
            <a:pPr algn="just"/>
            <a:r>
              <a:rPr lang="en-GB" sz="2400" b="1" dirty="0" err="1"/>
              <a:t>T</a:t>
            </a:r>
            <a:r>
              <a:rPr lang="en-GB" sz="2400" b="1" dirty="0" err="1" smtClean="0"/>
              <a:t>eknikat</a:t>
            </a:r>
            <a:r>
              <a:rPr lang="en-GB" sz="2400" b="1" dirty="0" smtClean="0"/>
              <a:t> </a:t>
            </a:r>
            <a:r>
              <a:rPr lang="en-GB" sz="2400" b="1" dirty="0"/>
              <a:t>e </a:t>
            </a:r>
            <a:r>
              <a:rPr lang="en-GB" sz="2400" b="1" dirty="0" err="1"/>
              <a:t>posaçme</a:t>
            </a:r>
            <a:r>
              <a:rPr lang="en-GB" sz="2400" b="1" dirty="0"/>
              <a:t> </a:t>
            </a:r>
            <a:r>
              <a:rPr lang="en-GB" sz="2400" b="1" dirty="0" err="1"/>
              <a:t>të</a:t>
            </a:r>
            <a:r>
              <a:rPr lang="en-GB" sz="2400" b="1" dirty="0"/>
              <a:t> </a:t>
            </a:r>
            <a:r>
              <a:rPr lang="en-GB" sz="2400" b="1" dirty="0" err="1" smtClean="0"/>
              <a:t>hetimit</a:t>
            </a:r>
            <a:r>
              <a:rPr lang="en-GB" sz="2400" b="1" dirty="0" smtClean="0"/>
              <a:t>: </a:t>
            </a:r>
            <a:r>
              <a:rPr lang="en-GB" sz="2400" dirty="0" err="1" smtClean="0"/>
              <a:t>metoda</a:t>
            </a:r>
            <a:r>
              <a:rPr lang="en-GB" sz="2400" dirty="0" smtClean="0"/>
              <a:t> </a:t>
            </a:r>
            <a:r>
              <a:rPr lang="en-GB" sz="2400" dirty="0" err="1"/>
              <a:t>speciale</a:t>
            </a:r>
            <a:r>
              <a:rPr lang="en-GB" sz="2400" dirty="0"/>
              <a:t> </a:t>
            </a:r>
            <a:r>
              <a:rPr lang="en-GB" sz="2400" dirty="0" err="1"/>
              <a:t>të</a:t>
            </a:r>
            <a:r>
              <a:rPr lang="en-GB" sz="2400" dirty="0"/>
              <a:t> </a:t>
            </a:r>
            <a:r>
              <a:rPr lang="en-GB" sz="2400" dirty="0" err="1"/>
              <a:t>hetimit</a:t>
            </a:r>
            <a:r>
              <a:rPr lang="en-GB" sz="2400" dirty="0"/>
              <a:t> </a:t>
            </a:r>
            <a:r>
              <a:rPr lang="en-GB" sz="2400" dirty="0" err="1"/>
              <a:t>sipas</a:t>
            </a:r>
            <a:r>
              <a:rPr lang="en-GB" sz="2400" dirty="0"/>
              <a:t> </a:t>
            </a:r>
            <a:r>
              <a:rPr lang="en-GB" sz="2400" dirty="0" err="1"/>
              <a:t>K.Pr.Penale</a:t>
            </a:r>
            <a:r>
              <a:rPr lang="en-GB" sz="2400" dirty="0"/>
              <a:t> </a:t>
            </a:r>
            <a:r>
              <a:rPr lang="en-GB" sz="2400" dirty="0" err="1"/>
              <a:t>dhe</a:t>
            </a:r>
            <a:r>
              <a:rPr lang="en-GB" sz="2400" dirty="0"/>
              <a:t> </a:t>
            </a:r>
            <a:r>
              <a:rPr lang="en-GB" sz="2400" dirty="0" err="1"/>
              <a:t>parashikimeve</a:t>
            </a:r>
            <a:r>
              <a:rPr lang="en-GB" sz="2400" dirty="0"/>
              <a:t> </a:t>
            </a:r>
            <a:r>
              <a:rPr lang="en-GB" sz="2400" dirty="0" err="1"/>
              <a:t>të</a:t>
            </a:r>
            <a:r>
              <a:rPr lang="en-GB" sz="2400" dirty="0"/>
              <a:t> </a:t>
            </a:r>
            <a:r>
              <a:rPr lang="en-GB" sz="2400" dirty="0" err="1"/>
              <a:t>tjera</a:t>
            </a:r>
            <a:r>
              <a:rPr lang="en-GB" sz="2400" dirty="0"/>
              <a:t> </a:t>
            </a:r>
            <a:r>
              <a:rPr lang="en-GB" sz="2400" dirty="0" err="1"/>
              <a:t>ligjore</a:t>
            </a:r>
            <a:r>
              <a:rPr lang="en-GB" sz="2400" dirty="0"/>
              <a:t>, </a:t>
            </a:r>
            <a:r>
              <a:rPr lang="en-GB" sz="2400" dirty="0" err="1"/>
              <a:t>përdorimi</a:t>
            </a:r>
            <a:r>
              <a:rPr lang="en-GB" sz="2400" dirty="0"/>
              <a:t> i </a:t>
            </a:r>
            <a:r>
              <a:rPr lang="en-GB" sz="2400" dirty="0" err="1"/>
              <a:t>të</a:t>
            </a:r>
            <a:r>
              <a:rPr lang="en-GB" sz="2400" dirty="0"/>
              <a:t> </a:t>
            </a:r>
            <a:r>
              <a:rPr lang="en-GB" sz="2400" dirty="0" err="1"/>
              <a:t>cilave</a:t>
            </a:r>
            <a:r>
              <a:rPr lang="en-GB" sz="2400" dirty="0"/>
              <a:t> </a:t>
            </a:r>
            <a:r>
              <a:rPr lang="en-GB" sz="2400" dirty="0" err="1"/>
              <a:t>nuk</a:t>
            </a:r>
            <a:r>
              <a:rPr lang="en-GB" sz="2400" dirty="0"/>
              <a:t> </a:t>
            </a:r>
            <a:r>
              <a:rPr lang="en-GB" sz="2400" dirty="0" err="1"/>
              <a:t>është</a:t>
            </a:r>
            <a:r>
              <a:rPr lang="en-GB" sz="2400" dirty="0"/>
              <a:t> i </a:t>
            </a:r>
            <a:r>
              <a:rPr lang="en-GB" sz="2400" dirty="0" err="1"/>
              <a:t>autorizuar</a:t>
            </a:r>
            <a:r>
              <a:rPr lang="en-GB" sz="2400" dirty="0"/>
              <a:t> </a:t>
            </a:r>
            <a:r>
              <a:rPr lang="en-GB" sz="2400" dirty="0" err="1"/>
              <a:t>për</a:t>
            </a:r>
            <a:r>
              <a:rPr lang="en-GB" sz="2400" dirty="0"/>
              <a:t> </a:t>
            </a:r>
            <a:r>
              <a:rPr lang="en-GB" sz="2400" dirty="0" err="1"/>
              <a:t>të</a:t>
            </a:r>
            <a:r>
              <a:rPr lang="en-GB" sz="2400" dirty="0"/>
              <a:t> </a:t>
            </a:r>
            <a:r>
              <a:rPr lang="en-GB" sz="2400" dirty="0" err="1"/>
              <a:t>gjitha</a:t>
            </a:r>
            <a:r>
              <a:rPr lang="en-GB" sz="2400" dirty="0"/>
              <a:t> </a:t>
            </a:r>
            <a:r>
              <a:rPr lang="en-GB" sz="2400" dirty="0" err="1"/>
              <a:t>llojet</a:t>
            </a:r>
            <a:r>
              <a:rPr lang="en-GB" sz="2400" dirty="0"/>
              <a:t> e </a:t>
            </a:r>
            <a:r>
              <a:rPr lang="en-GB" sz="2400" dirty="0" err="1"/>
              <a:t>veprave</a:t>
            </a:r>
            <a:r>
              <a:rPr lang="en-GB" sz="2400" dirty="0"/>
              <a:t> </a:t>
            </a:r>
            <a:r>
              <a:rPr lang="en-GB" sz="2400" dirty="0" err="1"/>
              <a:t>penale</a:t>
            </a:r>
            <a:r>
              <a:rPr lang="en-GB" sz="2400" dirty="0"/>
              <a:t>, </a:t>
            </a:r>
            <a:r>
              <a:rPr lang="en-GB" sz="2400" dirty="0" err="1"/>
              <a:t>të</a:t>
            </a:r>
            <a:r>
              <a:rPr lang="en-GB" sz="2400" dirty="0"/>
              <a:t> </a:t>
            </a:r>
            <a:r>
              <a:rPr lang="en-GB" sz="2400" dirty="0" err="1"/>
              <a:t>tilla</a:t>
            </a:r>
            <a:r>
              <a:rPr lang="en-GB" sz="2400" dirty="0"/>
              <a:t> </a:t>
            </a:r>
            <a:r>
              <a:rPr lang="en-GB" sz="2400" dirty="0" err="1"/>
              <a:t>si</a:t>
            </a:r>
            <a:r>
              <a:rPr lang="en-GB" sz="2400" dirty="0"/>
              <a:t> </a:t>
            </a:r>
            <a:r>
              <a:rPr lang="en-GB" sz="2400" dirty="0" err="1"/>
              <a:t>veprimet</a:t>
            </a:r>
            <a:r>
              <a:rPr lang="en-GB" sz="2400" dirty="0"/>
              <a:t> </a:t>
            </a:r>
            <a:r>
              <a:rPr lang="en-GB" sz="2400" dirty="0" err="1"/>
              <a:t>simuluese</a:t>
            </a:r>
            <a:r>
              <a:rPr lang="en-GB" sz="2400" dirty="0"/>
              <a:t>, </a:t>
            </a:r>
            <a:r>
              <a:rPr lang="en-GB" sz="2400" dirty="0" err="1"/>
              <a:t>infiltrimi</a:t>
            </a:r>
            <a:r>
              <a:rPr lang="en-GB" sz="2400" dirty="0"/>
              <a:t> </a:t>
            </a:r>
            <a:r>
              <a:rPr lang="en-GB" sz="2400" dirty="0" err="1"/>
              <a:t>në</a:t>
            </a:r>
            <a:r>
              <a:rPr lang="en-GB" sz="2400" dirty="0"/>
              <a:t> </a:t>
            </a:r>
            <a:r>
              <a:rPr lang="en-GB" sz="2400" dirty="0" err="1"/>
              <a:t>përbërje</a:t>
            </a:r>
            <a:r>
              <a:rPr lang="en-GB" sz="2400" dirty="0"/>
              <a:t> </a:t>
            </a:r>
            <a:r>
              <a:rPr lang="en-GB" sz="2400" dirty="0" err="1"/>
              <a:t>të</a:t>
            </a:r>
            <a:r>
              <a:rPr lang="en-GB" sz="2400" dirty="0"/>
              <a:t> </a:t>
            </a:r>
            <a:r>
              <a:rPr lang="en-GB" sz="2400" dirty="0" err="1"/>
              <a:t>grupit</a:t>
            </a:r>
            <a:r>
              <a:rPr lang="en-GB" sz="2400" dirty="0"/>
              <a:t> </a:t>
            </a:r>
            <a:r>
              <a:rPr lang="en-GB" sz="2400" dirty="0" err="1"/>
              <a:t>kriminal</a:t>
            </a:r>
            <a:r>
              <a:rPr lang="en-GB" sz="2400" dirty="0"/>
              <a:t>, </a:t>
            </a:r>
            <a:r>
              <a:rPr lang="en-GB" sz="2400" dirty="0" err="1"/>
              <a:t>dorëzimi</a:t>
            </a:r>
            <a:r>
              <a:rPr lang="en-GB" sz="2400" dirty="0"/>
              <a:t> i </a:t>
            </a:r>
            <a:r>
              <a:rPr lang="en-GB" sz="2400" dirty="0" err="1"/>
              <a:t>kontrolluar</a:t>
            </a:r>
            <a:r>
              <a:rPr lang="en-GB" sz="2400" dirty="0"/>
              <a:t>, </a:t>
            </a:r>
            <a:r>
              <a:rPr lang="en-GB" sz="2400" dirty="0" err="1"/>
              <a:t>mbrojtja</a:t>
            </a:r>
            <a:r>
              <a:rPr lang="en-GB" sz="2400" dirty="0"/>
              <a:t> e </a:t>
            </a:r>
            <a:r>
              <a:rPr lang="en-GB" sz="2400" dirty="0" err="1"/>
              <a:t>dëshmitarit</a:t>
            </a:r>
            <a:r>
              <a:rPr lang="en-GB" sz="2400" dirty="0"/>
              <a:t> </a:t>
            </a:r>
            <a:r>
              <a:rPr lang="en-GB" sz="2400" dirty="0" err="1"/>
              <a:t>si</a:t>
            </a:r>
            <a:r>
              <a:rPr lang="en-GB" sz="2400" dirty="0"/>
              <a:t> </a:t>
            </a:r>
            <a:r>
              <a:rPr lang="en-GB" sz="2400" dirty="0" err="1"/>
              <a:t>dhe</a:t>
            </a:r>
            <a:r>
              <a:rPr lang="en-GB" sz="2400" dirty="0"/>
              <a:t> </a:t>
            </a:r>
            <a:r>
              <a:rPr lang="en-GB" sz="2400" dirty="0" err="1"/>
              <a:t>teknika</a:t>
            </a:r>
            <a:r>
              <a:rPr lang="en-GB" sz="2400" dirty="0"/>
              <a:t> </a:t>
            </a:r>
            <a:r>
              <a:rPr lang="en-GB" sz="2400" dirty="0" err="1"/>
              <a:t>të</a:t>
            </a:r>
            <a:r>
              <a:rPr lang="en-GB" sz="2400" dirty="0"/>
              <a:t> </a:t>
            </a:r>
            <a:r>
              <a:rPr lang="en-GB" sz="2400" dirty="0" err="1"/>
              <a:t>tjera</a:t>
            </a:r>
            <a:r>
              <a:rPr lang="en-GB" sz="2400" dirty="0"/>
              <a:t> </a:t>
            </a:r>
            <a:r>
              <a:rPr lang="en-GB" sz="2400" dirty="0" err="1"/>
              <a:t>si</a:t>
            </a:r>
            <a:r>
              <a:rPr lang="en-GB" sz="2400" dirty="0"/>
              <a:t> </a:t>
            </a:r>
            <a:r>
              <a:rPr lang="en-GB" sz="2400" dirty="0" err="1"/>
              <a:t>vendimet</a:t>
            </a:r>
            <a:r>
              <a:rPr lang="en-GB" sz="2400" dirty="0"/>
              <a:t> </a:t>
            </a:r>
            <a:r>
              <a:rPr lang="en-GB" sz="2400" dirty="0" err="1"/>
              <a:t>për</a:t>
            </a:r>
            <a:r>
              <a:rPr lang="en-GB" sz="2400" dirty="0"/>
              <a:t> </a:t>
            </a:r>
            <a:r>
              <a:rPr lang="en-GB" sz="2400" dirty="0" err="1"/>
              <a:t>kontroll</a:t>
            </a:r>
            <a:r>
              <a:rPr lang="en-GB" sz="2400" dirty="0"/>
              <a:t> </a:t>
            </a:r>
            <a:r>
              <a:rPr lang="en-GB" sz="2400" dirty="0" err="1"/>
              <a:t>në</a:t>
            </a:r>
            <a:r>
              <a:rPr lang="en-GB" sz="2400" dirty="0"/>
              <a:t> </a:t>
            </a:r>
            <a:r>
              <a:rPr lang="en-GB" sz="2400" dirty="0" err="1"/>
              <a:t>rastet</a:t>
            </a:r>
            <a:r>
              <a:rPr lang="en-GB" sz="2400" dirty="0"/>
              <a:t> e </a:t>
            </a:r>
            <a:r>
              <a:rPr lang="en-GB" sz="2400" dirty="0" err="1"/>
              <a:t>hetimeve</a:t>
            </a:r>
            <a:r>
              <a:rPr lang="en-GB" sz="2400" dirty="0"/>
              <a:t> </a:t>
            </a:r>
            <a:r>
              <a:rPr lang="en-GB" sz="2400" dirty="0" err="1"/>
              <a:t>të</a:t>
            </a:r>
            <a:r>
              <a:rPr lang="en-GB" sz="2400" dirty="0"/>
              <a:t> </a:t>
            </a:r>
            <a:r>
              <a:rPr lang="en-GB" sz="2400" dirty="0" err="1"/>
              <a:t>veprave</a:t>
            </a:r>
            <a:r>
              <a:rPr lang="en-GB" sz="2400" dirty="0"/>
              <a:t> </a:t>
            </a:r>
            <a:r>
              <a:rPr lang="en-GB" sz="2400" dirty="0" err="1"/>
              <a:t>penale</a:t>
            </a:r>
            <a:r>
              <a:rPr lang="en-GB" sz="2400" dirty="0"/>
              <a:t> </a:t>
            </a:r>
            <a:r>
              <a:rPr lang="en-GB" sz="2400" dirty="0" err="1"/>
              <a:t>të</a:t>
            </a:r>
            <a:r>
              <a:rPr lang="en-GB" sz="2400" dirty="0"/>
              <a:t> </a:t>
            </a:r>
            <a:r>
              <a:rPr lang="en-GB" sz="2400" dirty="0" err="1"/>
              <a:t>korrupsionit</a:t>
            </a:r>
            <a:r>
              <a:rPr lang="en-GB" sz="2400" dirty="0"/>
              <a:t>, </a:t>
            </a:r>
            <a:r>
              <a:rPr lang="en-GB" sz="2400" dirty="0" err="1"/>
              <a:t>sigurimi</a:t>
            </a:r>
            <a:r>
              <a:rPr lang="en-GB" sz="2400" dirty="0"/>
              <a:t> me </a:t>
            </a:r>
            <a:r>
              <a:rPr lang="en-GB" sz="2400" dirty="0" err="1"/>
              <a:t>anë</a:t>
            </a:r>
            <a:r>
              <a:rPr lang="en-GB" sz="2400" dirty="0"/>
              <a:t> </a:t>
            </a:r>
            <a:r>
              <a:rPr lang="en-GB" sz="2400" dirty="0" err="1"/>
              <a:t>të</a:t>
            </a:r>
            <a:r>
              <a:rPr lang="en-GB" sz="2400" dirty="0"/>
              <a:t> </a:t>
            </a:r>
            <a:r>
              <a:rPr lang="en-GB" sz="2400" dirty="0" err="1"/>
              <a:t>letërporosisë</a:t>
            </a:r>
            <a:r>
              <a:rPr lang="en-GB" sz="2400" dirty="0"/>
              <a:t> i </a:t>
            </a:r>
            <a:r>
              <a:rPr lang="en-GB" sz="2400" dirty="0" err="1"/>
              <a:t>provave</a:t>
            </a:r>
            <a:r>
              <a:rPr lang="en-GB" sz="2400" dirty="0"/>
              <a:t> </a:t>
            </a:r>
            <a:r>
              <a:rPr lang="en-GB" sz="2400" dirty="0" err="1"/>
              <a:t>që</a:t>
            </a:r>
            <a:r>
              <a:rPr lang="en-GB" sz="2400" dirty="0"/>
              <a:t> </a:t>
            </a:r>
            <a:r>
              <a:rPr lang="en-GB" sz="2400" dirty="0" err="1"/>
              <a:t>gjenden</a:t>
            </a:r>
            <a:r>
              <a:rPr lang="en-GB" sz="2400" dirty="0"/>
              <a:t> </a:t>
            </a:r>
            <a:r>
              <a:rPr lang="en-GB" sz="2400" dirty="0" err="1"/>
              <a:t>jashtë</a:t>
            </a:r>
            <a:r>
              <a:rPr lang="en-GB" sz="2400" dirty="0"/>
              <a:t> </a:t>
            </a:r>
            <a:r>
              <a:rPr lang="en-GB" sz="2400" dirty="0" err="1"/>
              <a:t>vendit</a:t>
            </a:r>
            <a:r>
              <a:rPr lang="en-GB" sz="2400" dirty="0"/>
              <a:t>, </a:t>
            </a:r>
            <a:r>
              <a:rPr lang="en-GB" sz="2400" dirty="0" err="1"/>
              <a:t>sigurimi</a:t>
            </a:r>
            <a:r>
              <a:rPr lang="en-GB" sz="2400" dirty="0"/>
              <a:t> i </a:t>
            </a:r>
            <a:r>
              <a:rPr lang="en-GB" sz="2400" dirty="0" err="1"/>
              <a:t>provave</a:t>
            </a:r>
            <a:r>
              <a:rPr lang="en-GB" sz="2400" dirty="0"/>
              <a:t> </a:t>
            </a:r>
            <a:r>
              <a:rPr lang="en-GB" sz="2400" dirty="0" err="1"/>
              <a:t>kompjuterike</a:t>
            </a:r>
            <a:r>
              <a:rPr lang="en-GB" sz="2400" dirty="0"/>
              <a:t>, </a:t>
            </a:r>
            <a:r>
              <a:rPr lang="en-GB" sz="2400" dirty="0" err="1"/>
              <a:t>përdorimi</a:t>
            </a:r>
            <a:r>
              <a:rPr lang="en-GB" sz="2400" dirty="0"/>
              <a:t> i </a:t>
            </a:r>
            <a:r>
              <a:rPr lang="en-GB" sz="2400" dirty="0" err="1"/>
              <a:t>provave</a:t>
            </a:r>
            <a:r>
              <a:rPr lang="en-GB" sz="2400" dirty="0"/>
              <a:t> </a:t>
            </a:r>
            <a:r>
              <a:rPr lang="en-GB" sz="2400" dirty="0" err="1"/>
              <a:t>mjeko-ligjore</a:t>
            </a:r>
            <a:r>
              <a:rPr lang="en-GB" sz="2400" dirty="0"/>
              <a:t> </a:t>
            </a:r>
            <a:r>
              <a:rPr lang="en-GB" sz="2400" dirty="0" err="1"/>
              <a:t>si</a:t>
            </a:r>
            <a:r>
              <a:rPr lang="en-GB" sz="2400" dirty="0"/>
              <a:t> ADN, </a:t>
            </a:r>
            <a:r>
              <a:rPr lang="en-GB" sz="2400" dirty="0" err="1"/>
              <a:t>përdorimi</a:t>
            </a:r>
            <a:r>
              <a:rPr lang="en-GB" sz="2400" dirty="0"/>
              <a:t> i </a:t>
            </a:r>
            <a:r>
              <a:rPr lang="en-GB" sz="2400" dirty="0" err="1"/>
              <a:t>ekspertizës</a:t>
            </a:r>
            <a:r>
              <a:rPr lang="en-GB" sz="2400" dirty="0"/>
              <a:t> </a:t>
            </a:r>
            <a:r>
              <a:rPr lang="en-GB" sz="2400" dirty="0" err="1"/>
              <a:t>kontabël</a:t>
            </a:r>
            <a:r>
              <a:rPr lang="en-GB" sz="2400" dirty="0"/>
              <a:t>, </a:t>
            </a:r>
            <a:r>
              <a:rPr lang="en-GB" sz="2400" dirty="0" err="1"/>
              <a:t>përgjimi</a:t>
            </a:r>
            <a:r>
              <a:rPr lang="en-GB" sz="2400" dirty="0"/>
              <a:t> </a:t>
            </a:r>
            <a:r>
              <a:rPr lang="en-GB" sz="2400" dirty="0" err="1"/>
              <a:t>elektronik</a:t>
            </a:r>
            <a:r>
              <a:rPr lang="en-GB" sz="2400" dirty="0"/>
              <a:t>, </a:t>
            </a:r>
            <a:r>
              <a:rPr lang="en-GB" sz="2400" dirty="0" err="1"/>
              <a:t>marrja</a:t>
            </a:r>
            <a:r>
              <a:rPr lang="en-GB" sz="2400" dirty="0"/>
              <a:t> </a:t>
            </a:r>
            <a:r>
              <a:rPr lang="en-GB" sz="2400" dirty="0" err="1"/>
              <a:t>dhe</a:t>
            </a:r>
            <a:r>
              <a:rPr lang="en-GB" sz="2400" dirty="0"/>
              <a:t> </a:t>
            </a:r>
            <a:r>
              <a:rPr lang="en-GB" sz="2400" dirty="0" err="1"/>
              <a:t>përdorimi</a:t>
            </a:r>
            <a:r>
              <a:rPr lang="en-GB" sz="2400" dirty="0"/>
              <a:t> i </a:t>
            </a:r>
            <a:r>
              <a:rPr lang="en-GB" sz="2400" dirty="0" err="1"/>
              <a:t>informacioneve</a:t>
            </a:r>
            <a:r>
              <a:rPr lang="en-GB" sz="2400" dirty="0"/>
              <a:t> </a:t>
            </a:r>
            <a:r>
              <a:rPr lang="en-GB" sz="2400" dirty="0" err="1"/>
              <a:t>nga</a:t>
            </a:r>
            <a:r>
              <a:rPr lang="en-GB" sz="2400" dirty="0"/>
              <a:t> </a:t>
            </a:r>
            <a:r>
              <a:rPr lang="en-GB" sz="2400" dirty="0" err="1"/>
              <a:t>vende</a:t>
            </a:r>
            <a:r>
              <a:rPr lang="en-GB" sz="2400" dirty="0"/>
              <a:t> </a:t>
            </a:r>
            <a:r>
              <a:rPr lang="en-GB" sz="2400" dirty="0" err="1"/>
              <a:t>të</a:t>
            </a:r>
            <a:r>
              <a:rPr lang="en-GB" sz="2400" dirty="0"/>
              <a:t> </a:t>
            </a:r>
            <a:r>
              <a:rPr lang="en-GB" sz="2400" dirty="0" err="1"/>
              <a:t>huaja</a:t>
            </a:r>
            <a:r>
              <a:rPr lang="en-GB" sz="2400" dirty="0"/>
              <a:t>, </a:t>
            </a:r>
            <a:r>
              <a:rPr lang="en-GB" sz="2400" dirty="0" err="1"/>
              <a:t>provat</a:t>
            </a:r>
            <a:r>
              <a:rPr lang="en-GB" sz="2400" dirty="0"/>
              <a:t> </a:t>
            </a:r>
            <a:r>
              <a:rPr lang="en-GB" sz="2400" dirty="0" err="1"/>
              <a:t>kompjuterike</a:t>
            </a:r>
            <a:r>
              <a:rPr lang="en-GB" sz="2400" dirty="0"/>
              <a:t>, </a:t>
            </a:r>
            <a:r>
              <a:rPr lang="en-GB" sz="2400" dirty="0" err="1"/>
              <a:t>përdorimi</a:t>
            </a:r>
            <a:r>
              <a:rPr lang="en-GB" sz="2400" dirty="0"/>
              <a:t> i </a:t>
            </a:r>
            <a:r>
              <a:rPr lang="en-GB" sz="2400" dirty="0" smtClean="0"/>
              <a:t>BP </a:t>
            </a:r>
            <a:r>
              <a:rPr lang="en-GB" sz="2400" dirty="0" err="1"/>
              <a:t>të</a:t>
            </a:r>
            <a:r>
              <a:rPr lang="en-GB" sz="2400" dirty="0"/>
              <a:t> </a:t>
            </a:r>
            <a:r>
              <a:rPr lang="en-GB" sz="2400" dirty="0" err="1"/>
              <a:t>drejtësisë</a:t>
            </a:r>
            <a:r>
              <a:rPr lang="en-GB" sz="2400" dirty="0"/>
              <a:t> </a:t>
            </a:r>
            <a:r>
              <a:rPr lang="en-GB" sz="2400" dirty="0" err="1"/>
              <a:t>ose</a:t>
            </a:r>
            <a:r>
              <a:rPr lang="en-GB" sz="2400" dirty="0"/>
              <a:t> </a:t>
            </a:r>
            <a:r>
              <a:rPr lang="en-GB" sz="2400" dirty="0" smtClean="0"/>
              <a:t>BP </a:t>
            </a:r>
            <a:r>
              <a:rPr lang="en-GB" sz="2400" dirty="0" err="1"/>
              <a:t>në</a:t>
            </a:r>
            <a:r>
              <a:rPr lang="en-GB" sz="2400" dirty="0"/>
              <a:t> </a:t>
            </a:r>
            <a:r>
              <a:rPr lang="en-GB" sz="2400" dirty="0" err="1"/>
              <a:t>marrëveshjet</a:t>
            </a:r>
            <a:r>
              <a:rPr lang="en-GB" sz="2400" dirty="0"/>
              <a:t> e </a:t>
            </a:r>
            <a:r>
              <a:rPr lang="en-GB" sz="2400" dirty="0" err="1"/>
              <a:t>fajësisë</a:t>
            </a:r>
            <a:r>
              <a:rPr lang="en-GB" sz="2400" dirty="0"/>
              <a:t> </a:t>
            </a:r>
            <a:r>
              <a:rPr lang="en-GB" sz="2400" dirty="0" err="1"/>
              <a:t>etj</a:t>
            </a:r>
            <a:r>
              <a:rPr lang="en-GB" sz="2400" dirty="0"/>
              <a:t>.</a:t>
            </a:r>
          </a:p>
          <a:p>
            <a:pPr algn="just"/>
            <a:endParaRPr lang="en-GB" sz="2400" dirty="0">
              <a:effectLst/>
            </a:endParaRPr>
          </a:p>
        </p:txBody>
      </p:sp>
    </p:spTree>
    <p:extLst>
      <p:ext uri="{BB962C8B-B14F-4D97-AF65-F5344CB8AC3E}">
        <p14:creationId xmlns:p14="http://schemas.microsoft.com/office/powerpoint/2010/main" val="967235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dirty="0" err="1" smtClean="0">
                <a:latin typeface="Arial" panose="020B0604020202020204" pitchFamily="34" charset="0"/>
                <a:cs typeface="Arial" panose="020B0604020202020204" pitchFamily="34" charset="0"/>
              </a:rPr>
              <a:t>Përgjimi</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në</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hetimet</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proaktive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b="1" dirty="0" err="1" smtClean="0"/>
              <a:t>Neni</a:t>
            </a:r>
            <a:r>
              <a:rPr lang="en-GB" sz="2400" b="1" dirty="0" smtClean="0"/>
              <a:t> </a:t>
            </a:r>
            <a:r>
              <a:rPr lang="en-GB" sz="2400" b="1" dirty="0"/>
              <a:t>287/1 </a:t>
            </a:r>
            <a:r>
              <a:rPr lang="en-GB" sz="2400" b="1" dirty="0" smtClean="0"/>
              <a:t>i </a:t>
            </a:r>
            <a:r>
              <a:rPr lang="en-GB" sz="2400" b="1" dirty="0" err="1" smtClean="0"/>
              <a:t>K.Pr.Penale</a:t>
            </a:r>
            <a:r>
              <a:rPr lang="en-GB" sz="2400" dirty="0" smtClean="0"/>
              <a:t>: </a:t>
            </a:r>
            <a:r>
              <a:rPr lang="en-GB" sz="2400" dirty="0"/>
              <a:t>“</a:t>
            </a:r>
            <a:r>
              <a:rPr lang="en-GB" sz="2400" i="1" dirty="0" err="1"/>
              <a:t>Prokurori</a:t>
            </a:r>
            <a:r>
              <a:rPr lang="en-GB" sz="2400" i="1" dirty="0"/>
              <a:t> </a:t>
            </a:r>
            <a:r>
              <a:rPr lang="en-GB" sz="2400" i="1" dirty="0" err="1"/>
              <a:t>shënon</a:t>
            </a:r>
            <a:r>
              <a:rPr lang="en-GB" sz="2400" i="1" dirty="0"/>
              <a:t> </a:t>
            </a:r>
            <a:r>
              <a:rPr lang="en-GB" sz="2400" i="1" dirty="0" err="1"/>
              <a:t>në</a:t>
            </a:r>
            <a:r>
              <a:rPr lang="en-GB" sz="2400" i="1" dirty="0"/>
              <a:t> </a:t>
            </a:r>
            <a:r>
              <a:rPr lang="en-GB" sz="2400" i="1" dirty="0" err="1"/>
              <a:t>regjistër</a:t>
            </a:r>
            <a:r>
              <a:rPr lang="en-GB" sz="2400" i="1" dirty="0"/>
              <a:t> </a:t>
            </a:r>
            <a:r>
              <a:rPr lang="en-GB" sz="2400" i="1" dirty="0" err="1"/>
              <a:t>çdo</a:t>
            </a:r>
            <a:r>
              <a:rPr lang="en-GB" sz="2400" i="1" dirty="0"/>
              <a:t> </a:t>
            </a:r>
            <a:r>
              <a:rPr lang="en-GB" sz="2400" i="1" dirty="0" err="1"/>
              <a:t>njoftim</a:t>
            </a:r>
            <a:r>
              <a:rPr lang="en-GB" sz="2400" i="1" dirty="0"/>
              <a:t> </a:t>
            </a:r>
            <a:r>
              <a:rPr lang="en-GB" sz="2400" i="1" dirty="0" err="1"/>
              <a:t>të</a:t>
            </a:r>
            <a:r>
              <a:rPr lang="en-GB" sz="2400" i="1" dirty="0"/>
              <a:t> </a:t>
            </a:r>
            <a:r>
              <a:rPr lang="en-GB" sz="2400" i="1" dirty="0" err="1"/>
              <a:t>veprës</a:t>
            </a:r>
            <a:r>
              <a:rPr lang="en-GB" sz="2400" i="1" dirty="0"/>
              <a:t> </a:t>
            </a:r>
            <a:r>
              <a:rPr lang="en-GB" sz="2400" i="1" dirty="0" err="1"/>
              <a:t>penale</a:t>
            </a:r>
            <a:r>
              <a:rPr lang="en-GB" sz="2400" i="1" dirty="0"/>
              <a:t> </a:t>
            </a:r>
            <a:r>
              <a:rPr lang="en-GB" sz="2400" i="1" dirty="0" err="1"/>
              <a:t>që</a:t>
            </a:r>
            <a:r>
              <a:rPr lang="en-GB" sz="2400" i="1" dirty="0"/>
              <a:t> i </a:t>
            </a:r>
            <a:r>
              <a:rPr lang="en-GB" sz="2400" i="1" dirty="0" err="1"/>
              <a:t>vjen</a:t>
            </a:r>
            <a:r>
              <a:rPr lang="en-GB" sz="2400" i="1" dirty="0"/>
              <a:t> </a:t>
            </a:r>
            <a:r>
              <a:rPr lang="en-GB" sz="2400" i="1" dirty="0" err="1"/>
              <a:t>ose</a:t>
            </a:r>
            <a:r>
              <a:rPr lang="en-GB" sz="2400" i="1" dirty="0"/>
              <a:t> </a:t>
            </a:r>
            <a:r>
              <a:rPr lang="en-GB" sz="2400" i="1" dirty="0" err="1"/>
              <a:t>që</a:t>
            </a:r>
            <a:r>
              <a:rPr lang="en-GB" sz="2400" i="1" dirty="0"/>
              <a:t> </a:t>
            </a:r>
            <a:r>
              <a:rPr lang="en-GB" sz="2400" i="1" dirty="0" err="1"/>
              <a:t>ka</a:t>
            </a:r>
            <a:r>
              <a:rPr lang="en-GB" sz="2400" i="1" dirty="0"/>
              <a:t> </a:t>
            </a:r>
            <a:r>
              <a:rPr lang="en-GB" sz="2400" i="1" dirty="0" err="1"/>
              <a:t>marrë</a:t>
            </a:r>
            <a:r>
              <a:rPr lang="en-GB" sz="2400" i="1" dirty="0"/>
              <a:t> me </a:t>
            </a:r>
            <a:r>
              <a:rPr lang="en-GB" sz="2400" i="1" dirty="0" err="1"/>
              <a:t>iniciativën</a:t>
            </a:r>
            <a:r>
              <a:rPr lang="en-GB" sz="2400" i="1" dirty="0"/>
              <a:t> e vet </a:t>
            </a:r>
            <a:r>
              <a:rPr lang="en-GB" sz="2400" i="1" dirty="0" err="1"/>
              <a:t>dhe</a:t>
            </a:r>
            <a:r>
              <a:rPr lang="en-GB" sz="2400" i="1" dirty="0"/>
              <a:t> </a:t>
            </a:r>
            <a:r>
              <a:rPr lang="en-GB" sz="2400" i="1" dirty="0" err="1"/>
              <a:t>në</a:t>
            </a:r>
            <a:r>
              <a:rPr lang="en-GB" sz="2400" i="1" dirty="0"/>
              <a:t> </a:t>
            </a:r>
            <a:r>
              <a:rPr lang="en-GB" sz="2400" i="1" dirty="0" err="1"/>
              <a:t>të</a:t>
            </a:r>
            <a:r>
              <a:rPr lang="en-GB" sz="2400" i="1" dirty="0"/>
              <a:t> </a:t>
            </a:r>
            <a:r>
              <a:rPr lang="en-GB" sz="2400" i="1" dirty="0" err="1"/>
              <a:t>njëjtën</a:t>
            </a:r>
            <a:r>
              <a:rPr lang="en-GB" sz="2400" i="1" dirty="0"/>
              <a:t> </a:t>
            </a:r>
            <a:r>
              <a:rPr lang="en-GB" sz="2400" i="1" dirty="0" err="1"/>
              <a:t>kohë</a:t>
            </a:r>
            <a:r>
              <a:rPr lang="en-GB" sz="2400" i="1" dirty="0"/>
              <a:t>, </a:t>
            </a:r>
            <a:r>
              <a:rPr lang="en-GB" sz="2400" i="1" dirty="0" err="1"/>
              <a:t>ose</a:t>
            </a:r>
            <a:r>
              <a:rPr lang="en-GB" sz="2400" i="1" dirty="0"/>
              <a:t> </a:t>
            </a:r>
            <a:r>
              <a:rPr lang="en-GB" sz="2400" i="1" dirty="0" err="1"/>
              <a:t>nga</a:t>
            </a:r>
            <a:r>
              <a:rPr lang="en-GB" sz="2400" i="1" dirty="0"/>
              <a:t> </a:t>
            </a:r>
            <a:r>
              <a:rPr lang="en-GB" sz="2400" i="1" dirty="0" err="1"/>
              <a:t>momenti</a:t>
            </a:r>
            <a:r>
              <a:rPr lang="en-GB" sz="2400" i="1" dirty="0"/>
              <a:t> </a:t>
            </a:r>
            <a:r>
              <a:rPr lang="en-GB" sz="2400" i="1" dirty="0" err="1"/>
              <a:t>në</a:t>
            </a:r>
            <a:r>
              <a:rPr lang="en-GB" sz="2400" i="1" dirty="0"/>
              <a:t> </a:t>
            </a:r>
            <a:r>
              <a:rPr lang="en-GB" sz="2400" i="1" dirty="0" err="1"/>
              <a:t>të</a:t>
            </a:r>
            <a:r>
              <a:rPr lang="en-GB" sz="2400" i="1" dirty="0"/>
              <a:t> </a:t>
            </a:r>
            <a:r>
              <a:rPr lang="en-GB" sz="2400" i="1" dirty="0" err="1"/>
              <a:t>cilin</a:t>
            </a:r>
            <a:r>
              <a:rPr lang="en-GB" sz="2400" i="1" dirty="0"/>
              <a:t> </a:t>
            </a:r>
            <a:r>
              <a:rPr lang="en-GB" sz="2400" i="1" dirty="0" err="1"/>
              <a:t>rezulton</a:t>
            </a:r>
            <a:r>
              <a:rPr lang="en-GB" sz="2400" i="1" dirty="0"/>
              <a:t>, </a:t>
            </a:r>
            <a:r>
              <a:rPr lang="en-GB" sz="2400" i="1" dirty="0" err="1"/>
              <a:t>emrin</a:t>
            </a:r>
            <a:r>
              <a:rPr lang="en-GB" sz="2400" i="1" dirty="0"/>
              <a:t> e </a:t>
            </a:r>
            <a:r>
              <a:rPr lang="en-GB" sz="2400" i="1" dirty="0" err="1"/>
              <a:t>personit</a:t>
            </a:r>
            <a:r>
              <a:rPr lang="en-GB" sz="2400" i="1" dirty="0"/>
              <a:t> </a:t>
            </a:r>
            <a:r>
              <a:rPr lang="en-GB" sz="2400" i="1" dirty="0" err="1"/>
              <a:t>të</a:t>
            </a:r>
            <a:r>
              <a:rPr lang="en-GB" sz="2400" i="1" dirty="0"/>
              <a:t> </a:t>
            </a:r>
            <a:r>
              <a:rPr lang="en-GB" sz="2400" i="1" dirty="0" err="1"/>
              <a:t>cilit</a:t>
            </a:r>
            <a:r>
              <a:rPr lang="en-GB" sz="2400" i="1" dirty="0"/>
              <a:t> i </a:t>
            </a:r>
            <a:r>
              <a:rPr lang="en-GB" sz="2400" i="1" dirty="0" err="1"/>
              <a:t>atribuohet</a:t>
            </a:r>
            <a:r>
              <a:rPr lang="en-GB" sz="2400" i="1" dirty="0"/>
              <a:t> </a:t>
            </a:r>
            <a:r>
              <a:rPr lang="en-GB" sz="2400" i="1" dirty="0" err="1"/>
              <a:t>vepra</a:t>
            </a:r>
            <a:r>
              <a:rPr lang="en-GB" sz="2400" i="1" dirty="0"/>
              <a:t> </a:t>
            </a:r>
            <a:r>
              <a:rPr lang="en-GB" sz="2400" i="1" dirty="0" err="1"/>
              <a:t>penale</a:t>
            </a:r>
            <a:r>
              <a:rPr lang="en-GB" sz="2400" dirty="0"/>
              <a:t>”. </a:t>
            </a:r>
            <a:endParaRPr lang="en-GB" sz="2400" dirty="0" smtClean="0"/>
          </a:p>
          <a:p>
            <a:pPr algn="just"/>
            <a:r>
              <a:rPr lang="en-GB" sz="2400" dirty="0" err="1" smtClean="0"/>
              <a:t>Në</a:t>
            </a:r>
            <a:r>
              <a:rPr lang="en-GB" sz="2400" dirty="0" smtClean="0"/>
              <a:t> </a:t>
            </a:r>
            <a:r>
              <a:rPr lang="en-GB" sz="2400" dirty="0" err="1" smtClean="0"/>
              <a:t>dukje</a:t>
            </a:r>
            <a:r>
              <a:rPr lang="en-GB" sz="2400" dirty="0" smtClean="0"/>
              <a:t>, </a:t>
            </a:r>
            <a:r>
              <a:rPr lang="en-GB" sz="2400" dirty="0" err="1"/>
              <a:t>n</a:t>
            </a:r>
            <a:r>
              <a:rPr lang="en-GB" sz="2400" dirty="0" err="1" smtClean="0"/>
              <a:t>eni</a:t>
            </a:r>
            <a:r>
              <a:rPr lang="en-GB" sz="2400" dirty="0" smtClean="0"/>
              <a:t> </a:t>
            </a:r>
            <a:r>
              <a:rPr lang="en-GB" sz="2400" dirty="0"/>
              <a:t>287 i </a:t>
            </a:r>
            <a:r>
              <a:rPr lang="en-GB" sz="2400" dirty="0" err="1"/>
              <a:t>K.Pr.Penale</a:t>
            </a:r>
            <a:r>
              <a:rPr lang="en-GB" sz="2400" dirty="0"/>
              <a:t> i </a:t>
            </a:r>
            <a:r>
              <a:rPr lang="en-GB" sz="2400" dirty="0" err="1"/>
              <a:t>korrespondon</a:t>
            </a:r>
            <a:r>
              <a:rPr lang="en-GB" sz="2400" dirty="0"/>
              <a:t> </a:t>
            </a:r>
            <a:r>
              <a:rPr lang="en-GB" sz="2400" dirty="0" err="1"/>
              <a:t>një</a:t>
            </a:r>
            <a:r>
              <a:rPr lang="en-GB" sz="2400" dirty="0"/>
              <a:t> situate </a:t>
            </a:r>
            <a:r>
              <a:rPr lang="en-GB" sz="2400" dirty="0" err="1"/>
              <a:t>kur</a:t>
            </a:r>
            <a:r>
              <a:rPr lang="en-GB" sz="2400" dirty="0"/>
              <a:t> </a:t>
            </a:r>
            <a:r>
              <a:rPr lang="en-GB" sz="2400" dirty="0" err="1"/>
              <a:t>hetimi</a:t>
            </a:r>
            <a:r>
              <a:rPr lang="en-GB" sz="2400" dirty="0"/>
              <a:t> penal </a:t>
            </a:r>
            <a:r>
              <a:rPr lang="en-GB" sz="2400" dirty="0" err="1"/>
              <a:t>fillon</a:t>
            </a:r>
            <a:r>
              <a:rPr lang="en-GB" sz="2400" dirty="0"/>
              <a:t> </a:t>
            </a:r>
            <a:r>
              <a:rPr lang="en-GB" sz="2400" dirty="0" err="1"/>
              <a:t>vetëm</a:t>
            </a:r>
            <a:r>
              <a:rPr lang="en-GB" sz="2400" dirty="0"/>
              <a:t> pas </a:t>
            </a:r>
            <a:r>
              <a:rPr lang="en-GB" sz="2400" dirty="0" err="1"/>
              <a:t>kryerjes</a:t>
            </a:r>
            <a:r>
              <a:rPr lang="en-GB" sz="2400" dirty="0"/>
              <a:t> </a:t>
            </a:r>
            <a:r>
              <a:rPr lang="en-GB" sz="2400" dirty="0" err="1"/>
              <a:t>së</a:t>
            </a:r>
            <a:r>
              <a:rPr lang="en-GB" sz="2400" dirty="0"/>
              <a:t> </a:t>
            </a:r>
            <a:r>
              <a:rPr lang="en-GB" sz="2400" dirty="0" err="1"/>
              <a:t>një</a:t>
            </a:r>
            <a:r>
              <a:rPr lang="en-GB" sz="2400" dirty="0"/>
              <a:t> </a:t>
            </a:r>
            <a:r>
              <a:rPr lang="en-GB" sz="2400" dirty="0" err="1"/>
              <a:t>vepre</a:t>
            </a:r>
            <a:r>
              <a:rPr lang="en-GB" sz="2400" dirty="0"/>
              <a:t> </a:t>
            </a:r>
            <a:r>
              <a:rPr lang="en-GB" sz="2400" dirty="0" err="1" smtClean="0"/>
              <a:t>penale</a:t>
            </a:r>
            <a:r>
              <a:rPr lang="en-GB" sz="2400" dirty="0" smtClean="0"/>
              <a:t> (</a:t>
            </a:r>
            <a:r>
              <a:rPr lang="en-GB" sz="2400" dirty="0" err="1" smtClean="0"/>
              <a:t>hetim</a:t>
            </a:r>
            <a:r>
              <a:rPr lang="en-GB" sz="2400" dirty="0" smtClean="0"/>
              <a:t> </a:t>
            </a:r>
            <a:r>
              <a:rPr lang="en-GB" sz="2400" dirty="0" err="1" smtClean="0"/>
              <a:t>reaktiv</a:t>
            </a:r>
            <a:r>
              <a:rPr lang="en-GB" sz="2400" dirty="0" smtClean="0"/>
              <a:t>), </a:t>
            </a:r>
            <a:r>
              <a:rPr lang="en-GB" sz="2400" dirty="0" err="1"/>
              <a:t>ose</a:t>
            </a:r>
            <a:r>
              <a:rPr lang="en-GB" sz="2400" dirty="0"/>
              <a:t> </a:t>
            </a:r>
            <a:r>
              <a:rPr lang="en-GB" sz="2400" dirty="0" err="1"/>
              <a:t>së</a:t>
            </a:r>
            <a:r>
              <a:rPr lang="en-GB" sz="2400" dirty="0"/>
              <a:t> </a:t>
            </a:r>
            <a:r>
              <a:rPr lang="en-GB" sz="2400" dirty="0" err="1"/>
              <a:t>paku</a:t>
            </a:r>
            <a:r>
              <a:rPr lang="en-GB" sz="2400" dirty="0"/>
              <a:t>, pas </a:t>
            </a:r>
            <a:r>
              <a:rPr lang="en-GB" sz="2400" dirty="0" err="1"/>
              <a:t>njoftimit</a:t>
            </a:r>
            <a:r>
              <a:rPr lang="en-GB" sz="2400" dirty="0"/>
              <a:t> </a:t>
            </a:r>
            <a:r>
              <a:rPr lang="en-GB" sz="2400" dirty="0" err="1"/>
              <a:t>mbi</a:t>
            </a:r>
            <a:r>
              <a:rPr lang="en-GB" sz="2400" dirty="0"/>
              <a:t> </a:t>
            </a:r>
            <a:r>
              <a:rPr lang="en-GB" sz="2400" dirty="0" err="1"/>
              <a:t>kryerjen</a:t>
            </a:r>
            <a:r>
              <a:rPr lang="en-GB" sz="2400" dirty="0"/>
              <a:t> e </a:t>
            </a:r>
            <a:r>
              <a:rPr lang="en-GB" sz="2400" dirty="0" err="1"/>
              <a:t>saj</a:t>
            </a:r>
            <a:r>
              <a:rPr lang="en-GB" sz="2400" dirty="0"/>
              <a:t> </a:t>
            </a:r>
            <a:r>
              <a:rPr lang="en-GB" sz="2400" dirty="0" err="1"/>
              <a:t>ose</a:t>
            </a:r>
            <a:r>
              <a:rPr lang="en-GB" sz="2400" dirty="0"/>
              <a:t> </a:t>
            </a:r>
            <a:r>
              <a:rPr lang="en-GB" sz="2400" dirty="0" err="1"/>
              <a:t>ndodhjes</a:t>
            </a:r>
            <a:r>
              <a:rPr lang="en-GB" sz="2400" dirty="0"/>
              <a:t> </a:t>
            </a:r>
            <a:r>
              <a:rPr lang="en-GB" sz="2400" dirty="0" err="1"/>
              <a:t>së</a:t>
            </a:r>
            <a:r>
              <a:rPr lang="en-GB" sz="2400" dirty="0"/>
              <a:t> </a:t>
            </a:r>
            <a:r>
              <a:rPr lang="en-GB" sz="2400" dirty="0" err="1"/>
              <a:t>një</a:t>
            </a:r>
            <a:r>
              <a:rPr lang="en-GB" sz="2400" dirty="0"/>
              <a:t> </a:t>
            </a:r>
            <a:r>
              <a:rPr lang="en-GB" sz="2400" dirty="0" err="1"/>
              <a:t>fakti</a:t>
            </a:r>
            <a:r>
              <a:rPr lang="en-GB" sz="2400" dirty="0"/>
              <a:t> </a:t>
            </a:r>
            <a:r>
              <a:rPr lang="en-GB" sz="2400" dirty="0" err="1"/>
              <a:t>të</a:t>
            </a:r>
            <a:r>
              <a:rPr lang="en-GB" sz="2400" dirty="0"/>
              <a:t> </a:t>
            </a:r>
            <a:r>
              <a:rPr lang="en-GB" sz="2400" dirty="0" err="1"/>
              <a:t>caktuar</a:t>
            </a:r>
            <a:r>
              <a:rPr lang="en-GB" sz="2400" dirty="0"/>
              <a:t> (penal). </a:t>
            </a:r>
            <a:endParaRPr lang="en-GB" sz="2400" dirty="0" smtClean="0"/>
          </a:p>
          <a:p>
            <a:pPr algn="just"/>
            <a:r>
              <a:rPr lang="en-GB" sz="2400" b="1" dirty="0" err="1" smtClean="0"/>
              <a:t>Pyetje</a:t>
            </a:r>
            <a:r>
              <a:rPr lang="en-GB" sz="2400" b="1" dirty="0" smtClean="0"/>
              <a:t>: A </a:t>
            </a:r>
            <a:r>
              <a:rPr lang="en-GB" sz="2400" b="1" dirty="0" err="1"/>
              <a:t>mund</a:t>
            </a:r>
            <a:r>
              <a:rPr lang="en-GB" sz="2400" b="1" dirty="0"/>
              <a:t> </a:t>
            </a:r>
            <a:r>
              <a:rPr lang="en-GB" sz="2400" b="1" dirty="0" err="1"/>
              <a:t>të</a:t>
            </a:r>
            <a:r>
              <a:rPr lang="en-GB" sz="2400" b="1" dirty="0"/>
              <a:t> </a:t>
            </a:r>
            <a:r>
              <a:rPr lang="en-GB" sz="2400" b="1" dirty="0" err="1"/>
              <a:t>fillohet</a:t>
            </a:r>
            <a:r>
              <a:rPr lang="en-GB" sz="2400" b="1" dirty="0"/>
              <a:t> </a:t>
            </a:r>
            <a:r>
              <a:rPr lang="en-GB" sz="2400" b="1" dirty="0" err="1"/>
              <a:t>një</a:t>
            </a:r>
            <a:r>
              <a:rPr lang="en-GB" sz="2400" b="1" dirty="0"/>
              <a:t> </a:t>
            </a:r>
            <a:r>
              <a:rPr lang="en-GB" sz="2400" b="1" dirty="0" err="1"/>
              <a:t>procedim</a:t>
            </a:r>
            <a:r>
              <a:rPr lang="en-GB" sz="2400" b="1" dirty="0"/>
              <a:t> penal </a:t>
            </a:r>
            <a:r>
              <a:rPr lang="en-GB" sz="2400" b="1" dirty="0" err="1"/>
              <a:t>për</a:t>
            </a:r>
            <a:r>
              <a:rPr lang="en-GB" sz="2400" b="1" dirty="0"/>
              <a:t> </a:t>
            </a:r>
            <a:r>
              <a:rPr lang="en-GB" sz="2400" b="1" dirty="0" err="1"/>
              <a:t>një</a:t>
            </a:r>
            <a:r>
              <a:rPr lang="en-GB" sz="2400" b="1" dirty="0"/>
              <a:t> </a:t>
            </a:r>
            <a:r>
              <a:rPr lang="en-GB" sz="2400" b="1" dirty="0" err="1"/>
              <a:t>vepër</a:t>
            </a:r>
            <a:r>
              <a:rPr lang="en-GB" sz="2400" b="1" dirty="0"/>
              <a:t> </a:t>
            </a:r>
            <a:r>
              <a:rPr lang="en-GB" sz="2400" b="1" dirty="0" err="1"/>
              <a:t>penale</a:t>
            </a:r>
            <a:r>
              <a:rPr lang="en-GB" sz="2400" b="1" dirty="0"/>
              <a:t> </a:t>
            </a:r>
            <a:r>
              <a:rPr lang="en-GB" sz="2400" b="1" dirty="0" err="1"/>
              <a:t>që</a:t>
            </a:r>
            <a:r>
              <a:rPr lang="en-GB" sz="2400" b="1" dirty="0"/>
              <a:t> </a:t>
            </a:r>
            <a:r>
              <a:rPr lang="en-GB" sz="2400" b="1" dirty="0" err="1"/>
              <a:t>pritet</a:t>
            </a:r>
            <a:r>
              <a:rPr lang="en-GB" sz="2400" b="1" dirty="0"/>
              <a:t> </a:t>
            </a:r>
            <a:r>
              <a:rPr lang="en-GB" sz="2400" b="1" dirty="0" err="1"/>
              <a:t>të</a:t>
            </a:r>
            <a:r>
              <a:rPr lang="en-GB" sz="2400" b="1" dirty="0"/>
              <a:t> </a:t>
            </a:r>
            <a:r>
              <a:rPr lang="en-GB" sz="2400" b="1" dirty="0" err="1"/>
              <a:t>kryhet</a:t>
            </a:r>
            <a:r>
              <a:rPr lang="en-GB" sz="2400" b="1" dirty="0"/>
              <a:t> </a:t>
            </a:r>
            <a:r>
              <a:rPr lang="en-GB" sz="2400" b="1" dirty="0" err="1"/>
              <a:t>në</a:t>
            </a:r>
            <a:r>
              <a:rPr lang="en-GB" sz="2400" b="1" dirty="0"/>
              <a:t> </a:t>
            </a:r>
            <a:r>
              <a:rPr lang="en-GB" sz="2400" b="1" dirty="0" err="1"/>
              <a:t>të</a:t>
            </a:r>
            <a:r>
              <a:rPr lang="en-GB" sz="2400" b="1" dirty="0"/>
              <a:t> </a:t>
            </a:r>
            <a:r>
              <a:rPr lang="en-GB" sz="2400" b="1" dirty="0" err="1"/>
              <a:t>ardhmen</a:t>
            </a:r>
            <a:r>
              <a:rPr lang="en-GB" sz="2400" b="1" dirty="0"/>
              <a:t>? </a:t>
            </a:r>
            <a:r>
              <a:rPr lang="en-GB" sz="2400" b="1" dirty="0" err="1"/>
              <a:t>Për</a:t>
            </a:r>
            <a:r>
              <a:rPr lang="en-GB" sz="2400" b="1" dirty="0"/>
              <a:t> </a:t>
            </a:r>
            <a:r>
              <a:rPr lang="en-GB" sz="2400" b="1" dirty="0" err="1"/>
              <a:t>rrjedhojë</a:t>
            </a:r>
            <a:r>
              <a:rPr lang="en-GB" sz="2400" b="1" dirty="0"/>
              <a:t>, a </a:t>
            </a:r>
            <a:r>
              <a:rPr lang="en-GB" sz="2400" b="1" dirty="0" err="1"/>
              <a:t>mund</a:t>
            </a:r>
            <a:r>
              <a:rPr lang="en-GB" sz="2400" b="1" dirty="0"/>
              <a:t> </a:t>
            </a:r>
            <a:r>
              <a:rPr lang="en-GB" sz="2400" b="1" dirty="0" err="1"/>
              <a:t>të</a:t>
            </a:r>
            <a:r>
              <a:rPr lang="en-GB" sz="2400" b="1" dirty="0"/>
              <a:t> </a:t>
            </a:r>
            <a:r>
              <a:rPr lang="en-GB" sz="2400" b="1" dirty="0" err="1" smtClean="0"/>
              <a:t>lejohet</a:t>
            </a:r>
            <a:r>
              <a:rPr lang="en-GB" sz="2400" b="1" dirty="0" smtClean="0"/>
              <a:t> </a:t>
            </a:r>
            <a:r>
              <a:rPr lang="en-GB" sz="2400" b="1" dirty="0" err="1"/>
              <a:t>përgjimi</a:t>
            </a:r>
            <a:r>
              <a:rPr lang="en-GB" sz="2400" b="1" dirty="0"/>
              <a:t> </a:t>
            </a:r>
            <a:r>
              <a:rPr lang="en-GB" sz="2400" b="1" dirty="0" err="1"/>
              <a:t>për</a:t>
            </a:r>
            <a:r>
              <a:rPr lang="en-GB" sz="2400" b="1" dirty="0"/>
              <a:t> </a:t>
            </a:r>
            <a:r>
              <a:rPr lang="en-GB" sz="2400" b="1" dirty="0" err="1"/>
              <a:t>një</a:t>
            </a:r>
            <a:r>
              <a:rPr lang="en-GB" sz="2400" b="1" dirty="0"/>
              <a:t> </a:t>
            </a:r>
            <a:r>
              <a:rPr lang="en-GB" sz="2400" b="1" dirty="0" err="1"/>
              <a:t>vepër</a:t>
            </a:r>
            <a:r>
              <a:rPr lang="en-GB" sz="2400" b="1" dirty="0"/>
              <a:t> </a:t>
            </a:r>
            <a:r>
              <a:rPr lang="en-GB" sz="2400" b="1" dirty="0" err="1"/>
              <a:t>penale</a:t>
            </a:r>
            <a:r>
              <a:rPr lang="en-GB" sz="2400" b="1" dirty="0"/>
              <a:t> </a:t>
            </a:r>
            <a:r>
              <a:rPr lang="en-GB" sz="2400" b="1" dirty="0" err="1"/>
              <a:t>që</a:t>
            </a:r>
            <a:r>
              <a:rPr lang="en-GB" sz="2400" b="1" dirty="0"/>
              <a:t> </a:t>
            </a:r>
            <a:r>
              <a:rPr lang="en-GB" sz="2400" b="1" dirty="0" err="1"/>
              <a:t>pritet</a:t>
            </a:r>
            <a:r>
              <a:rPr lang="en-GB" sz="2400" b="1" dirty="0"/>
              <a:t> </a:t>
            </a:r>
            <a:r>
              <a:rPr lang="en-GB" sz="2400" b="1" dirty="0" err="1"/>
              <a:t>të</a:t>
            </a:r>
            <a:r>
              <a:rPr lang="en-GB" sz="2400" b="1" dirty="0"/>
              <a:t> </a:t>
            </a:r>
            <a:r>
              <a:rPr lang="en-GB" sz="2400" b="1" dirty="0" err="1"/>
              <a:t>kryhet</a:t>
            </a:r>
            <a:r>
              <a:rPr lang="en-GB" sz="2400" b="1" dirty="0"/>
              <a:t> </a:t>
            </a:r>
            <a:r>
              <a:rPr lang="en-GB" sz="2400" b="1" dirty="0" err="1"/>
              <a:t>në</a:t>
            </a:r>
            <a:r>
              <a:rPr lang="en-GB" sz="2400" b="1" dirty="0"/>
              <a:t> </a:t>
            </a:r>
            <a:r>
              <a:rPr lang="en-GB" sz="2400" b="1" dirty="0" err="1"/>
              <a:t>të</a:t>
            </a:r>
            <a:r>
              <a:rPr lang="en-GB" sz="2400" b="1" dirty="0"/>
              <a:t> </a:t>
            </a:r>
            <a:r>
              <a:rPr lang="en-GB" sz="2400" b="1" dirty="0" err="1"/>
              <a:t>ardhmen</a:t>
            </a:r>
            <a:r>
              <a:rPr lang="en-GB" sz="2400" b="1" dirty="0"/>
              <a:t>?</a:t>
            </a:r>
            <a:endParaRPr lang="en-GB" sz="2400" dirty="0">
              <a:effectLst/>
            </a:endParaRPr>
          </a:p>
        </p:txBody>
      </p:sp>
    </p:spTree>
    <p:extLst>
      <p:ext uri="{BB962C8B-B14F-4D97-AF65-F5344CB8AC3E}">
        <p14:creationId xmlns:p14="http://schemas.microsoft.com/office/powerpoint/2010/main" val="1890576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dirty="0" err="1">
                <a:latin typeface="Arial" panose="020B0604020202020204" pitchFamily="34" charset="0"/>
                <a:cs typeface="Arial" panose="020B0604020202020204" pitchFamily="34" charset="0"/>
              </a:rPr>
              <a:t>Përgjimi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në</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raport</a:t>
            </a:r>
            <a:r>
              <a:rPr lang="en-US" sz="2800" dirty="0">
                <a:latin typeface="Arial" panose="020B0604020202020204" pitchFamily="34" charset="0"/>
                <a:cs typeface="Arial" panose="020B0604020202020204" pitchFamily="34" charset="0"/>
              </a:rPr>
              <a:t> me </a:t>
            </a:r>
            <a:r>
              <a:rPr lang="en-US" sz="2800" dirty="0" err="1">
                <a:latin typeface="Arial" panose="020B0604020202020204" pitchFamily="34" charset="0"/>
                <a:cs typeface="Arial" panose="020B0604020202020204" pitchFamily="34" charset="0"/>
              </a:rPr>
              <a:t>hetimet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proaktive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marL="0" indent="0" algn="just">
              <a:buNone/>
            </a:pPr>
            <a:endParaRPr lang="en-US" dirty="0" smtClean="0"/>
          </a:p>
          <a:p>
            <a:pPr marL="0" indent="0" algn="just">
              <a:buNone/>
            </a:pPr>
            <a:r>
              <a:rPr lang="en-US" dirty="0" err="1" smtClean="0"/>
              <a:t>Sipas</a:t>
            </a:r>
            <a:r>
              <a:rPr lang="en-US" dirty="0" smtClean="0"/>
              <a:t> </a:t>
            </a:r>
            <a:r>
              <a:rPr lang="en-US" dirty="0" err="1" smtClean="0"/>
              <a:t>nenit</a:t>
            </a:r>
            <a:r>
              <a:rPr lang="en-US" dirty="0" smtClean="0"/>
              <a:t> </a:t>
            </a:r>
            <a:r>
              <a:rPr lang="en-US" dirty="0"/>
              <a:t>222 </a:t>
            </a:r>
            <a:r>
              <a:rPr lang="en-US" dirty="0" err="1" smtClean="0"/>
              <a:t>të</a:t>
            </a:r>
            <a:r>
              <a:rPr lang="en-US" dirty="0" smtClean="0"/>
              <a:t> </a:t>
            </a:r>
            <a:r>
              <a:rPr lang="en-US" dirty="0" err="1" smtClean="0"/>
              <a:t>K.Pr.Penale</a:t>
            </a:r>
            <a:r>
              <a:rPr lang="en-US" dirty="0" smtClean="0"/>
              <a:t>, </a:t>
            </a:r>
            <a:r>
              <a:rPr lang="en-US" dirty="0" err="1" smtClean="0"/>
              <a:t>përgjimi</a:t>
            </a:r>
            <a:r>
              <a:rPr lang="en-US" dirty="0" smtClean="0"/>
              <a:t> </a:t>
            </a:r>
            <a:r>
              <a:rPr lang="en-US" dirty="0" err="1"/>
              <a:t>autorizohet</a:t>
            </a:r>
            <a:r>
              <a:rPr lang="en-US" dirty="0" smtClean="0"/>
              <a:t> </a:t>
            </a:r>
            <a:r>
              <a:rPr lang="en-US" dirty="0" err="1" smtClean="0"/>
              <a:t>kur</a:t>
            </a:r>
            <a:r>
              <a:rPr lang="en-US" dirty="0" smtClean="0"/>
              <a:t>:</a:t>
            </a:r>
          </a:p>
          <a:p>
            <a:pPr marL="514350" indent="-514350" algn="just">
              <a:buFont typeface="+mj-lt"/>
              <a:buAutoNum type="alphaLcParenR"/>
            </a:pPr>
            <a:r>
              <a:rPr lang="en-GB" dirty="0" err="1" smtClean="0"/>
              <a:t>është</a:t>
            </a:r>
            <a:r>
              <a:rPr lang="en-GB" dirty="0" smtClean="0"/>
              <a:t> </a:t>
            </a:r>
            <a:r>
              <a:rPr lang="en-GB" dirty="0"/>
              <a:t>i </a:t>
            </a:r>
            <a:r>
              <a:rPr lang="en-GB" dirty="0" err="1"/>
              <a:t>domosdoshëm</a:t>
            </a:r>
            <a:r>
              <a:rPr lang="en-GB" dirty="0"/>
              <a:t> </a:t>
            </a:r>
            <a:r>
              <a:rPr lang="en-GB" dirty="0" err="1"/>
              <a:t>për</a:t>
            </a:r>
            <a:r>
              <a:rPr lang="en-GB" dirty="0"/>
              <a:t> </a:t>
            </a:r>
            <a:r>
              <a:rPr lang="en-GB" dirty="0" err="1"/>
              <a:t>vazhdimin</a:t>
            </a:r>
            <a:r>
              <a:rPr lang="en-GB" dirty="0"/>
              <a:t> e </a:t>
            </a:r>
            <a:r>
              <a:rPr lang="en-GB" dirty="0" err="1"/>
              <a:t>hetimeve</a:t>
            </a:r>
            <a:r>
              <a:rPr lang="en-GB" dirty="0"/>
              <a:t> </a:t>
            </a:r>
            <a:r>
              <a:rPr lang="en-GB" dirty="0" err="1"/>
              <a:t>të</a:t>
            </a:r>
            <a:r>
              <a:rPr lang="en-GB" dirty="0"/>
              <a:t> </a:t>
            </a:r>
            <a:r>
              <a:rPr lang="en-GB" dirty="0" err="1" smtClean="0"/>
              <a:t>filluara</a:t>
            </a:r>
            <a:r>
              <a:rPr lang="en-GB" dirty="0" smtClean="0"/>
              <a:t>;</a:t>
            </a:r>
          </a:p>
          <a:p>
            <a:pPr marL="514350" indent="-514350" algn="just">
              <a:buFont typeface="+mj-lt"/>
              <a:buAutoNum type="alphaLcParenR"/>
            </a:pPr>
            <a:r>
              <a:rPr lang="en-GB" dirty="0" err="1" smtClean="0"/>
              <a:t>në</a:t>
            </a:r>
            <a:r>
              <a:rPr lang="en-GB" dirty="0" smtClean="0"/>
              <a:t> </a:t>
            </a:r>
            <a:r>
              <a:rPr lang="en-GB" dirty="0" err="1"/>
              <a:t>ngarkim</a:t>
            </a:r>
            <a:r>
              <a:rPr lang="en-GB" dirty="0"/>
              <a:t> </a:t>
            </a:r>
            <a:r>
              <a:rPr lang="en-GB" dirty="0" err="1"/>
              <a:t>të</a:t>
            </a:r>
            <a:r>
              <a:rPr lang="en-GB" dirty="0"/>
              <a:t> </a:t>
            </a:r>
            <a:r>
              <a:rPr lang="en-GB" dirty="0" err="1"/>
              <a:t>personit</a:t>
            </a:r>
            <a:r>
              <a:rPr lang="en-GB" dirty="0"/>
              <a:t> </a:t>
            </a:r>
            <a:r>
              <a:rPr lang="en-GB" dirty="0" err="1"/>
              <a:t>ekzsiston</a:t>
            </a:r>
            <a:r>
              <a:rPr lang="en-GB" dirty="0"/>
              <a:t> </a:t>
            </a:r>
            <a:r>
              <a:rPr lang="en-GB" dirty="0" err="1"/>
              <a:t>një</a:t>
            </a:r>
            <a:r>
              <a:rPr lang="en-GB" dirty="0"/>
              <a:t> </a:t>
            </a:r>
            <a:r>
              <a:rPr lang="en-GB" dirty="0" err="1"/>
              <a:t>dyshim</a:t>
            </a:r>
            <a:r>
              <a:rPr lang="en-GB" dirty="0"/>
              <a:t> i </a:t>
            </a:r>
            <a:r>
              <a:rPr lang="en-GB" dirty="0" err="1"/>
              <a:t>arsyeshëm</a:t>
            </a:r>
            <a:r>
              <a:rPr lang="en-GB" dirty="0"/>
              <a:t> </a:t>
            </a:r>
            <a:r>
              <a:rPr lang="en-GB" dirty="0" err="1"/>
              <a:t>dhe</a:t>
            </a:r>
            <a:r>
              <a:rPr lang="en-GB" dirty="0"/>
              <a:t> i </a:t>
            </a:r>
            <a:r>
              <a:rPr lang="en-GB" dirty="0" err="1"/>
              <a:t>bazuar</a:t>
            </a:r>
            <a:r>
              <a:rPr lang="en-GB" dirty="0"/>
              <a:t> </a:t>
            </a:r>
            <a:r>
              <a:rPr lang="en-GB" dirty="0" err="1"/>
              <a:t>në</a:t>
            </a:r>
            <a:r>
              <a:rPr lang="en-GB" dirty="0"/>
              <a:t> </a:t>
            </a:r>
            <a:r>
              <a:rPr lang="en-GB" dirty="0" err="1"/>
              <a:t>prova</a:t>
            </a:r>
            <a:r>
              <a:rPr lang="en-GB" dirty="0"/>
              <a:t> </a:t>
            </a:r>
            <a:r>
              <a:rPr lang="en-GB" b="1" dirty="0"/>
              <a:t>se </a:t>
            </a:r>
            <a:r>
              <a:rPr lang="en-GB" b="1" dirty="0" err="1"/>
              <a:t>ka</a:t>
            </a:r>
            <a:r>
              <a:rPr lang="en-GB" b="1" dirty="0"/>
              <a:t> </a:t>
            </a:r>
            <a:r>
              <a:rPr lang="en-GB" b="1" dirty="0" err="1"/>
              <a:t>kryer</a:t>
            </a:r>
            <a:r>
              <a:rPr lang="en-GB" b="1" dirty="0"/>
              <a:t> </a:t>
            </a:r>
            <a:r>
              <a:rPr lang="en-GB" b="1" dirty="0" err="1"/>
              <a:t>një</a:t>
            </a:r>
            <a:r>
              <a:rPr lang="en-GB" b="1" dirty="0"/>
              <a:t> </a:t>
            </a:r>
            <a:r>
              <a:rPr lang="en-GB" b="1" dirty="0" err="1"/>
              <a:t>vepër</a:t>
            </a:r>
            <a:r>
              <a:rPr lang="en-GB" b="1" dirty="0"/>
              <a:t> </a:t>
            </a:r>
            <a:r>
              <a:rPr lang="en-GB" b="1" dirty="0" err="1"/>
              <a:t>penale</a:t>
            </a:r>
            <a:r>
              <a:rPr lang="en-GB" dirty="0"/>
              <a:t>. </a:t>
            </a:r>
            <a:endParaRPr lang="en-US" dirty="0"/>
          </a:p>
          <a:p>
            <a:endParaRPr lang="en-US" dirty="0"/>
          </a:p>
        </p:txBody>
      </p:sp>
    </p:spTree>
    <p:extLst>
      <p:ext uri="{BB962C8B-B14F-4D97-AF65-F5344CB8AC3E}">
        <p14:creationId xmlns:p14="http://schemas.microsoft.com/office/powerpoint/2010/main" val="1700653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dirty="0" err="1" smtClean="0">
                <a:latin typeface="Arial" panose="020B0604020202020204" pitchFamily="34" charset="0"/>
                <a:cs typeface="Arial" panose="020B0604020202020204" pitchFamily="34" charset="0"/>
              </a:rPr>
              <a:t>Përgjimet</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në</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legjislacionin</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shqiptar</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a:bodyPr>
          <a:lstStyle/>
          <a:p>
            <a:pPr marL="514350" indent="-514350">
              <a:buAutoNum type="arabicPeriod"/>
            </a:pPr>
            <a:r>
              <a:rPr lang="en-US" b="1" dirty="0" smtClean="0"/>
              <a:t>P</a:t>
            </a:r>
            <a:r>
              <a:rPr lang="en-GB" b="1" dirty="0" err="1" smtClean="0"/>
              <a:t>ërgjimi</a:t>
            </a:r>
            <a:r>
              <a:rPr lang="en-GB" b="1" dirty="0" smtClean="0"/>
              <a:t> </a:t>
            </a:r>
            <a:r>
              <a:rPr lang="en-GB" b="1" dirty="0" err="1" smtClean="0"/>
              <a:t>parandalues</a:t>
            </a:r>
            <a:r>
              <a:rPr lang="en-GB" b="1" dirty="0" smtClean="0"/>
              <a:t> </a:t>
            </a:r>
            <a:r>
              <a:rPr lang="en-GB" dirty="0" smtClean="0"/>
              <a:t>(me </a:t>
            </a:r>
            <a:r>
              <a:rPr lang="en-GB" dirty="0" err="1" smtClean="0"/>
              <a:t>ligj</a:t>
            </a:r>
            <a:r>
              <a:rPr lang="en-GB" dirty="0" smtClean="0"/>
              <a:t> </a:t>
            </a:r>
            <a:r>
              <a:rPr lang="en-GB" dirty="0" err="1" smtClean="0"/>
              <a:t>të</a:t>
            </a:r>
            <a:r>
              <a:rPr lang="en-GB" dirty="0" smtClean="0"/>
              <a:t> </a:t>
            </a:r>
            <a:r>
              <a:rPr lang="en-GB" dirty="0" err="1" smtClean="0"/>
              <a:t>veçantë</a:t>
            </a:r>
            <a:r>
              <a:rPr lang="en-GB" dirty="0" smtClean="0"/>
              <a:t>);</a:t>
            </a:r>
          </a:p>
          <a:p>
            <a:pPr marL="514350" indent="-514350">
              <a:buAutoNum type="arabicPeriod"/>
            </a:pPr>
            <a:r>
              <a:rPr lang="en-GB" b="1" dirty="0" err="1" smtClean="0"/>
              <a:t>Përgjimi</a:t>
            </a:r>
            <a:r>
              <a:rPr lang="en-GB" b="1" dirty="0" smtClean="0"/>
              <a:t> </a:t>
            </a:r>
            <a:r>
              <a:rPr lang="en-GB" b="1" dirty="0"/>
              <a:t>procedural </a:t>
            </a:r>
            <a:r>
              <a:rPr lang="en-GB" dirty="0" smtClean="0"/>
              <a:t>(</a:t>
            </a:r>
            <a:r>
              <a:rPr lang="en-GB" dirty="0" err="1" smtClean="0"/>
              <a:t>nenet</a:t>
            </a:r>
            <a:r>
              <a:rPr lang="en-GB" dirty="0" smtClean="0"/>
              <a:t> 221-226 </a:t>
            </a:r>
            <a:r>
              <a:rPr lang="en-GB" dirty="0" err="1" smtClean="0"/>
              <a:t>të</a:t>
            </a:r>
            <a:r>
              <a:rPr lang="en-GB" dirty="0" smtClean="0"/>
              <a:t> </a:t>
            </a:r>
            <a:r>
              <a:rPr lang="en-GB" dirty="0" err="1" smtClean="0"/>
              <a:t>K.Pr.Penale</a:t>
            </a:r>
            <a:r>
              <a:rPr lang="en-GB" dirty="0" smtClean="0"/>
              <a:t>):</a:t>
            </a:r>
          </a:p>
          <a:p>
            <a:pPr marL="1035050" lvl="0" indent="-457200">
              <a:buFont typeface="Arial" charset="0"/>
              <a:buChar char="•"/>
            </a:pPr>
            <a:r>
              <a:rPr lang="en-GB" dirty="0" err="1"/>
              <a:t>Përgjimi</a:t>
            </a:r>
            <a:r>
              <a:rPr lang="en-GB" dirty="0"/>
              <a:t> i </a:t>
            </a:r>
            <a:r>
              <a:rPr lang="en-GB" dirty="0" err="1"/>
              <a:t>komunikimeve</a:t>
            </a:r>
            <a:r>
              <a:rPr lang="en-GB" dirty="0"/>
              <a:t> </a:t>
            </a:r>
            <a:r>
              <a:rPr lang="en-GB" dirty="0" err="1"/>
              <a:t>të</a:t>
            </a:r>
            <a:r>
              <a:rPr lang="en-GB" dirty="0"/>
              <a:t> </a:t>
            </a:r>
            <a:r>
              <a:rPr lang="en-GB" dirty="0" err="1"/>
              <a:t>një</a:t>
            </a:r>
            <a:r>
              <a:rPr lang="en-GB" dirty="0"/>
              <a:t> </a:t>
            </a:r>
            <a:r>
              <a:rPr lang="en-GB" dirty="0" err="1"/>
              <a:t>personi</a:t>
            </a:r>
            <a:r>
              <a:rPr lang="en-GB" dirty="0"/>
              <a:t> </a:t>
            </a:r>
            <a:r>
              <a:rPr lang="en-GB" dirty="0" err="1"/>
              <a:t>ose</a:t>
            </a:r>
            <a:r>
              <a:rPr lang="en-GB" dirty="0"/>
              <a:t> </a:t>
            </a:r>
            <a:r>
              <a:rPr lang="en-GB" dirty="0" err="1"/>
              <a:t>të</a:t>
            </a:r>
            <a:r>
              <a:rPr lang="en-GB" dirty="0"/>
              <a:t> </a:t>
            </a:r>
            <a:r>
              <a:rPr lang="en-GB" dirty="0" err="1"/>
              <a:t>një</a:t>
            </a:r>
            <a:r>
              <a:rPr lang="en-GB" dirty="0"/>
              <a:t> </a:t>
            </a:r>
            <a:r>
              <a:rPr lang="en-GB" dirty="0" err="1" smtClean="0"/>
              <a:t>numri</a:t>
            </a:r>
            <a:r>
              <a:rPr lang="en-GB" dirty="0" smtClean="0"/>
              <a:t> </a:t>
            </a:r>
            <a:r>
              <a:rPr lang="en-GB" dirty="0" err="1"/>
              <a:t>telefoni</a:t>
            </a:r>
            <a:r>
              <a:rPr lang="en-GB" dirty="0"/>
              <a:t>;</a:t>
            </a:r>
          </a:p>
          <a:p>
            <a:pPr marL="1035050" lvl="0" indent="-457200">
              <a:buFont typeface="Arial" charset="0"/>
              <a:buChar char="•"/>
            </a:pPr>
            <a:r>
              <a:rPr lang="en-GB" dirty="0" err="1"/>
              <a:t>Përgjimi</a:t>
            </a:r>
            <a:r>
              <a:rPr lang="en-GB" dirty="0"/>
              <a:t> i </a:t>
            </a:r>
            <a:r>
              <a:rPr lang="en-GB" dirty="0" err="1"/>
              <a:t>fshehtë</a:t>
            </a:r>
            <a:r>
              <a:rPr lang="en-GB" dirty="0"/>
              <a:t> me </a:t>
            </a:r>
            <a:r>
              <a:rPr lang="en-GB" dirty="0" err="1"/>
              <a:t>mjete</a:t>
            </a:r>
            <a:r>
              <a:rPr lang="en-GB" dirty="0"/>
              <a:t> </a:t>
            </a:r>
            <a:r>
              <a:rPr lang="en-GB" dirty="0" err="1"/>
              <a:t>teknike</a:t>
            </a:r>
            <a:r>
              <a:rPr lang="en-GB" dirty="0"/>
              <a:t> i </a:t>
            </a:r>
            <a:r>
              <a:rPr lang="en-GB" dirty="0" err="1"/>
              <a:t>bisedave</a:t>
            </a:r>
            <a:r>
              <a:rPr lang="en-GB" dirty="0"/>
              <a:t> </a:t>
            </a:r>
            <a:r>
              <a:rPr lang="en-GB" dirty="0" err="1"/>
              <a:t>në</a:t>
            </a:r>
            <a:r>
              <a:rPr lang="en-GB" dirty="0"/>
              <a:t> </a:t>
            </a:r>
            <a:r>
              <a:rPr lang="en-GB" dirty="0" err="1"/>
              <a:t>vende</a:t>
            </a:r>
            <a:r>
              <a:rPr lang="en-GB" dirty="0"/>
              <a:t> private;</a:t>
            </a:r>
          </a:p>
          <a:p>
            <a:pPr marL="1035050" lvl="0" indent="-457200">
              <a:buFont typeface="Arial" charset="0"/>
              <a:buChar char="•"/>
            </a:pPr>
            <a:r>
              <a:rPr lang="en-GB" dirty="0" err="1"/>
              <a:t>Përgjimi</a:t>
            </a:r>
            <a:r>
              <a:rPr lang="en-GB" dirty="0"/>
              <a:t> me audio </a:t>
            </a:r>
            <a:r>
              <a:rPr lang="en-GB" dirty="0" err="1"/>
              <a:t>dhe</a:t>
            </a:r>
            <a:r>
              <a:rPr lang="en-GB" dirty="0"/>
              <a:t> video </a:t>
            </a:r>
            <a:r>
              <a:rPr lang="en-GB" dirty="0" err="1"/>
              <a:t>në</a:t>
            </a:r>
            <a:r>
              <a:rPr lang="en-GB" dirty="0"/>
              <a:t> </a:t>
            </a:r>
            <a:r>
              <a:rPr lang="en-GB" dirty="0" err="1"/>
              <a:t>vende</a:t>
            </a:r>
            <a:r>
              <a:rPr lang="en-GB" dirty="0"/>
              <a:t> private;</a:t>
            </a:r>
          </a:p>
          <a:p>
            <a:pPr marL="1035050" lvl="0" indent="-457200">
              <a:buFont typeface="Arial" charset="0"/>
              <a:buChar char="•"/>
            </a:pPr>
            <a:r>
              <a:rPr lang="en-GB" dirty="0" err="1"/>
              <a:t>Regjistrimi</a:t>
            </a:r>
            <a:r>
              <a:rPr lang="en-GB" dirty="0"/>
              <a:t> i </a:t>
            </a:r>
            <a:r>
              <a:rPr lang="en-GB" dirty="0" err="1"/>
              <a:t>numrave</a:t>
            </a:r>
            <a:r>
              <a:rPr lang="en-GB" dirty="0"/>
              <a:t> </a:t>
            </a:r>
            <a:r>
              <a:rPr lang="en-GB" dirty="0" err="1"/>
              <a:t>të</a:t>
            </a:r>
            <a:r>
              <a:rPr lang="en-GB" dirty="0"/>
              <a:t> </a:t>
            </a:r>
            <a:r>
              <a:rPr lang="en-GB" dirty="0" err="1"/>
              <a:t>telefonit</a:t>
            </a:r>
            <a:r>
              <a:rPr lang="en-GB" dirty="0"/>
              <a:t>, </a:t>
            </a:r>
            <a:r>
              <a:rPr lang="en-GB" dirty="0" err="1"/>
              <a:t>hyrës</a:t>
            </a:r>
            <a:r>
              <a:rPr lang="en-GB" dirty="0"/>
              <a:t> </a:t>
            </a:r>
            <a:r>
              <a:rPr lang="en-GB" dirty="0" err="1"/>
              <a:t>dhe</a:t>
            </a:r>
            <a:r>
              <a:rPr lang="en-GB" dirty="0"/>
              <a:t> </a:t>
            </a:r>
            <a:r>
              <a:rPr lang="en-GB" dirty="0" err="1"/>
              <a:t>dalës</a:t>
            </a:r>
            <a:r>
              <a:rPr lang="en-GB" dirty="0"/>
              <a:t>;</a:t>
            </a:r>
          </a:p>
          <a:p>
            <a:pPr marL="1035050" lvl="0" indent="-457200">
              <a:buFont typeface="Arial" charset="0"/>
              <a:buChar char="•"/>
            </a:pPr>
            <a:r>
              <a:rPr lang="en-GB" dirty="0" err="1"/>
              <a:t>Regjistrimi</a:t>
            </a:r>
            <a:r>
              <a:rPr lang="en-GB" dirty="0"/>
              <a:t> i </a:t>
            </a:r>
            <a:r>
              <a:rPr lang="en-GB" dirty="0" err="1"/>
              <a:t>fshehtë</a:t>
            </a:r>
            <a:r>
              <a:rPr lang="en-GB" dirty="0"/>
              <a:t> </a:t>
            </a:r>
            <a:r>
              <a:rPr lang="en-GB" dirty="0" err="1"/>
              <a:t>fotografik</a:t>
            </a:r>
            <a:r>
              <a:rPr lang="en-GB" dirty="0"/>
              <a:t>, </a:t>
            </a:r>
            <a:r>
              <a:rPr lang="en-GB" dirty="0" err="1"/>
              <a:t>filmik</a:t>
            </a:r>
            <a:r>
              <a:rPr lang="en-GB" dirty="0"/>
              <a:t> </a:t>
            </a:r>
            <a:r>
              <a:rPr lang="en-GB" dirty="0" err="1"/>
              <a:t>ose</a:t>
            </a:r>
            <a:r>
              <a:rPr lang="en-GB" dirty="0"/>
              <a:t> me video i </a:t>
            </a:r>
            <a:r>
              <a:rPr lang="en-GB" dirty="0" err="1"/>
              <a:t>personave</a:t>
            </a:r>
            <a:r>
              <a:rPr lang="en-GB" dirty="0"/>
              <a:t> </a:t>
            </a:r>
            <a:r>
              <a:rPr lang="en-GB" dirty="0" err="1"/>
              <a:t>në</a:t>
            </a:r>
            <a:r>
              <a:rPr lang="en-GB" dirty="0"/>
              <a:t> </a:t>
            </a:r>
            <a:r>
              <a:rPr lang="en-GB" dirty="0" err="1"/>
              <a:t>vende</a:t>
            </a:r>
            <a:r>
              <a:rPr lang="en-GB" dirty="0"/>
              <a:t> </a:t>
            </a:r>
            <a:r>
              <a:rPr lang="en-GB" dirty="0" err="1"/>
              <a:t>publike</a:t>
            </a:r>
            <a:r>
              <a:rPr lang="en-GB" dirty="0"/>
              <a:t>;</a:t>
            </a:r>
          </a:p>
          <a:p>
            <a:pPr marL="1035050" lvl="0" indent="-457200">
              <a:buFont typeface="Arial" charset="0"/>
              <a:buChar char="•"/>
            </a:pPr>
            <a:r>
              <a:rPr lang="en-GB" dirty="0" err="1"/>
              <a:t>Përdorimi</a:t>
            </a:r>
            <a:r>
              <a:rPr lang="en-GB" dirty="0"/>
              <a:t> i </a:t>
            </a:r>
            <a:r>
              <a:rPr lang="en-GB" dirty="0" err="1"/>
              <a:t>pajisjeve</a:t>
            </a:r>
            <a:r>
              <a:rPr lang="en-GB" dirty="0"/>
              <a:t> </a:t>
            </a:r>
            <a:r>
              <a:rPr lang="en-GB" dirty="0" err="1"/>
              <a:t>gjurmuese</a:t>
            </a:r>
            <a:r>
              <a:rPr lang="en-GB" dirty="0"/>
              <a:t> </a:t>
            </a:r>
            <a:r>
              <a:rPr lang="en-GB" dirty="0" err="1"/>
              <a:t>të</a:t>
            </a:r>
            <a:r>
              <a:rPr lang="en-GB" dirty="0"/>
              <a:t> </a:t>
            </a:r>
            <a:r>
              <a:rPr lang="en-GB" dirty="0" err="1"/>
              <a:t>vendndodhjes</a:t>
            </a:r>
            <a:r>
              <a:rPr lang="en-GB" dirty="0"/>
              <a:t>.</a:t>
            </a:r>
          </a:p>
          <a:p>
            <a:pPr marL="514350" indent="-514350">
              <a:buAutoNum type="arabicPeriod"/>
            </a:pPr>
            <a:endParaRPr lang="en-GB" dirty="0" smtClean="0"/>
          </a:p>
          <a:p>
            <a:pPr marL="0" lvl="0" indent="0">
              <a:buNone/>
            </a:pPr>
            <a:endParaRPr lang="en-US" b="1" dirty="0"/>
          </a:p>
          <a:p>
            <a:endParaRPr lang="en-US" dirty="0"/>
          </a:p>
        </p:txBody>
      </p:sp>
    </p:spTree>
    <p:extLst>
      <p:ext uri="{BB962C8B-B14F-4D97-AF65-F5344CB8AC3E}">
        <p14:creationId xmlns:p14="http://schemas.microsoft.com/office/powerpoint/2010/main" val="15014169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smtClean="0"/>
              <a:t>Vendimi</a:t>
            </a:r>
            <a:r>
              <a:rPr lang="en-GB" sz="2800" b="1" dirty="0" smtClean="0"/>
              <a:t> </a:t>
            </a:r>
            <a:r>
              <a:rPr lang="en-GB" sz="2800" b="1" dirty="0" err="1"/>
              <a:t>nr</a:t>
            </a:r>
            <a:r>
              <a:rPr lang="en-GB" sz="2800" b="1" dirty="0"/>
              <a:t>. 3261/1999 </a:t>
            </a:r>
            <a:r>
              <a:rPr lang="en-GB" sz="2800" b="1" dirty="0" smtClean="0"/>
              <a:t>i </a:t>
            </a:r>
            <a:r>
              <a:rPr lang="en-GB" sz="2800" b="1" dirty="0" err="1"/>
              <a:t>Gjykatës</a:t>
            </a:r>
            <a:r>
              <a:rPr lang="en-GB" sz="2800" b="1" dirty="0"/>
              <a:t> </a:t>
            </a:r>
            <a:r>
              <a:rPr lang="en-GB" sz="2800" b="1" dirty="0" err="1"/>
              <a:t>së</a:t>
            </a:r>
            <a:r>
              <a:rPr lang="en-GB" sz="2800" b="1" dirty="0"/>
              <a:t> </a:t>
            </a:r>
            <a:r>
              <a:rPr lang="en-GB" sz="2800" b="1" dirty="0" err="1"/>
              <a:t>Kasacionit</a:t>
            </a:r>
            <a:r>
              <a:rPr lang="en-GB" sz="2800" b="1" dirty="0"/>
              <a:t> </a:t>
            </a:r>
            <a:r>
              <a:rPr lang="en-GB" sz="2800" b="1" dirty="0" err="1"/>
              <a:t>të</a:t>
            </a:r>
            <a:r>
              <a:rPr lang="en-GB" sz="2800" b="1" dirty="0"/>
              <a:t> </a:t>
            </a:r>
            <a:r>
              <a:rPr lang="en-GB" sz="2800" b="1" dirty="0" err="1"/>
              <a:t>Italisë</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dirty="0" err="1" smtClean="0"/>
              <a:t>Parakusht</a:t>
            </a:r>
            <a:r>
              <a:rPr lang="en-GB" sz="2400" dirty="0" smtClean="0"/>
              <a:t> </a:t>
            </a:r>
            <a:r>
              <a:rPr lang="en-GB" sz="2400" dirty="0" err="1" smtClean="0"/>
              <a:t>për</a:t>
            </a:r>
            <a:r>
              <a:rPr lang="en-GB" sz="2400" dirty="0" smtClean="0"/>
              <a:t> </a:t>
            </a:r>
            <a:r>
              <a:rPr lang="en-GB" sz="2400" dirty="0" err="1"/>
              <a:t>fillimin</a:t>
            </a:r>
            <a:r>
              <a:rPr lang="en-GB" sz="2400" dirty="0"/>
              <a:t> e </a:t>
            </a:r>
            <a:r>
              <a:rPr lang="en-GB" sz="2400" dirty="0" smtClean="0"/>
              <a:t>HP </a:t>
            </a:r>
            <a:r>
              <a:rPr lang="en-GB" sz="2400" dirty="0" err="1" smtClean="0"/>
              <a:t>është</a:t>
            </a:r>
            <a:r>
              <a:rPr lang="en-GB" sz="2400" dirty="0" smtClean="0"/>
              <a:t> </a:t>
            </a:r>
            <a:r>
              <a:rPr lang="en-GB" sz="2400" dirty="0" err="1"/>
              <a:t>ekzistenca</a:t>
            </a:r>
            <a:r>
              <a:rPr lang="en-GB" sz="2400" dirty="0"/>
              <a:t> e </a:t>
            </a:r>
            <a:r>
              <a:rPr lang="en-GB" sz="2400" dirty="0" err="1"/>
              <a:t>një</a:t>
            </a:r>
            <a:r>
              <a:rPr lang="en-GB" sz="2400" dirty="0"/>
              <a:t> </a:t>
            </a:r>
            <a:r>
              <a:rPr lang="en-GB" sz="2400" dirty="0" err="1"/>
              <a:t>vepre</a:t>
            </a:r>
            <a:r>
              <a:rPr lang="en-GB" sz="2400" dirty="0"/>
              <a:t> </a:t>
            </a:r>
            <a:r>
              <a:rPr lang="en-GB" sz="2400" dirty="0" err="1"/>
              <a:t>penale</a:t>
            </a:r>
            <a:r>
              <a:rPr lang="en-GB" sz="2400" dirty="0"/>
              <a:t> (</a:t>
            </a:r>
            <a:r>
              <a:rPr lang="en-GB" sz="2400" i="1" dirty="0" err="1"/>
              <a:t>notitia</a:t>
            </a:r>
            <a:r>
              <a:rPr lang="en-GB" sz="2400" i="1" dirty="0"/>
              <a:t> </a:t>
            </a:r>
            <a:r>
              <a:rPr lang="en-GB" sz="2400" i="1" dirty="0" err="1"/>
              <a:t>criminis</a:t>
            </a:r>
            <a:r>
              <a:rPr lang="en-GB" sz="2400" dirty="0"/>
              <a:t>), e </a:t>
            </a:r>
            <a:r>
              <a:rPr lang="en-GB" sz="2400" dirty="0" err="1"/>
              <a:t>cila</a:t>
            </a:r>
            <a:r>
              <a:rPr lang="en-GB" sz="2400" dirty="0"/>
              <a:t> </a:t>
            </a:r>
            <a:r>
              <a:rPr lang="en-GB" sz="2400" dirty="0" err="1"/>
              <a:t>duhet</a:t>
            </a:r>
            <a:r>
              <a:rPr lang="en-GB" sz="2400" dirty="0"/>
              <a:t> </a:t>
            </a:r>
            <a:r>
              <a:rPr lang="en-GB" sz="2400" dirty="0" err="1"/>
              <a:t>të</a:t>
            </a:r>
            <a:r>
              <a:rPr lang="en-GB" sz="2400" dirty="0"/>
              <a:t> </a:t>
            </a:r>
            <a:r>
              <a:rPr lang="en-GB" sz="2400" dirty="0" err="1"/>
              <a:t>ketë</a:t>
            </a:r>
            <a:r>
              <a:rPr lang="en-GB" sz="2400" dirty="0"/>
              <a:t> </a:t>
            </a:r>
            <a:r>
              <a:rPr lang="en-GB" sz="2400" dirty="0" err="1"/>
              <a:t>si</a:t>
            </a:r>
            <a:r>
              <a:rPr lang="en-GB" sz="2400" dirty="0"/>
              <a:t> </a:t>
            </a:r>
            <a:r>
              <a:rPr lang="en-GB" sz="2400" dirty="0" err="1"/>
              <a:t>objekt</a:t>
            </a:r>
            <a:r>
              <a:rPr lang="en-GB" sz="2400" dirty="0"/>
              <a:t> </a:t>
            </a:r>
            <a:r>
              <a:rPr lang="en-GB" sz="2400" dirty="0" err="1"/>
              <a:t>një</a:t>
            </a:r>
            <a:r>
              <a:rPr lang="en-GB" sz="2400" dirty="0"/>
              <a:t> </a:t>
            </a:r>
            <a:r>
              <a:rPr lang="en-GB" sz="2400" dirty="0" err="1"/>
              <a:t>fakt</a:t>
            </a:r>
            <a:r>
              <a:rPr lang="en-GB" sz="2400" dirty="0"/>
              <a:t> </a:t>
            </a:r>
            <a:r>
              <a:rPr lang="en-GB" sz="2400" dirty="0" err="1"/>
              <a:t>specifik</a:t>
            </a:r>
            <a:r>
              <a:rPr lang="en-GB" sz="2400" dirty="0"/>
              <a:t> me </a:t>
            </a:r>
            <a:r>
              <a:rPr lang="en-GB" sz="2400" dirty="0" err="1"/>
              <a:t>ekstremet</a:t>
            </a:r>
            <a:r>
              <a:rPr lang="en-GB" sz="2400" dirty="0"/>
              <a:t> e </a:t>
            </a:r>
            <a:r>
              <a:rPr lang="en-GB" sz="2400" dirty="0" err="1"/>
              <a:t>një</a:t>
            </a:r>
            <a:r>
              <a:rPr lang="en-GB" sz="2400" dirty="0"/>
              <a:t> </a:t>
            </a:r>
            <a:r>
              <a:rPr lang="en-GB" sz="2400" dirty="0" err="1"/>
              <a:t>vepre</a:t>
            </a:r>
            <a:r>
              <a:rPr lang="en-GB" sz="2400" dirty="0"/>
              <a:t> </a:t>
            </a:r>
            <a:r>
              <a:rPr lang="en-GB" sz="2400" dirty="0" err="1"/>
              <a:t>penale</a:t>
            </a:r>
            <a:r>
              <a:rPr lang="en-GB" sz="2400" dirty="0"/>
              <a:t>, i </a:t>
            </a:r>
            <a:r>
              <a:rPr lang="en-GB" sz="2400" dirty="0" err="1"/>
              <a:t>veshur</a:t>
            </a:r>
            <a:r>
              <a:rPr lang="en-GB" sz="2400" dirty="0"/>
              <a:t> </a:t>
            </a:r>
            <a:r>
              <a:rPr lang="en-GB" sz="2400" dirty="0" err="1"/>
              <a:t>për</a:t>
            </a:r>
            <a:r>
              <a:rPr lang="en-GB" sz="2400" dirty="0"/>
              <a:t> </a:t>
            </a:r>
            <a:r>
              <a:rPr lang="en-GB" sz="2400" dirty="0" err="1"/>
              <a:t>nga</a:t>
            </a:r>
            <a:r>
              <a:rPr lang="en-GB" sz="2400" dirty="0"/>
              <a:t> </a:t>
            </a:r>
            <a:r>
              <a:rPr lang="en-GB" sz="2400" dirty="0" err="1"/>
              <a:t>burimi</a:t>
            </a:r>
            <a:r>
              <a:rPr lang="en-GB" sz="2400" dirty="0"/>
              <a:t> </a:t>
            </a:r>
            <a:r>
              <a:rPr lang="en-GB" sz="2400" dirty="0" err="1"/>
              <a:t>nga</a:t>
            </a:r>
            <a:r>
              <a:rPr lang="en-GB" sz="2400" dirty="0"/>
              <a:t> i </a:t>
            </a:r>
            <a:r>
              <a:rPr lang="en-GB" sz="2400" dirty="0" err="1"/>
              <a:t>cili</a:t>
            </a:r>
            <a:r>
              <a:rPr lang="en-GB" sz="2400" dirty="0"/>
              <a:t> </a:t>
            </a:r>
            <a:r>
              <a:rPr lang="en-GB" sz="2400" dirty="0" err="1"/>
              <a:t>vjen</a:t>
            </a:r>
            <a:r>
              <a:rPr lang="en-GB" sz="2400" dirty="0"/>
              <a:t>, me </a:t>
            </a:r>
            <a:r>
              <a:rPr lang="en-GB" sz="2400" dirty="0" err="1"/>
              <a:t>një</a:t>
            </a:r>
            <a:r>
              <a:rPr lang="en-GB" sz="2400" dirty="0"/>
              <a:t> </a:t>
            </a:r>
            <a:r>
              <a:rPr lang="en-GB" sz="2400" dirty="0" err="1"/>
              <a:t>besueshmëri</a:t>
            </a:r>
            <a:r>
              <a:rPr lang="en-GB" sz="2400" dirty="0"/>
              <a:t> </a:t>
            </a:r>
            <a:r>
              <a:rPr lang="en-GB" sz="2400" dirty="0" err="1"/>
              <a:t>të</a:t>
            </a:r>
            <a:r>
              <a:rPr lang="en-GB" sz="2400" dirty="0"/>
              <a:t> </a:t>
            </a:r>
            <a:r>
              <a:rPr lang="en-GB" sz="2400" dirty="0" err="1"/>
              <a:t>caktuar</a:t>
            </a:r>
            <a:r>
              <a:rPr lang="en-GB" sz="2400" dirty="0"/>
              <a:t>. </a:t>
            </a:r>
            <a:endParaRPr lang="en-GB" sz="2400" dirty="0" smtClean="0"/>
          </a:p>
          <a:p>
            <a:pPr algn="just"/>
            <a:r>
              <a:rPr lang="en-GB" sz="2400" dirty="0" err="1" smtClean="0"/>
              <a:t>Duhet</a:t>
            </a:r>
            <a:r>
              <a:rPr lang="en-GB" sz="2400" dirty="0" smtClean="0"/>
              <a:t> </a:t>
            </a:r>
            <a:r>
              <a:rPr lang="en-GB" sz="2400" dirty="0" err="1"/>
              <a:t>përjashtuar</a:t>
            </a:r>
            <a:r>
              <a:rPr lang="en-GB" sz="2400" dirty="0"/>
              <a:t> </a:t>
            </a:r>
            <a:r>
              <a:rPr lang="en-GB" sz="2400" dirty="0" err="1"/>
              <a:t>promovimi</a:t>
            </a:r>
            <a:r>
              <a:rPr lang="en-GB" sz="2400" dirty="0"/>
              <a:t> i </a:t>
            </a:r>
            <a:r>
              <a:rPr lang="en-GB" sz="2400" dirty="0" err="1"/>
              <a:t>hetimeve</a:t>
            </a:r>
            <a:r>
              <a:rPr lang="en-GB" sz="2400" dirty="0"/>
              <a:t> </a:t>
            </a:r>
            <a:r>
              <a:rPr lang="en-GB" sz="2400" dirty="0" err="1"/>
              <a:t>të</a:t>
            </a:r>
            <a:r>
              <a:rPr lang="en-GB" sz="2400" dirty="0"/>
              <a:t> </a:t>
            </a:r>
            <a:r>
              <a:rPr lang="en-GB" sz="2400" dirty="0" err="1"/>
              <a:t>përgjithshme</a:t>
            </a:r>
            <a:r>
              <a:rPr lang="en-GB" sz="2400" dirty="0"/>
              <a:t> </a:t>
            </a:r>
            <a:r>
              <a:rPr lang="en-GB" sz="2400" dirty="0" err="1"/>
              <a:t>dhe</a:t>
            </a:r>
            <a:r>
              <a:rPr lang="en-GB" sz="2400" dirty="0"/>
              <a:t> </a:t>
            </a:r>
            <a:r>
              <a:rPr lang="en-GB" sz="2400" dirty="0" err="1"/>
              <a:t>të</a:t>
            </a:r>
            <a:r>
              <a:rPr lang="en-GB" sz="2400" dirty="0"/>
              <a:t> </a:t>
            </a:r>
            <a:r>
              <a:rPr lang="en-GB" sz="2400" dirty="0" err="1" smtClean="0"/>
              <a:t>paspecifikuara</a:t>
            </a:r>
            <a:r>
              <a:rPr lang="en-GB" sz="2400" dirty="0" smtClean="0"/>
              <a:t>, jo </a:t>
            </a:r>
            <a:r>
              <a:rPr lang="en-GB" sz="2400" dirty="0" err="1"/>
              <a:t>mbi</a:t>
            </a:r>
            <a:r>
              <a:rPr lang="en-GB" sz="2400" dirty="0"/>
              <a:t> </a:t>
            </a:r>
            <a:r>
              <a:rPr lang="en-GB" sz="2400" dirty="0" err="1" smtClean="0"/>
              <a:t>bazën</a:t>
            </a:r>
            <a:r>
              <a:rPr lang="en-GB" sz="2400" dirty="0" smtClean="0"/>
              <a:t> </a:t>
            </a:r>
            <a:r>
              <a:rPr lang="en-GB" sz="2400" dirty="0"/>
              <a:t>e </a:t>
            </a:r>
            <a:r>
              <a:rPr lang="en-GB" sz="2400" dirty="0" err="1"/>
              <a:t>një</a:t>
            </a:r>
            <a:r>
              <a:rPr lang="en-GB" sz="2400" dirty="0"/>
              <a:t> </a:t>
            </a:r>
            <a:r>
              <a:rPr lang="en-GB" sz="2400" dirty="0" err="1"/>
              <a:t>njoftimi</a:t>
            </a:r>
            <a:r>
              <a:rPr lang="en-GB" sz="2400" dirty="0"/>
              <a:t> </a:t>
            </a:r>
            <a:r>
              <a:rPr lang="en-GB" sz="2400" dirty="0" err="1"/>
              <a:t>për</a:t>
            </a:r>
            <a:r>
              <a:rPr lang="en-GB" sz="2400" dirty="0"/>
              <a:t> </a:t>
            </a:r>
            <a:r>
              <a:rPr lang="en-GB" sz="2400" dirty="0" err="1"/>
              <a:t>kryerjen</a:t>
            </a:r>
            <a:r>
              <a:rPr lang="en-GB" sz="2400" dirty="0"/>
              <a:t> e </a:t>
            </a:r>
            <a:r>
              <a:rPr lang="en-GB" sz="2400" dirty="0" err="1"/>
              <a:t>një</a:t>
            </a:r>
            <a:r>
              <a:rPr lang="en-GB" sz="2400" dirty="0"/>
              <a:t> </a:t>
            </a:r>
            <a:r>
              <a:rPr lang="en-GB" sz="2400" dirty="0" err="1"/>
              <a:t>vepre</a:t>
            </a:r>
            <a:r>
              <a:rPr lang="en-GB" sz="2400" dirty="0"/>
              <a:t> </a:t>
            </a:r>
            <a:r>
              <a:rPr lang="en-GB" sz="2400" dirty="0" err="1"/>
              <a:t>penale</a:t>
            </a:r>
            <a:r>
              <a:rPr lang="en-GB" sz="2400" dirty="0"/>
              <a:t> </a:t>
            </a:r>
            <a:r>
              <a:rPr lang="en-GB" sz="2400" dirty="0" err="1"/>
              <a:t>konkrete</a:t>
            </a:r>
            <a:r>
              <a:rPr lang="en-GB" sz="2400" dirty="0"/>
              <a:t>, </a:t>
            </a:r>
            <a:r>
              <a:rPr lang="en-GB" sz="2400" dirty="0" err="1"/>
              <a:t>por</a:t>
            </a:r>
            <a:r>
              <a:rPr lang="en-GB" sz="2400" dirty="0"/>
              <a:t> me </a:t>
            </a:r>
            <a:r>
              <a:rPr lang="en-GB" sz="2400" dirty="0" err="1"/>
              <a:t>qëllimin</a:t>
            </a:r>
            <a:r>
              <a:rPr lang="en-GB" sz="2400" dirty="0"/>
              <a:t> </a:t>
            </a:r>
            <a:r>
              <a:rPr lang="en-GB" sz="2400" dirty="0" err="1"/>
              <a:t>për</a:t>
            </a:r>
            <a:r>
              <a:rPr lang="en-GB" sz="2400" dirty="0"/>
              <a:t> </a:t>
            </a:r>
            <a:r>
              <a:rPr lang="en-GB" sz="2400" dirty="0" err="1" smtClean="0"/>
              <a:t>të</a:t>
            </a:r>
            <a:r>
              <a:rPr lang="en-GB" sz="2400" dirty="0" smtClean="0"/>
              <a:t> </a:t>
            </a:r>
            <a:r>
              <a:rPr lang="en-GB" sz="2400" dirty="0" err="1"/>
              <a:t>zbuluar</a:t>
            </a:r>
            <a:r>
              <a:rPr lang="en-GB" sz="2400" dirty="0"/>
              <a:t> </a:t>
            </a:r>
            <a:r>
              <a:rPr lang="en-GB" sz="2400" dirty="0" err="1" smtClean="0"/>
              <a:t>nëse</a:t>
            </a:r>
            <a:r>
              <a:rPr lang="en-GB" sz="2400" dirty="0" smtClean="0"/>
              <a:t> </a:t>
            </a:r>
            <a:r>
              <a:rPr lang="en-GB" sz="2400" dirty="0" err="1"/>
              <a:t>ndonjë</a:t>
            </a:r>
            <a:r>
              <a:rPr lang="en-GB" sz="2400" dirty="0"/>
              <a:t> </a:t>
            </a:r>
            <a:r>
              <a:rPr lang="en-GB" sz="2400" dirty="0" err="1"/>
              <a:t>vepër</a:t>
            </a:r>
            <a:r>
              <a:rPr lang="en-GB" sz="2400" dirty="0"/>
              <a:t> </a:t>
            </a:r>
            <a:r>
              <a:rPr lang="en-GB" sz="2400" dirty="0" err="1"/>
              <a:t>penale</a:t>
            </a:r>
            <a:r>
              <a:rPr lang="en-GB" sz="2400" dirty="0"/>
              <a:t> </a:t>
            </a:r>
            <a:r>
              <a:rPr lang="en-GB" sz="2400" dirty="0" smtClean="0"/>
              <a:t>do </a:t>
            </a:r>
            <a:r>
              <a:rPr lang="en-GB" sz="2400" dirty="0" err="1" smtClean="0"/>
              <a:t>të</a:t>
            </a:r>
            <a:r>
              <a:rPr lang="en-GB" sz="2400" dirty="0" smtClean="0"/>
              <a:t> </a:t>
            </a:r>
            <a:r>
              <a:rPr lang="en-GB" sz="2400" dirty="0" err="1" smtClean="0"/>
              <a:t>kryhet</a:t>
            </a:r>
            <a:r>
              <a:rPr lang="en-GB" sz="2400" dirty="0" smtClean="0"/>
              <a:t> </a:t>
            </a:r>
            <a:r>
              <a:rPr lang="en-GB" sz="2400" dirty="0" err="1"/>
              <a:t>apo</a:t>
            </a:r>
            <a:r>
              <a:rPr lang="en-GB" sz="2400" dirty="0"/>
              <a:t> </a:t>
            </a:r>
            <a:r>
              <a:rPr lang="en-GB" sz="2400" dirty="0" smtClean="0"/>
              <a:t>jo.</a:t>
            </a:r>
          </a:p>
          <a:p>
            <a:pPr algn="just"/>
            <a:r>
              <a:rPr lang="en-GB" sz="2400" dirty="0" err="1" smtClean="0"/>
              <a:t>Parandalimi</a:t>
            </a:r>
            <a:r>
              <a:rPr lang="en-GB" sz="2400" dirty="0" smtClean="0"/>
              <a:t> </a:t>
            </a:r>
            <a:r>
              <a:rPr lang="en-GB" sz="2400" dirty="0" err="1"/>
              <a:t>dhe</a:t>
            </a:r>
            <a:r>
              <a:rPr lang="en-GB" sz="2400" dirty="0"/>
              <a:t> </a:t>
            </a:r>
            <a:r>
              <a:rPr lang="en-GB" sz="2400" dirty="0" err="1" smtClean="0"/>
              <a:t>frenimi</a:t>
            </a:r>
            <a:r>
              <a:rPr lang="en-GB" sz="2400" dirty="0" smtClean="0"/>
              <a:t> i </a:t>
            </a:r>
            <a:r>
              <a:rPr lang="en-GB" sz="2400" dirty="0" err="1"/>
              <a:t>kriminalitetit</a:t>
            </a:r>
            <a:r>
              <a:rPr lang="en-GB" sz="2400" dirty="0"/>
              <a:t> </a:t>
            </a:r>
            <a:r>
              <a:rPr lang="en-GB" sz="2400" dirty="0" err="1" smtClean="0"/>
              <a:t>është</a:t>
            </a:r>
            <a:r>
              <a:rPr lang="en-GB" sz="2400" dirty="0" smtClean="0"/>
              <a:t> </a:t>
            </a:r>
            <a:r>
              <a:rPr lang="en-GB" sz="2400" dirty="0" err="1" smtClean="0"/>
              <a:t>atribut</a:t>
            </a:r>
            <a:r>
              <a:rPr lang="en-GB" sz="2400" dirty="0" smtClean="0"/>
              <a:t> </a:t>
            </a:r>
            <a:r>
              <a:rPr lang="en-GB" sz="2400" dirty="0"/>
              <a:t>i </a:t>
            </a:r>
            <a:r>
              <a:rPr lang="en-GB" sz="2400" dirty="0" err="1"/>
              <a:t>policisë</a:t>
            </a:r>
            <a:r>
              <a:rPr lang="en-GB" sz="2400" dirty="0"/>
              <a:t> </a:t>
            </a:r>
            <a:r>
              <a:rPr lang="en-GB" sz="2400" dirty="0" err="1"/>
              <a:t>në</a:t>
            </a:r>
            <a:r>
              <a:rPr lang="en-GB" sz="2400" dirty="0"/>
              <a:t> </a:t>
            </a:r>
            <a:r>
              <a:rPr lang="en-GB" sz="2400" dirty="0" err="1"/>
              <a:t>ushtrim</a:t>
            </a:r>
            <a:r>
              <a:rPr lang="en-GB" sz="2400" dirty="0"/>
              <a:t> </a:t>
            </a:r>
            <a:r>
              <a:rPr lang="en-GB" sz="2400" dirty="0" err="1"/>
              <a:t>të</a:t>
            </a:r>
            <a:r>
              <a:rPr lang="en-GB" sz="2400" dirty="0"/>
              <a:t> </a:t>
            </a:r>
            <a:r>
              <a:rPr lang="en-GB" sz="2400" dirty="0" err="1"/>
              <a:t>detyrave</a:t>
            </a:r>
            <a:r>
              <a:rPr lang="en-GB" sz="2400" dirty="0"/>
              <a:t> </a:t>
            </a:r>
            <a:r>
              <a:rPr lang="en-GB" sz="2400" dirty="0" smtClean="0"/>
              <a:t>administrative, </a:t>
            </a:r>
            <a:r>
              <a:rPr lang="en-GB" sz="2400" dirty="0" err="1" smtClean="0"/>
              <a:t>jashtë</a:t>
            </a:r>
            <a:r>
              <a:rPr lang="en-GB" sz="2400" dirty="0" smtClean="0"/>
              <a:t> </a:t>
            </a:r>
            <a:r>
              <a:rPr lang="en-GB" sz="2400" dirty="0" err="1"/>
              <a:t>rregulllave</a:t>
            </a:r>
            <a:r>
              <a:rPr lang="en-GB" sz="2400" dirty="0"/>
              <a:t> </a:t>
            </a:r>
            <a:r>
              <a:rPr lang="en-GB" sz="2400" dirty="0" err="1"/>
              <a:t>procedurale</a:t>
            </a:r>
            <a:r>
              <a:rPr lang="en-GB" sz="2400" dirty="0"/>
              <a:t> </a:t>
            </a:r>
            <a:r>
              <a:rPr lang="en-GB" sz="2400" dirty="0" err="1" smtClean="0"/>
              <a:t>penale</a:t>
            </a:r>
            <a:r>
              <a:rPr lang="en-GB" sz="2400" dirty="0"/>
              <a:t>.</a:t>
            </a:r>
            <a:endParaRPr lang="en-GB" sz="2400" dirty="0">
              <a:effectLst/>
            </a:endParaRPr>
          </a:p>
        </p:txBody>
      </p:sp>
    </p:spTree>
    <p:extLst>
      <p:ext uri="{BB962C8B-B14F-4D97-AF65-F5344CB8AC3E}">
        <p14:creationId xmlns:p14="http://schemas.microsoft.com/office/powerpoint/2010/main" val="1355905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smtClean="0"/>
              <a:t>Vendimi</a:t>
            </a:r>
            <a:r>
              <a:rPr lang="en-GB" sz="2800" b="1" dirty="0" smtClean="0"/>
              <a:t> </a:t>
            </a:r>
            <a:r>
              <a:rPr lang="en-GB" sz="2800" b="1" dirty="0" err="1"/>
              <a:t>nr</a:t>
            </a:r>
            <a:r>
              <a:rPr lang="en-GB" sz="2800" b="1" dirty="0"/>
              <a:t>. 8/25, </a:t>
            </a:r>
            <a:r>
              <a:rPr lang="en-GB" sz="2800" b="1" dirty="0" err="1"/>
              <a:t>datë</a:t>
            </a:r>
            <a:r>
              <a:rPr lang="en-GB" sz="2800" b="1" dirty="0"/>
              <a:t> 14.06.2017 </a:t>
            </a:r>
            <a:r>
              <a:rPr lang="en-GB" sz="2800" b="1" dirty="0" smtClean="0"/>
              <a:t>i </a:t>
            </a:r>
            <a:r>
              <a:rPr lang="en-GB" sz="2800" b="1" dirty="0" err="1"/>
              <a:t>Gjykatës</a:t>
            </a:r>
            <a:r>
              <a:rPr lang="en-GB" sz="2800" b="1" dirty="0"/>
              <a:t> </a:t>
            </a:r>
            <a:r>
              <a:rPr lang="en-GB" sz="2800" b="1" dirty="0" err="1"/>
              <a:t>së</a:t>
            </a:r>
            <a:r>
              <a:rPr lang="en-GB" sz="2800" b="1" dirty="0"/>
              <a:t> </a:t>
            </a:r>
            <a:r>
              <a:rPr lang="en-GB" sz="2800" b="1" dirty="0" err="1"/>
              <a:t>Lartë</a:t>
            </a:r>
            <a:r>
              <a:rPr lang="en-GB" sz="2800" dirty="0"/>
              <a:t> </a:t>
            </a:r>
            <a:r>
              <a:rPr lang="en-GB" sz="2800" b="1" dirty="0" err="1" smtClean="0"/>
              <a:t>së</a:t>
            </a:r>
            <a:r>
              <a:rPr lang="en-GB" sz="2800" b="1" dirty="0" smtClean="0"/>
              <a:t> </a:t>
            </a:r>
            <a:r>
              <a:rPr lang="en-GB" sz="2800" b="1" dirty="0"/>
              <a:t>RSH</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dirty="0" smtClean="0"/>
              <a:t>“... </a:t>
            </a:r>
            <a:r>
              <a:rPr lang="sq-AL" sz="2400" dirty="0"/>
              <a:t>P</a:t>
            </a:r>
            <a:r>
              <a:rPr lang="sq-AL" sz="2400" dirty="0" smtClean="0"/>
              <a:t>ërgjimi </a:t>
            </a:r>
            <a:r>
              <a:rPr lang="sq-AL" sz="2400" dirty="0"/>
              <a:t>është i mundur te lejohet atëherë kur është rasti se </a:t>
            </a:r>
            <a:r>
              <a:rPr lang="sq-AL" sz="2400" b="1" dirty="0"/>
              <a:t>mund te </a:t>
            </a:r>
            <a:r>
              <a:rPr lang="sq-AL" sz="2400" b="1" dirty="0" smtClean="0"/>
              <a:t>ndodhë </a:t>
            </a:r>
            <a:r>
              <a:rPr lang="sq-AL" sz="2400" b="1" dirty="0"/>
              <a:t>një vepër penale ne vazhdimësi</a:t>
            </a:r>
            <a:r>
              <a:rPr lang="sq-AL" sz="2400" dirty="0"/>
              <a:t>, ose ekziston një procedim i lidhur, nga i cili </a:t>
            </a:r>
            <a:r>
              <a:rPr lang="sq-AL" sz="2400" b="1" dirty="0"/>
              <a:t>pritet apo është ne vazhdim kryerja e një ose disa veprave te tjera penale</a:t>
            </a:r>
            <a:r>
              <a:rPr lang="sq-AL" sz="2400" dirty="0"/>
              <a:t>. Kjo, pasi ç’kuptim dhe çfarë vlere do te kishte përgjimi nëse vepra penale ishte kryer dhe per te ekzistonin te gjitha provat. Sipas se drejtës sonë penale “përgjimi mund te klasifikohet si një mjet i sofistikuar per kërkimin e provës</a:t>
            </a:r>
            <a:r>
              <a:rPr lang="sq-AL" sz="2400" dirty="0" smtClean="0"/>
              <a:t>””.</a:t>
            </a:r>
          </a:p>
          <a:p>
            <a:pPr algn="just"/>
            <a:endParaRPr lang="sq-AL" sz="2400" i="1" dirty="0">
              <a:effectLst/>
            </a:endParaRPr>
          </a:p>
          <a:p>
            <a:pPr algn="just"/>
            <a:r>
              <a:rPr lang="sq-AL" sz="2400" b="1" dirty="0" smtClean="0"/>
              <a:t>Pyetje/Diskutim?</a:t>
            </a:r>
            <a:endParaRPr lang="en-GB" sz="2400" b="1" dirty="0">
              <a:effectLst/>
            </a:endParaRPr>
          </a:p>
        </p:txBody>
      </p:sp>
    </p:spTree>
    <p:extLst>
      <p:ext uri="{BB962C8B-B14F-4D97-AF65-F5344CB8AC3E}">
        <p14:creationId xmlns:p14="http://schemas.microsoft.com/office/powerpoint/2010/main" val="1647305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dirty="0"/>
              <a:t> </a:t>
            </a:r>
            <a:br>
              <a:rPr lang="en-GB" sz="2800" dirty="0"/>
            </a:br>
            <a:r>
              <a:rPr lang="en-GB" sz="2800" b="1" dirty="0" err="1"/>
              <a:t>Përgjimet</a:t>
            </a:r>
            <a:r>
              <a:rPr lang="en-GB" sz="2800" b="1" dirty="0"/>
              <a:t> </a:t>
            </a:r>
            <a:r>
              <a:rPr lang="en-GB" sz="2800" b="1" dirty="0" smtClean="0"/>
              <a:t>e </a:t>
            </a:r>
            <a:r>
              <a:rPr lang="en-GB" sz="2800" b="1" dirty="0" err="1" smtClean="0"/>
              <a:t>lejuara</a:t>
            </a:r>
            <a:r>
              <a:rPr lang="en-GB" sz="2800" b="1" dirty="0" smtClean="0"/>
              <a:t> </a:t>
            </a:r>
            <a:r>
              <a:rPr lang="en-GB" sz="2800" b="1" dirty="0" err="1" smtClean="0"/>
              <a:t>mbi</a:t>
            </a:r>
            <a:r>
              <a:rPr lang="en-GB" sz="2800" b="1" dirty="0" smtClean="0"/>
              <a:t> </a:t>
            </a:r>
            <a:r>
              <a:rPr lang="en-GB" sz="2800" b="1" dirty="0" err="1" smtClean="0"/>
              <a:t>bazën</a:t>
            </a:r>
            <a:r>
              <a:rPr lang="en-GB" sz="2800" b="1" dirty="0" smtClean="0"/>
              <a:t> e </a:t>
            </a:r>
            <a:r>
              <a:rPr lang="en-GB" sz="2800" b="1" dirty="0" err="1" smtClean="0"/>
              <a:t>inteligjencës</a:t>
            </a:r>
            <a:r>
              <a:rPr lang="en-GB" sz="2800" b="1" dirty="0" smtClean="0"/>
              <a:t> </a:t>
            </a:r>
            <a:r>
              <a:rPr lang="en-GB" sz="2800" b="1" dirty="0" err="1" smtClean="0"/>
              <a:t>kriminale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US" sz="2400" dirty="0"/>
          </a:p>
          <a:p>
            <a:pPr algn="just"/>
            <a:r>
              <a:rPr lang="en-GB" b="1" dirty="0" err="1"/>
              <a:t>Inteligjenca</a:t>
            </a:r>
            <a:r>
              <a:rPr lang="en-GB" b="1" dirty="0"/>
              <a:t> </a:t>
            </a:r>
            <a:r>
              <a:rPr lang="en-GB" b="1" dirty="0" err="1"/>
              <a:t>kriminalistike</a:t>
            </a:r>
            <a:r>
              <a:rPr lang="en-GB" b="1" dirty="0"/>
              <a:t>:</a:t>
            </a:r>
            <a:r>
              <a:rPr lang="en-GB" dirty="0"/>
              <a:t> </a:t>
            </a:r>
            <a:r>
              <a:rPr lang="en-GB" dirty="0" err="1"/>
              <a:t>grumbullimi</a:t>
            </a:r>
            <a:r>
              <a:rPr lang="en-GB" dirty="0"/>
              <a:t> i </a:t>
            </a:r>
            <a:r>
              <a:rPr lang="en-GB" dirty="0" err="1"/>
              <a:t>informacioneve</a:t>
            </a:r>
            <a:r>
              <a:rPr lang="en-GB" dirty="0"/>
              <a:t> </a:t>
            </a:r>
            <a:r>
              <a:rPr lang="en-GB" dirty="0" err="1"/>
              <a:t>në</a:t>
            </a:r>
            <a:r>
              <a:rPr lang="en-GB" dirty="0"/>
              <a:t> </a:t>
            </a:r>
            <a:r>
              <a:rPr lang="en-GB" dirty="0" err="1"/>
              <a:t>rrugë</a:t>
            </a:r>
            <a:r>
              <a:rPr lang="en-GB" dirty="0"/>
              <a:t> operative </a:t>
            </a:r>
            <a:r>
              <a:rPr lang="en-GB" dirty="0" err="1"/>
              <a:t>në</a:t>
            </a:r>
            <a:r>
              <a:rPr lang="en-GB" dirty="0"/>
              <a:t> “</a:t>
            </a:r>
            <a:r>
              <a:rPr lang="en-GB" dirty="0" err="1"/>
              <a:t>mjedisin</a:t>
            </a:r>
            <a:r>
              <a:rPr lang="en-GB" dirty="0"/>
              <a:t> </a:t>
            </a:r>
            <a:r>
              <a:rPr lang="en-GB" dirty="0" err="1"/>
              <a:t>kriminogjen</a:t>
            </a:r>
            <a:r>
              <a:rPr lang="en-GB" dirty="0"/>
              <a:t>”, </a:t>
            </a:r>
            <a:r>
              <a:rPr lang="en-GB" dirty="0" err="1"/>
              <a:t>dhe</a:t>
            </a:r>
            <a:r>
              <a:rPr lang="en-GB" dirty="0"/>
              <a:t> </a:t>
            </a:r>
            <a:r>
              <a:rPr lang="en-GB" dirty="0" err="1" smtClean="0"/>
              <a:t>administrimi</a:t>
            </a:r>
            <a:r>
              <a:rPr lang="en-GB" dirty="0"/>
              <a:t>, </a:t>
            </a:r>
            <a:r>
              <a:rPr lang="en-GB" dirty="0" err="1"/>
              <a:t>trajtimi</a:t>
            </a:r>
            <a:r>
              <a:rPr lang="en-GB" dirty="0"/>
              <a:t>, </a:t>
            </a:r>
            <a:r>
              <a:rPr lang="en-GB" dirty="0" err="1"/>
              <a:t>analizimi</a:t>
            </a:r>
            <a:r>
              <a:rPr lang="en-GB" dirty="0"/>
              <a:t> </a:t>
            </a:r>
            <a:r>
              <a:rPr lang="en-GB" dirty="0" err="1"/>
              <a:t>dhe</a:t>
            </a:r>
            <a:r>
              <a:rPr lang="en-GB" dirty="0"/>
              <a:t> </a:t>
            </a:r>
            <a:r>
              <a:rPr lang="en-GB" dirty="0" err="1"/>
              <a:t>interpretimi</a:t>
            </a:r>
            <a:r>
              <a:rPr lang="en-GB" dirty="0"/>
              <a:t> i tyre, </a:t>
            </a:r>
            <a:r>
              <a:rPr lang="en-GB" dirty="0" err="1"/>
              <a:t>për</a:t>
            </a:r>
            <a:r>
              <a:rPr lang="en-GB" dirty="0"/>
              <a:t> </a:t>
            </a:r>
            <a:r>
              <a:rPr lang="en-GB" dirty="0" err="1"/>
              <a:t>të</a:t>
            </a:r>
            <a:r>
              <a:rPr lang="en-GB" dirty="0"/>
              <a:t> </a:t>
            </a:r>
            <a:r>
              <a:rPr lang="en-GB" dirty="0" err="1"/>
              <a:t>përcaktuar</a:t>
            </a:r>
            <a:r>
              <a:rPr lang="en-GB" dirty="0"/>
              <a:t> </a:t>
            </a:r>
            <a:r>
              <a:rPr lang="en-GB" dirty="0" err="1"/>
              <a:t>dhe</a:t>
            </a:r>
            <a:r>
              <a:rPr lang="en-GB" dirty="0"/>
              <a:t> </a:t>
            </a:r>
            <a:r>
              <a:rPr lang="en-GB" dirty="0" err="1"/>
              <a:t>identifikuar</a:t>
            </a:r>
            <a:r>
              <a:rPr lang="en-GB" dirty="0"/>
              <a:t> </a:t>
            </a:r>
            <a:r>
              <a:rPr lang="en-GB" dirty="0" err="1"/>
              <a:t>veprimtaritë</a:t>
            </a:r>
            <a:r>
              <a:rPr lang="en-GB" dirty="0"/>
              <a:t> </a:t>
            </a:r>
            <a:r>
              <a:rPr lang="en-GB" dirty="0" err="1"/>
              <a:t>kriminale</a:t>
            </a:r>
            <a:r>
              <a:rPr lang="en-GB" dirty="0"/>
              <a:t> </a:t>
            </a:r>
            <a:r>
              <a:rPr lang="en-GB" dirty="0" err="1"/>
              <a:t>që</a:t>
            </a:r>
            <a:r>
              <a:rPr lang="en-GB" dirty="0"/>
              <a:t> </a:t>
            </a:r>
            <a:r>
              <a:rPr lang="en-GB" dirty="0" err="1"/>
              <a:t>po</a:t>
            </a:r>
            <a:r>
              <a:rPr lang="en-GB" dirty="0"/>
              <a:t> </a:t>
            </a:r>
            <a:r>
              <a:rPr lang="en-GB" dirty="0" err="1"/>
              <a:t>kryhen</a:t>
            </a:r>
            <a:r>
              <a:rPr lang="en-GB" dirty="0"/>
              <a:t> </a:t>
            </a:r>
            <a:r>
              <a:rPr lang="en-GB" dirty="0" err="1"/>
              <a:t>ose</a:t>
            </a:r>
            <a:r>
              <a:rPr lang="en-GB" dirty="0"/>
              <a:t> </a:t>
            </a:r>
            <a:r>
              <a:rPr lang="en-GB" dirty="0" err="1"/>
              <a:t>pritet</a:t>
            </a:r>
            <a:r>
              <a:rPr lang="en-GB" dirty="0"/>
              <a:t> </a:t>
            </a:r>
            <a:r>
              <a:rPr lang="en-GB" dirty="0" err="1"/>
              <a:t>të</a:t>
            </a:r>
            <a:r>
              <a:rPr lang="en-GB" dirty="0"/>
              <a:t> </a:t>
            </a:r>
            <a:r>
              <a:rPr lang="en-GB" dirty="0" err="1"/>
              <a:t>kryhen</a:t>
            </a:r>
            <a:r>
              <a:rPr lang="en-GB" dirty="0"/>
              <a:t> </a:t>
            </a:r>
            <a:r>
              <a:rPr lang="en-GB" dirty="0" err="1"/>
              <a:t>në</a:t>
            </a:r>
            <a:r>
              <a:rPr lang="en-GB" dirty="0"/>
              <a:t> </a:t>
            </a:r>
            <a:r>
              <a:rPr lang="en-GB" dirty="0" err="1"/>
              <a:t>një</a:t>
            </a:r>
            <a:r>
              <a:rPr lang="en-GB" dirty="0"/>
              <a:t> </a:t>
            </a:r>
            <a:r>
              <a:rPr lang="en-GB" dirty="0" err="1" smtClean="0"/>
              <a:t>zonë</a:t>
            </a:r>
            <a:r>
              <a:rPr lang="en-GB" dirty="0" smtClean="0"/>
              <a:t>, </a:t>
            </a:r>
            <a:r>
              <a:rPr lang="en-GB" dirty="0" err="1"/>
              <a:t>rrethin</a:t>
            </a:r>
            <a:r>
              <a:rPr lang="en-GB" dirty="0"/>
              <a:t> e </a:t>
            </a:r>
            <a:r>
              <a:rPr lang="en-GB" dirty="0" err="1"/>
              <a:t>personave</a:t>
            </a:r>
            <a:r>
              <a:rPr lang="en-GB" dirty="0"/>
              <a:t> </a:t>
            </a:r>
            <a:r>
              <a:rPr lang="en-GB" dirty="0" err="1"/>
              <a:t>të</a:t>
            </a:r>
            <a:r>
              <a:rPr lang="en-GB" dirty="0"/>
              <a:t> </a:t>
            </a:r>
            <a:r>
              <a:rPr lang="en-GB" dirty="0" err="1" smtClean="0"/>
              <a:t>përfshirë</a:t>
            </a:r>
            <a:r>
              <a:rPr lang="en-GB" dirty="0" smtClean="0"/>
              <a:t>, </a:t>
            </a:r>
            <a:r>
              <a:rPr lang="en-GB" dirty="0" err="1"/>
              <a:t>risqet</a:t>
            </a:r>
            <a:r>
              <a:rPr lang="en-GB" dirty="0"/>
              <a:t> e </a:t>
            </a:r>
            <a:r>
              <a:rPr lang="en-GB" dirty="0" err="1"/>
              <a:t>mundshme</a:t>
            </a:r>
            <a:r>
              <a:rPr lang="en-GB" dirty="0"/>
              <a:t> </a:t>
            </a:r>
            <a:r>
              <a:rPr lang="en-GB" dirty="0" err="1"/>
              <a:t>etj</a:t>
            </a:r>
            <a:r>
              <a:rPr lang="en-GB" dirty="0"/>
              <a:t>. </a:t>
            </a:r>
            <a:endParaRPr lang="en-GB" dirty="0" smtClean="0"/>
          </a:p>
          <a:p>
            <a:pPr algn="just"/>
            <a:r>
              <a:rPr lang="en-GB" b="1" dirty="0" err="1" smtClean="0"/>
              <a:t>Inteligjenca</a:t>
            </a:r>
            <a:r>
              <a:rPr lang="en-GB" b="1" dirty="0" smtClean="0"/>
              <a:t> </a:t>
            </a:r>
            <a:r>
              <a:rPr lang="en-GB" b="1" dirty="0"/>
              <a:t>= </a:t>
            </a:r>
            <a:r>
              <a:rPr lang="en-GB" b="1" dirty="0" err="1"/>
              <a:t>informacion</a:t>
            </a:r>
            <a:r>
              <a:rPr lang="en-GB" b="1" dirty="0"/>
              <a:t> + </a:t>
            </a:r>
            <a:r>
              <a:rPr lang="en-GB" b="1" dirty="0" err="1"/>
              <a:t>analizë</a:t>
            </a:r>
            <a:endParaRPr lang="en-GB" dirty="0"/>
          </a:p>
          <a:p>
            <a:pPr marL="0" lvl="0" indent="0">
              <a:buNone/>
            </a:pPr>
            <a:endParaRPr lang="en-US" b="1" dirty="0"/>
          </a:p>
          <a:p>
            <a:endParaRPr lang="en-US" dirty="0"/>
          </a:p>
        </p:txBody>
      </p:sp>
    </p:spTree>
    <p:extLst>
      <p:ext uri="{BB962C8B-B14F-4D97-AF65-F5344CB8AC3E}">
        <p14:creationId xmlns:p14="http://schemas.microsoft.com/office/powerpoint/2010/main" val="8296264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Përgjimet</a:t>
            </a:r>
            <a:r>
              <a:rPr lang="en-GB" sz="2800" b="1" dirty="0"/>
              <a:t> e </a:t>
            </a:r>
            <a:r>
              <a:rPr lang="en-GB" sz="2800" b="1" dirty="0" err="1"/>
              <a:t>bazuara</a:t>
            </a:r>
            <a:r>
              <a:rPr lang="en-GB" sz="2800" b="1" dirty="0"/>
              <a:t> </a:t>
            </a:r>
            <a:r>
              <a:rPr lang="en-GB" sz="2800" b="1" dirty="0" err="1"/>
              <a:t>mbi</a:t>
            </a:r>
            <a:r>
              <a:rPr lang="en-GB" sz="2800" b="1" dirty="0"/>
              <a:t> </a:t>
            </a:r>
            <a:r>
              <a:rPr lang="en-GB" sz="2800" b="1" dirty="0" err="1"/>
              <a:t>bazën</a:t>
            </a:r>
            <a:r>
              <a:rPr lang="en-GB" sz="2800" b="1" dirty="0"/>
              <a:t> e </a:t>
            </a:r>
            <a:r>
              <a:rPr lang="en-GB" sz="2800" b="1" dirty="0" err="1"/>
              <a:t>inteligjencës</a:t>
            </a:r>
            <a:r>
              <a:rPr lang="en-GB" sz="2800" b="1" dirty="0"/>
              <a:t> </a:t>
            </a:r>
            <a:r>
              <a:rPr lang="en-GB" sz="2800" b="1" dirty="0" err="1"/>
              <a:t>kriminale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pPr marL="0" indent="0" algn="just">
              <a:buNone/>
            </a:pPr>
            <a:r>
              <a:rPr lang="en-GB" b="1" dirty="0" err="1"/>
              <a:t>Ligji</a:t>
            </a:r>
            <a:r>
              <a:rPr lang="en-GB" b="1" dirty="0"/>
              <a:t> </a:t>
            </a:r>
            <a:r>
              <a:rPr lang="en-GB" b="1" dirty="0" err="1"/>
              <a:t>nr</a:t>
            </a:r>
            <a:r>
              <a:rPr lang="en-GB" b="1" dirty="0"/>
              <a:t>. 108/2014 “</a:t>
            </a:r>
            <a:r>
              <a:rPr lang="en-GB" b="1" dirty="0" err="1"/>
              <a:t>Për</a:t>
            </a:r>
            <a:r>
              <a:rPr lang="en-GB" b="1" dirty="0"/>
              <a:t> </a:t>
            </a:r>
            <a:r>
              <a:rPr lang="en-GB" b="1" dirty="0" err="1"/>
              <a:t>Policinë</a:t>
            </a:r>
            <a:r>
              <a:rPr lang="en-GB" b="1" dirty="0"/>
              <a:t> e </a:t>
            </a:r>
            <a:r>
              <a:rPr lang="en-GB" b="1" dirty="0" err="1"/>
              <a:t>Shtetit</a:t>
            </a:r>
            <a:r>
              <a:rPr lang="en-GB" b="1" dirty="0"/>
              <a:t>”</a:t>
            </a:r>
            <a:r>
              <a:rPr lang="en-GB" dirty="0"/>
              <a:t>:</a:t>
            </a:r>
            <a:r>
              <a:rPr lang="en-GB" b="1" dirty="0"/>
              <a:t> </a:t>
            </a:r>
            <a:endParaRPr lang="en-GB" dirty="0" smtClean="0"/>
          </a:p>
          <a:p>
            <a:pPr marL="0" indent="0" algn="just">
              <a:buNone/>
            </a:pPr>
            <a:r>
              <a:rPr lang="en-GB" b="1" dirty="0" err="1" smtClean="0"/>
              <a:t>Informacioni</a:t>
            </a:r>
            <a:r>
              <a:rPr lang="en-GB" b="1" dirty="0" smtClean="0"/>
              <a:t> </a:t>
            </a:r>
            <a:r>
              <a:rPr lang="en-GB" b="1" dirty="0" err="1" smtClean="0"/>
              <a:t>policor</a:t>
            </a:r>
            <a:r>
              <a:rPr lang="en-GB" dirty="0"/>
              <a:t>:</a:t>
            </a:r>
            <a:r>
              <a:rPr lang="en-GB" dirty="0" smtClean="0"/>
              <a:t> </a:t>
            </a:r>
            <a:r>
              <a:rPr lang="en-GB" dirty="0" err="1" smtClean="0"/>
              <a:t>tërësia</a:t>
            </a:r>
            <a:r>
              <a:rPr lang="en-GB" dirty="0" smtClean="0"/>
              <a:t> </a:t>
            </a:r>
            <a:r>
              <a:rPr lang="en-GB" dirty="0"/>
              <a:t>e </a:t>
            </a:r>
            <a:r>
              <a:rPr lang="en-GB" dirty="0" err="1"/>
              <a:t>të</a:t>
            </a:r>
            <a:r>
              <a:rPr lang="en-GB" dirty="0"/>
              <a:t> </a:t>
            </a:r>
            <a:r>
              <a:rPr lang="en-GB" dirty="0" err="1"/>
              <a:t>dhënave</a:t>
            </a:r>
            <a:r>
              <a:rPr lang="en-GB" dirty="0"/>
              <a:t> </a:t>
            </a:r>
            <a:r>
              <a:rPr lang="en-GB" dirty="0" err="1"/>
              <a:t>dhe</a:t>
            </a:r>
            <a:r>
              <a:rPr lang="en-GB" dirty="0"/>
              <a:t> </a:t>
            </a:r>
            <a:r>
              <a:rPr lang="en-GB" dirty="0" err="1"/>
              <a:t>fakteve</a:t>
            </a:r>
            <a:r>
              <a:rPr lang="en-GB" dirty="0"/>
              <a:t> </a:t>
            </a:r>
            <a:r>
              <a:rPr lang="en-GB" dirty="0" err="1"/>
              <a:t>që</a:t>
            </a:r>
            <a:r>
              <a:rPr lang="en-GB" dirty="0"/>
              <a:t> </a:t>
            </a:r>
            <a:r>
              <a:rPr lang="en-GB" dirty="0" err="1"/>
              <a:t>sigurohen</a:t>
            </a:r>
            <a:r>
              <a:rPr lang="en-GB" dirty="0"/>
              <a:t> </a:t>
            </a:r>
            <a:r>
              <a:rPr lang="en-GB" dirty="0" err="1"/>
              <a:t>nga</a:t>
            </a:r>
            <a:r>
              <a:rPr lang="en-GB" dirty="0"/>
              <a:t> </a:t>
            </a:r>
            <a:r>
              <a:rPr lang="en-GB" dirty="0" err="1"/>
              <a:t>policia</a:t>
            </a:r>
            <a:r>
              <a:rPr lang="en-GB" dirty="0"/>
              <a:t> </a:t>
            </a:r>
            <a:r>
              <a:rPr lang="en-GB" dirty="0" err="1"/>
              <a:t>në</a:t>
            </a:r>
            <a:r>
              <a:rPr lang="en-GB" dirty="0"/>
              <a:t> </a:t>
            </a:r>
            <a:r>
              <a:rPr lang="en-GB" dirty="0" err="1"/>
              <a:t>funksion</a:t>
            </a:r>
            <a:r>
              <a:rPr lang="en-GB" dirty="0"/>
              <a:t> </a:t>
            </a:r>
            <a:r>
              <a:rPr lang="en-GB" dirty="0" err="1"/>
              <a:t>të</a:t>
            </a:r>
            <a:r>
              <a:rPr lang="en-GB" dirty="0"/>
              <a:t> </a:t>
            </a:r>
            <a:r>
              <a:rPr lang="en-GB" dirty="0" err="1"/>
              <a:t>ushtrimit</a:t>
            </a:r>
            <a:r>
              <a:rPr lang="en-GB" dirty="0"/>
              <a:t> </a:t>
            </a:r>
            <a:r>
              <a:rPr lang="en-GB" dirty="0" err="1"/>
              <a:t>të</a:t>
            </a:r>
            <a:r>
              <a:rPr lang="en-GB" dirty="0"/>
              <a:t> </a:t>
            </a:r>
            <a:r>
              <a:rPr lang="en-GB" dirty="0" err="1"/>
              <a:t>veprimtarisë</a:t>
            </a:r>
            <a:r>
              <a:rPr lang="en-GB" dirty="0"/>
              <a:t> </a:t>
            </a:r>
            <a:r>
              <a:rPr lang="en-GB" dirty="0" err="1"/>
              <a:t>së</a:t>
            </a:r>
            <a:r>
              <a:rPr lang="en-GB" dirty="0"/>
              <a:t> </a:t>
            </a:r>
            <a:r>
              <a:rPr lang="en-GB" dirty="0" err="1"/>
              <a:t>saj</a:t>
            </a:r>
            <a:r>
              <a:rPr lang="en-GB" dirty="0"/>
              <a:t>, </a:t>
            </a:r>
            <a:r>
              <a:rPr lang="en-GB" dirty="0" err="1" smtClean="0"/>
              <a:t>për</a:t>
            </a:r>
            <a:r>
              <a:rPr lang="en-GB" dirty="0" smtClean="0"/>
              <a:t> </a:t>
            </a:r>
            <a:r>
              <a:rPr lang="en-GB" dirty="0" err="1" smtClean="0"/>
              <a:t>ruajtjen</a:t>
            </a:r>
            <a:r>
              <a:rPr lang="en-GB" dirty="0" smtClean="0"/>
              <a:t> </a:t>
            </a:r>
            <a:r>
              <a:rPr lang="en-GB" dirty="0"/>
              <a:t>e </a:t>
            </a:r>
            <a:r>
              <a:rPr lang="en-GB" dirty="0" err="1"/>
              <a:t>rendit</a:t>
            </a:r>
            <a:r>
              <a:rPr lang="en-GB" dirty="0"/>
              <a:t> </a:t>
            </a:r>
            <a:r>
              <a:rPr lang="en-GB" dirty="0" err="1"/>
              <a:t>dhe</a:t>
            </a:r>
            <a:r>
              <a:rPr lang="en-GB" dirty="0"/>
              <a:t> </a:t>
            </a:r>
            <a:r>
              <a:rPr lang="en-GB" dirty="0" err="1"/>
              <a:t>sigurisë</a:t>
            </a:r>
            <a:r>
              <a:rPr lang="en-GB" dirty="0"/>
              <a:t> </a:t>
            </a:r>
            <a:r>
              <a:rPr lang="en-GB" dirty="0" err="1"/>
              <a:t>publike</a:t>
            </a:r>
            <a:r>
              <a:rPr lang="en-GB" dirty="0"/>
              <a:t>, </a:t>
            </a:r>
            <a:r>
              <a:rPr lang="en-GB" dirty="0" err="1"/>
              <a:t>si</a:t>
            </a:r>
            <a:r>
              <a:rPr lang="en-GB" dirty="0"/>
              <a:t> </a:t>
            </a:r>
            <a:r>
              <a:rPr lang="en-GB" dirty="0" err="1"/>
              <a:t>dhe</a:t>
            </a:r>
            <a:r>
              <a:rPr lang="en-GB" dirty="0"/>
              <a:t> </a:t>
            </a:r>
            <a:r>
              <a:rPr lang="en-GB" dirty="0" err="1"/>
              <a:t>për</a:t>
            </a:r>
            <a:r>
              <a:rPr lang="en-GB" dirty="0"/>
              <a:t> </a:t>
            </a:r>
            <a:r>
              <a:rPr lang="en-GB" dirty="0" err="1"/>
              <a:t>parandalimin</a:t>
            </a:r>
            <a:r>
              <a:rPr lang="en-GB" dirty="0"/>
              <a:t> e </a:t>
            </a:r>
            <a:r>
              <a:rPr lang="en-GB" dirty="0" err="1"/>
              <a:t>veprave</a:t>
            </a:r>
            <a:r>
              <a:rPr lang="en-GB" dirty="0"/>
              <a:t> </a:t>
            </a:r>
            <a:r>
              <a:rPr lang="en-GB" dirty="0" err="1"/>
              <a:t>penale</a:t>
            </a:r>
            <a:r>
              <a:rPr lang="en-GB" dirty="0"/>
              <a:t>. </a:t>
            </a:r>
            <a:endParaRPr lang="en-GB" dirty="0" smtClean="0"/>
          </a:p>
          <a:p>
            <a:pPr marL="0" indent="0" algn="just">
              <a:buNone/>
            </a:pPr>
            <a:r>
              <a:rPr lang="en-GB" b="1" dirty="0"/>
              <a:t>Masa </a:t>
            </a:r>
            <a:r>
              <a:rPr lang="en-GB" b="1" dirty="0" err="1"/>
              <a:t>të</a:t>
            </a:r>
            <a:r>
              <a:rPr lang="en-GB" b="1" dirty="0"/>
              <a:t> </a:t>
            </a:r>
            <a:r>
              <a:rPr lang="en-GB" b="1" dirty="0" err="1" smtClean="0"/>
              <a:t>veçanta</a:t>
            </a:r>
            <a:r>
              <a:rPr lang="en-GB" dirty="0"/>
              <a:t>:</a:t>
            </a:r>
            <a:r>
              <a:rPr lang="en-GB" dirty="0" smtClean="0"/>
              <a:t> </a:t>
            </a:r>
            <a:r>
              <a:rPr lang="en-GB" dirty="0" err="1" smtClean="0"/>
              <a:t>tërësia</a:t>
            </a:r>
            <a:r>
              <a:rPr lang="en-GB" dirty="0" smtClean="0"/>
              <a:t> </a:t>
            </a:r>
            <a:r>
              <a:rPr lang="en-GB" dirty="0"/>
              <a:t>e </a:t>
            </a:r>
            <a:r>
              <a:rPr lang="en-GB" dirty="0" err="1"/>
              <a:t>veprimeve</a:t>
            </a:r>
            <a:r>
              <a:rPr lang="en-GB" dirty="0"/>
              <a:t> </a:t>
            </a:r>
            <a:r>
              <a:rPr lang="en-GB" dirty="0" err="1"/>
              <a:t>të</a:t>
            </a:r>
            <a:r>
              <a:rPr lang="en-GB" dirty="0"/>
              <a:t> </a:t>
            </a:r>
            <a:r>
              <a:rPr lang="en-GB" dirty="0" err="1"/>
              <a:t>ligjshme</a:t>
            </a:r>
            <a:r>
              <a:rPr lang="en-GB" dirty="0"/>
              <a:t> </a:t>
            </a:r>
            <a:r>
              <a:rPr lang="en-GB" b="1" dirty="0" err="1"/>
              <a:t>për</a:t>
            </a:r>
            <a:r>
              <a:rPr lang="en-GB" b="1" dirty="0"/>
              <a:t> </a:t>
            </a:r>
            <a:r>
              <a:rPr lang="en-GB" b="1" dirty="0" err="1"/>
              <a:t>zbulimin</a:t>
            </a:r>
            <a:r>
              <a:rPr lang="en-GB" dirty="0"/>
              <a:t> </a:t>
            </a:r>
            <a:r>
              <a:rPr lang="en-GB" dirty="0" err="1"/>
              <a:t>ose</a:t>
            </a:r>
            <a:r>
              <a:rPr lang="en-GB" dirty="0"/>
              <a:t> </a:t>
            </a:r>
            <a:r>
              <a:rPr lang="en-GB" dirty="0" err="1"/>
              <a:t>parandalimin</a:t>
            </a:r>
            <a:r>
              <a:rPr lang="en-GB" dirty="0"/>
              <a:t> e </a:t>
            </a:r>
            <a:r>
              <a:rPr lang="en-GB" dirty="0" err="1"/>
              <a:t>një</a:t>
            </a:r>
            <a:r>
              <a:rPr lang="en-GB" dirty="0"/>
              <a:t> </a:t>
            </a:r>
            <a:r>
              <a:rPr lang="en-GB" dirty="0" err="1"/>
              <a:t>veprimtarie</a:t>
            </a:r>
            <a:r>
              <a:rPr lang="en-GB" dirty="0"/>
              <a:t> </a:t>
            </a:r>
            <a:r>
              <a:rPr lang="en-GB" dirty="0" err="1"/>
              <a:t>kriminale</a:t>
            </a:r>
            <a:r>
              <a:rPr lang="en-GB" dirty="0"/>
              <a:t> </a:t>
            </a:r>
            <a:r>
              <a:rPr lang="en-GB" dirty="0" err="1"/>
              <a:t>kur</a:t>
            </a:r>
            <a:r>
              <a:rPr lang="en-GB" dirty="0"/>
              <a:t> </a:t>
            </a:r>
            <a:r>
              <a:rPr lang="en-GB" dirty="0" err="1"/>
              <a:t>ajo</a:t>
            </a:r>
            <a:r>
              <a:rPr lang="en-GB" dirty="0"/>
              <a:t> </a:t>
            </a:r>
            <a:r>
              <a:rPr lang="en-GB" dirty="0" err="1"/>
              <a:t>nuk</a:t>
            </a:r>
            <a:r>
              <a:rPr lang="en-GB" dirty="0"/>
              <a:t> </a:t>
            </a:r>
            <a:r>
              <a:rPr lang="en-GB" dirty="0" err="1"/>
              <a:t>mund</a:t>
            </a:r>
            <a:r>
              <a:rPr lang="en-GB" dirty="0"/>
              <a:t> </a:t>
            </a:r>
            <a:r>
              <a:rPr lang="en-GB" dirty="0" err="1"/>
              <a:t>të</a:t>
            </a:r>
            <a:r>
              <a:rPr lang="en-GB" dirty="0"/>
              <a:t> </a:t>
            </a:r>
            <a:r>
              <a:rPr lang="en-GB" dirty="0" err="1"/>
              <a:t>zbulohet</a:t>
            </a:r>
            <a:r>
              <a:rPr lang="en-GB" dirty="0"/>
              <a:t> </a:t>
            </a:r>
            <a:r>
              <a:rPr lang="en-GB" dirty="0" err="1"/>
              <a:t>ose</a:t>
            </a:r>
            <a:r>
              <a:rPr lang="en-GB" dirty="0"/>
              <a:t> </a:t>
            </a:r>
            <a:r>
              <a:rPr lang="en-GB" dirty="0" err="1"/>
              <a:t>të</a:t>
            </a:r>
            <a:r>
              <a:rPr lang="en-GB" dirty="0"/>
              <a:t> </a:t>
            </a:r>
            <a:r>
              <a:rPr lang="en-GB" dirty="0" err="1"/>
              <a:t>parandalohet</a:t>
            </a:r>
            <a:r>
              <a:rPr lang="en-GB" dirty="0"/>
              <a:t> me </a:t>
            </a:r>
            <a:r>
              <a:rPr lang="en-GB" dirty="0" err="1"/>
              <a:t>rrugë</a:t>
            </a:r>
            <a:r>
              <a:rPr lang="en-GB" dirty="0"/>
              <a:t> e </a:t>
            </a:r>
            <a:r>
              <a:rPr lang="en-GB" dirty="0" err="1"/>
              <a:t>mënyra</a:t>
            </a:r>
            <a:r>
              <a:rPr lang="en-GB" dirty="0"/>
              <a:t> </a:t>
            </a:r>
            <a:r>
              <a:rPr lang="en-GB" dirty="0" err="1"/>
              <a:t>të</a:t>
            </a:r>
            <a:r>
              <a:rPr lang="en-GB" dirty="0"/>
              <a:t> </a:t>
            </a:r>
            <a:r>
              <a:rPr lang="en-GB" dirty="0" err="1"/>
              <a:t>tjera</a:t>
            </a:r>
            <a:r>
              <a:rPr lang="en-GB" dirty="0"/>
              <a:t>. </a:t>
            </a:r>
            <a:endParaRPr lang="en-GB" dirty="0" smtClean="0"/>
          </a:p>
          <a:p>
            <a:pPr marL="0" indent="0" algn="just">
              <a:buNone/>
            </a:pPr>
            <a:r>
              <a:rPr lang="en-GB" b="1" dirty="0" err="1" smtClean="0"/>
              <a:t>Veprimtari</a:t>
            </a:r>
            <a:r>
              <a:rPr lang="en-GB" b="1" dirty="0" smtClean="0"/>
              <a:t> informative: </a:t>
            </a:r>
            <a:r>
              <a:rPr lang="en-GB" dirty="0" err="1" smtClean="0"/>
              <a:t>çdo</a:t>
            </a:r>
            <a:r>
              <a:rPr lang="en-GB" dirty="0" smtClean="0"/>
              <a:t> </a:t>
            </a:r>
            <a:r>
              <a:rPr lang="en-GB" dirty="0" err="1"/>
              <a:t>veprim</a:t>
            </a:r>
            <a:r>
              <a:rPr lang="en-GB" dirty="0"/>
              <a:t> </a:t>
            </a:r>
            <a:r>
              <a:rPr lang="en-GB" dirty="0" err="1"/>
              <a:t>apo</a:t>
            </a:r>
            <a:r>
              <a:rPr lang="en-GB" dirty="0"/>
              <a:t> </a:t>
            </a:r>
            <a:r>
              <a:rPr lang="en-GB" dirty="0" err="1"/>
              <a:t>masë</a:t>
            </a:r>
            <a:r>
              <a:rPr lang="en-GB" dirty="0"/>
              <a:t> e </a:t>
            </a:r>
            <a:r>
              <a:rPr lang="en-GB" dirty="0" err="1" smtClean="0"/>
              <a:t>Policisë</a:t>
            </a:r>
            <a:r>
              <a:rPr lang="en-GB" dirty="0" smtClean="0"/>
              <a:t> </a:t>
            </a:r>
            <a:r>
              <a:rPr lang="en-GB" dirty="0" err="1" smtClean="0"/>
              <a:t>së</a:t>
            </a:r>
            <a:r>
              <a:rPr lang="en-GB" dirty="0" smtClean="0"/>
              <a:t> </a:t>
            </a:r>
            <a:r>
              <a:rPr lang="en-GB" dirty="0" err="1" smtClean="0"/>
              <a:t>Shtetit</a:t>
            </a:r>
            <a:r>
              <a:rPr lang="en-GB" dirty="0" smtClean="0"/>
              <a:t>, </a:t>
            </a:r>
            <a:r>
              <a:rPr lang="en-GB" dirty="0" err="1"/>
              <a:t>përfshirë</a:t>
            </a:r>
            <a:r>
              <a:rPr lang="en-GB" dirty="0"/>
              <a:t> </a:t>
            </a:r>
            <a:r>
              <a:rPr lang="en-GB" dirty="0" err="1"/>
              <a:t>informacionet</a:t>
            </a:r>
            <a:r>
              <a:rPr lang="en-GB" dirty="0"/>
              <a:t> e </a:t>
            </a:r>
            <a:r>
              <a:rPr lang="en-GB" dirty="0" err="1"/>
              <a:t>marra</a:t>
            </a:r>
            <a:r>
              <a:rPr lang="en-GB" dirty="0"/>
              <a:t> </a:t>
            </a:r>
            <a:r>
              <a:rPr lang="en-GB" dirty="0" err="1"/>
              <a:t>nga</a:t>
            </a:r>
            <a:r>
              <a:rPr lang="en-GB" dirty="0"/>
              <a:t> </a:t>
            </a:r>
            <a:r>
              <a:rPr lang="en-GB" b="1" dirty="0" err="1"/>
              <a:t>përdorimi</a:t>
            </a:r>
            <a:r>
              <a:rPr lang="en-GB" b="1" dirty="0"/>
              <a:t> i </a:t>
            </a:r>
            <a:r>
              <a:rPr lang="en-GB" b="1" dirty="0" err="1"/>
              <a:t>teknikave</a:t>
            </a:r>
            <a:r>
              <a:rPr lang="en-GB" b="1" dirty="0"/>
              <a:t> </a:t>
            </a:r>
            <a:r>
              <a:rPr lang="en-GB" b="1" dirty="0" err="1"/>
              <a:t>të</a:t>
            </a:r>
            <a:r>
              <a:rPr lang="en-GB" b="1" dirty="0"/>
              <a:t> </a:t>
            </a:r>
            <a:r>
              <a:rPr lang="en-GB" b="1" dirty="0" err="1"/>
              <a:t>gjurmimit</a:t>
            </a:r>
            <a:r>
              <a:rPr lang="en-GB" b="1" dirty="0"/>
              <a:t> </a:t>
            </a:r>
            <a:r>
              <a:rPr lang="en-GB" b="1" dirty="0" err="1"/>
              <a:t>apo</a:t>
            </a:r>
            <a:r>
              <a:rPr lang="en-GB" b="1" dirty="0"/>
              <a:t> </a:t>
            </a:r>
            <a:r>
              <a:rPr lang="en-GB" b="1" dirty="0" err="1"/>
              <a:t>mbikëqyrjes</a:t>
            </a:r>
            <a:r>
              <a:rPr lang="en-GB" b="1" dirty="0"/>
              <a:t> </a:t>
            </a:r>
            <a:r>
              <a:rPr lang="en-GB" b="1" dirty="0" err="1"/>
              <a:t>së</a:t>
            </a:r>
            <a:r>
              <a:rPr lang="en-GB" b="1" dirty="0"/>
              <a:t> </a:t>
            </a:r>
            <a:r>
              <a:rPr lang="en-GB" b="1" dirty="0" err="1"/>
              <a:t>veçantë</a:t>
            </a:r>
            <a:r>
              <a:rPr lang="en-GB" b="1" dirty="0"/>
              <a:t> </a:t>
            </a:r>
            <a:r>
              <a:rPr lang="en-GB" b="1" dirty="0" err="1"/>
              <a:t>të</a:t>
            </a:r>
            <a:r>
              <a:rPr lang="en-GB" b="1" dirty="0"/>
              <a:t> </a:t>
            </a:r>
            <a:r>
              <a:rPr lang="en-GB" b="1" dirty="0" err="1"/>
              <a:t>komunikimeve</a:t>
            </a:r>
            <a:r>
              <a:rPr lang="en-GB" b="1" dirty="0"/>
              <a:t> </a:t>
            </a:r>
            <a:r>
              <a:rPr lang="en-GB" b="1" dirty="0" err="1"/>
              <a:t>joelektronike</a:t>
            </a:r>
            <a:r>
              <a:rPr lang="en-GB" dirty="0"/>
              <a:t>, </a:t>
            </a:r>
            <a:r>
              <a:rPr lang="en-GB" dirty="0" err="1"/>
              <a:t>dokumentimin</a:t>
            </a:r>
            <a:r>
              <a:rPr lang="en-GB" dirty="0"/>
              <a:t> e tyre </a:t>
            </a:r>
            <a:r>
              <a:rPr lang="en-GB" dirty="0" err="1"/>
              <a:t>sipas</a:t>
            </a:r>
            <a:r>
              <a:rPr lang="en-GB" dirty="0"/>
              <a:t> </a:t>
            </a:r>
            <a:r>
              <a:rPr lang="en-GB" dirty="0" err="1"/>
              <a:t>legjislacionit</a:t>
            </a:r>
            <a:r>
              <a:rPr lang="en-GB" dirty="0"/>
              <a:t> </a:t>
            </a:r>
            <a:r>
              <a:rPr lang="en-GB" dirty="0" err="1"/>
              <a:t>në</a:t>
            </a:r>
            <a:r>
              <a:rPr lang="en-GB" dirty="0"/>
              <a:t> </a:t>
            </a:r>
            <a:r>
              <a:rPr lang="en-GB" dirty="0" err="1"/>
              <a:t>fuqi</a:t>
            </a:r>
            <a:r>
              <a:rPr lang="en-GB" dirty="0"/>
              <a:t>, </a:t>
            </a:r>
            <a:r>
              <a:rPr lang="en-GB" dirty="0" err="1"/>
              <a:t>në</a:t>
            </a:r>
            <a:r>
              <a:rPr lang="en-GB" dirty="0"/>
              <a:t> </a:t>
            </a:r>
            <a:r>
              <a:rPr lang="en-GB" dirty="0" err="1"/>
              <a:t>kuadër</a:t>
            </a:r>
            <a:r>
              <a:rPr lang="en-GB" dirty="0"/>
              <a:t> </a:t>
            </a:r>
            <a:r>
              <a:rPr lang="en-GB" dirty="0" err="1"/>
              <a:t>të</a:t>
            </a:r>
            <a:r>
              <a:rPr lang="en-GB" dirty="0"/>
              <a:t> </a:t>
            </a:r>
            <a:r>
              <a:rPr lang="en-GB" dirty="0" err="1"/>
              <a:t>parandalimit</a:t>
            </a:r>
            <a:r>
              <a:rPr lang="en-GB" dirty="0"/>
              <a:t> </a:t>
            </a:r>
            <a:r>
              <a:rPr lang="en-GB" dirty="0" err="1"/>
              <a:t>të</a:t>
            </a:r>
            <a:r>
              <a:rPr lang="en-GB" dirty="0"/>
              <a:t> </a:t>
            </a:r>
            <a:r>
              <a:rPr lang="en-GB" dirty="0" err="1"/>
              <a:t>kryerjes</a:t>
            </a:r>
            <a:r>
              <a:rPr lang="en-GB" dirty="0"/>
              <a:t> </a:t>
            </a:r>
            <a:r>
              <a:rPr lang="en-GB" dirty="0" err="1"/>
              <a:t>së</a:t>
            </a:r>
            <a:r>
              <a:rPr lang="en-GB" dirty="0"/>
              <a:t> </a:t>
            </a:r>
            <a:r>
              <a:rPr lang="en-GB" dirty="0" err="1"/>
              <a:t>veprave</a:t>
            </a:r>
            <a:r>
              <a:rPr lang="en-GB" dirty="0"/>
              <a:t> </a:t>
            </a:r>
            <a:r>
              <a:rPr lang="en-GB" dirty="0" err="1"/>
              <a:t>penale</a:t>
            </a:r>
            <a:r>
              <a:rPr lang="en-GB" dirty="0"/>
              <a:t>, </a:t>
            </a:r>
            <a:r>
              <a:rPr lang="en-GB" b="1" dirty="0" err="1"/>
              <a:t>hetimit</a:t>
            </a:r>
            <a:r>
              <a:rPr lang="en-GB" b="1" dirty="0"/>
              <a:t> penal </a:t>
            </a:r>
            <a:r>
              <a:rPr lang="en-GB" dirty="0" err="1"/>
              <a:t>apo</a:t>
            </a:r>
            <a:r>
              <a:rPr lang="en-GB" dirty="0"/>
              <a:t> </a:t>
            </a:r>
            <a:r>
              <a:rPr lang="en-GB" dirty="0" err="1"/>
              <a:t>ruajtjes</a:t>
            </a:r>
            <a:r>
              <a:rPr lang="en-GB" dirty="0"/>
              <a:t> </a:t>
            </a:r>
            <a:r>
              <a:rPr lang="en-GB" dirty="0" err="1"/>
              <a:t>së</a:t>
            </a:r>
            <a:r>
              <a:rPr lang="en-GB" dirty="0"/>
              <a:t> </a:t>
            </a:r>
            <a:r>
              <a:rPr lang="en-GB" dirty="0" err="1"/>
              <a:t>rendit</a:t>
            </a:r>
            <a:r>
              <a:rPr lang="en-GB" dirty="0"/>
              <a:t> e </a:t>
            </a:r>
            <a:r>
              <a:rPr lang="en-GB" dirty="0" err="1"/>
              <a:t>të</a:t>
            </a:r>
            <a:r>
              <a:rPr lang="en-GB" dirty="0"/>
              <a:t> </a:t>
            </a:r>
            <a:r>
              <a:rPr lang="en-GB" dirty="0" err="1"/>
              <a:t>sigurisë</a:t>
            </a:r>
            <a:r>
              <a:rPr lang="en-GB" dirty="0"/>
              <a:t> </a:t>
            </a:r>
            <a:r>
              <a:rPr lang="en-GB" dirty="0" err="1"/>
              <a:t>publike</a:t>
            </a:r>
            <a:r>
              <a:rPr lang="en-GB" dirty="0"/>
              <a:t>.” (</a:t>
            </a:r>
            <a:r>
              <a:rPr lang="en-GB" i="1" dirty="0" err="1"/>
              <a:t>shfuqizuar</a:t>
            </a:r>
            <a:r>
              <a:rPr lang="en-GB" i="1" dirty="0"/>
              <a:t> me </a:t>
            </a:r>
            <a:r>
              <a:rPr lang="en-GB" i="1" dirty="0" err="1" smtClean="0"/>
              <a:t>vendimin</a:t>
            </a:r>
            <a:r>
              <a:rPr lang="en-GB" i="1" dirty="0" smtClean="0"/>
              <a:t> </a:t>
            </a:r>
            <a:r>
              <a:rPr lang="en-GB" i="1" dirty="0" err="1"/>
              <a:t>nr</a:t>
            </a:r>
            <a:r>
              <a:rPr lang="en-GB" i="1" dirty="0"/>
              <a:t>. 30, </a:t>
            </a:r>
            <a:r>
              <a:rPr lang="en-GB" i="1" dirty="0" err="1"/>
              <a:t>datë</a:t>
            </a:r>
            <a:r>
              <a:rPr lang="en-GB" i="1" dirty="0"/>
              <a:t> 5.7.2021</a:t>
            </a:r>
            <a:r>
              <a:rPr lang="en-GB" i="1" dirty="0" smtClean="0"/>
              <a:t> </a:t>
            </a:r>
            <a:r>
              <a:rPr lang="en-GB" i="1" dirty="0" err="1" smtClean="0"/>
              <a:t>të</a:t>
            </a:r>
            <a:r>
              <a:rPr lang="en-GB" i="1" dirty="0" smtClean="0"/>
              <a:t> GJK</a:t>
            </a:r>
            <a:r>
              <a:rPr lang="en-GB" dirty="0" smtClean="0"/>
              <a:t>)</a:t>
            </a:r>
            <a:endParaRPr lang="en-GB" dirty="0"/>
          </a:p>
          <a:p>
            <a:pPr marL="0" indent="0" algn="just">
              <a:buNone/>
            </a:pPr>
            <a:endParaRPr lang="en-GB" dirty="0"/>
          </a:p>
          <a:p>
            <a:pPr marL="0" lvl="0" indent="0">
              <a:buNone/>
            </a:pPr>
            <a:endParaRPr lang="en-US" b="1" dirty="0"/>
          </a:p>
          <a:p>
            <a:endParaRPr lang="en-US" dirty="0"/>
          </a:p>
        </p:txBody>
      </p:sp>
    </p:spTree>
    <p:extLst>
      <p:ext uri="{BB962C8B-B14F-4D97-AF65-F5344CB8AC3E}">
        <p14:creationId xmlns:p14="http://schemas.microsoft.com/office/powerpoint/2010/main" val="6929322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pPr algn="just"/>
            <a:r>
              <a:rPr lang="en-GB" sz="2800" b="1" dirty="0"/>
              <a:t>A </a:t>
            </a:r>
            <a:r>
              <a:rPr lang="en-GB" sz="2800" b="1" dirty="0" err="1"/>
              <a:t>mund</a:t>
            </a:r>
            <a:r>
              <a:rPr lang="en-GB" sz="2800" b="1" dirty="0"/>
              <a:t> </a:t>
            </a:r>
            <a:r>
              <a:rPr lang="en-GB" sz="2800" b="1" dirty="0" err="1"/>
              <a:t>të</a:t>
            </a:r>
            <a:r>
              <a:rPr lang="en-GB" sz="2800" b="1" dirty="0"/>
              <a:t> </a:t>
            </a:r>
            <a:r>
              <a:rPr lang="en-GB" sz="2800" b="1" dirty="0" err="1"/>
              <a:t>bazohet</a:t>
            </a:r>
            <a:r>
              <a:rPr lang="en-GB" sz="2800" b="1" dirty="0"/>
              <a:t> </a:t>
            </a:r>
            <a:r>
              <a:rPr lang="en-GB" sz="2800" b="1" dirty="0" err="1"/>
              <a:t>autorizimi</a:t>
            </a:r>
            <a:r>
              <a:rPr lang="en-GB" sz="2800" b="1" dirty="0"/>
              <a:t> i </a:t>
            </a:r>
            <a:r>
              <a:rPr lang="en-GB" sz="2800" b="1" dirty="0" err="1"/>
              <a:t>përgjimit</a:t>
            </a:r>
            <a:r>
              <a:rPr lang="en-GB" sz="2800" b="1" dirty="0"/>
              <a:t> </a:t>
            </a:r>
            <a:r>
              <a:rPr lang="en-GB" sz="2800" b="1" dirty="0" err="1"/>
              <a:t>në</a:t>
            </a:r>
            <a:r>
              <a:rPr lang="en-GB" sz="2800" b="1" dirty="0"/>
              <a:t> </a:t>
            </a:r>
            <a:r>
              <a:rPr lang="en-GB" sz="2800" b="1" dirty="0" err="1"/>
              <a:t>inteligjencën</a:t>
            </a:r>
            <a:r>
              <a:rPr lang="en-GB" sz="2800" b="1" dirty="0"/>
              <a:t> </a:t>
            </a:r>
            <a:r>
              <a:rPr lang="en-GB" sz="2800" b="1" dirty="0" err="1"/>
              <a:t>kriminale</a:t>
            </a:r>
            <a:r>
              <a:rPr lang="en-GB" sz="2800" b="1" dirty="0"/>
              <a:t> </a:t>
            </a:r>
            <a:r>
              <a:rPr lang="en-GB" sz="2800" b="1" dirty="0" err="1"/>
              <a:t>apo</a:t>
            </a:r>
            <a:r>
              <a:rPr lang="en-GB" sz="2800" b="1" dirty="0"/>
              <a:t> </a:t>
            </a:r>
            <a:r>
              <a:rPr lang="en-US" sz="2800" b="1" dirty="0" err="1"/>
              <a:t>dhënat</a:t>
            </a:r>
            <a:r>
              <a:rPr lang="en-US" sz="2800" b="1" dirty="0"/>
              <a:t> e </a:t>
            </a:r>
            <a:r>
              <a:rPr lang="en-US" sz="2800" b="1" dirty="0" err="1"/>
              <a:t>siguruara</a:t>
            </a:r>
            <a:r>
              <a:rPr lang="en-US" sz="2800" b="1" dirty="0"/>
              <a:t> </a:t>
            </a:r>
            <a:r>
              <a:rPr lang="en-US" sz="2800" b="1" dirty="0" err="1"/>
              <a:t>nga</a:t>
            </a:r>
            <a:r>
              <a:rPr lang="en-US" sz="2800" b="1" dirty="0"/>
              <a:t> </a:t>
            </a:r>
            <a:r>
              <a:rPr lang="en-US" sz="2800" b="1" dirty="0" err="1"/>
              <a:t>burime</a:t>
            </a:r>
            <a:r>
              <a:rPr lang="en-US" sz="2800" b="1" dirty="0"/>
              <a:t> </a:t>
            </a:r>
            <a:r>
              <a:rPr lang="en-US" sz="2800" b="1" dirty="0" err="1"/>
              <a:t>konfidenciale</a:t>
            </a:r>
            <a:r>
              <a:rPr lang="en-US" sz="2800" b="1" dirty="0"/>
              <a:t> </a:t>
            </a:r>
            <a:r>
              <a:rPr lang="en-US" sz="2800" b="1" dirty="0" err="1"/>
              <a:t>të</a:t>
            </a:r>
            <a:r>
              <a:rPr lang="en-US" sz="2800" b="1" dirty="0"/>
              <a:t> PGJ</a:t>
            </a:r>
            <a:r>
              <a:rPr lang="en-GB" sz="2800" dirty="0"/>
              <a:t> </a:t>
            </a:r>
            <a:r>
              <a:rPr lang="en-GB" sz="2800" b="1" dirty="0"/>
              <a:t>?</a:t>
            </a:r>
            <a:endParaRPr lang="en-GB" sz="2800" dirty="0"/>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70000" lnSpcReduction="20000"/>
          </a:bodyPr>
          <a:lstStyle/>
          <a:p>
            <a:pPr algn="just"/>
            <a:endParaRPr lang="sq-AL" sz="3100" dirty="0" smtClean="0"/>
          </a:p>
          <a:p>
            <a:pPr algn="just"/>
            <a:r>
              <a:rPr lang="sq-AL" sz="3100" dirty="0" smtClean="0"/>
              <a:t>Rezultatet </a:t>
            </a:r>
            <a:r>
              <a:rPr lang="sq-AL" sz="3100" dirty="0"/>
              <a:t>e pëgjimit janë të papërdorshme kur vendimi për lejimin e përgjimit është bazuar vetëm në një të dhënë konfidenciale të </a:t>
            </a:r>
            <a:r>
              <a:rPr lang="sq-AL" sz="3100" dirty="0" smtClean="0"/>
              <a:t>PGJ</a:t>
            </a:r>
            <a:r>
              <a:rPr lang="sq-AL" sz="3100" dirty="0"/>
              <a:t>. Megjithatë, burimet konfidenciale mund të përdoren dhe të jenë të dobishme për identifikimin e subjekteve që do të përgjohen, me kusht që të tregohet elementi objektiv i krimit dhe lidhja midis hetimit dhe personit që do të </a:t>
            </a:r>
            <a:r>
              <a:rPr lang="sq-AL" sz="3100" dirty="0" smtClean="0"/>
              <a:t>përgjohet </a:t>
            </a:r>
            <a:r>
              <a:rPr lang="sq-AL" sz="3100" dirty="0"/>
              <a:t>(</a:t>
            </a:r>
            <a:r>
              <a:rPr lang="en-US" sz="3100" i="1" dirty="0" err="1"/>
              <a:t>vendimi</a:t>
            </a:r>
            <a:r>
              <a:rPr lang="en-US" sz="3100" i="1" dirty="0"/>
              <a:t> </a:t>
            </a:r>
            <a:r>
              <a:rPr lang="en-US" sz="3100" i="1" dirty="0" err="1"/>
              <a:t>nr</a:t>
            </a:r>
            <a:r>
              <a:rPr lang="en-US" sz="3100" i="1" dirty="0"/>
              <a:t>. </a:t>
            </a:r>
            <a:r>
              <a:rPr lang="sq-AL" sz="3100" i="1" dirty="0"/>
              <a:t>39766/2014</a:t>
            </a:r>
            <a:r>
              <a:rPr lang="sq-AL" sz="3100" b="1" i="1" dirty="0"/>
              <a:t> </a:t>
            </a:r>
            <a:r>
              <a:rPr lang="en-US" sz="3100" i="1" dirty="0"/>
              <a:t>i </a:t>
            </a:r>
            <a:r>
              <a:rPr lang="en-US" sz="3100" i="1" dirty="0" err="1"/>
              <a:t>Gjykatës</a:t>
            </a:r>
            <a:r>
              <a:rPr lang="en-US" sz="3100" i="1" dirty="0"/>
              <a:t> </a:t>
            </a:r>
            <a:r>
              <a:rPr lang="en-US" sz="3100" i="1" dirty="0" err="1"/>
              <a:t>së</a:t>
            </a:r>
            <a:r>
              <a:rPr lang="en-US" sz="3100" i="1" dirty="0"/>
              <a:t> </a:t>
            </a:r>
            <a:r>
              <a:rPr lang="en-US" sz="3100" i="1" dirty="0" err="1"/>
              <a:t>Kasacionit</a:t>
            </a:r>
            <a:r>
              <a:rPr lang="en-US" sz="3100" dirty="0"/>
              <a:t>)</a:t>
            </a:r>
            <a:r>
              <a:rPr lang="sq-AL" sz="3100" dirty="0" smtClean="0"/>
              <a:t>. </a:t>
            </a:r>
          </a:p>
          <a:p>
            <a:pPr algn="just"/>
            <a:r>
              <a:rPr lang="sq-AL" sz="3100" dirty="0"/>
              <a:t>P</a:t>
            </a:r>
            <a:r>
              <a:rPr lang="sq-AL" sz="3100" dirty="0" smtClean="0"/>
              <a:t>ërgjimet </a:t>
            </a:r>
            <a:r>
              <a:rPr lang="sq-AL" sz="3100" dirty="0"/>
              <a:t>e autorizuara kundër një të dyshuari mund të </a:t>
            </a:r>
            <a:r>
              <a:rPr lang="sq-AL" sz="3100" dirty="0" smtClean="0"/>
              <a:t>përdoren </a:t>
            </a:r>
            <a:r>
              <a:rPr lang="sq-AL" sz="3100" dirty="0"/>
              <a:t>kundër të tij, edhe </a:t>
            </a:r>
            <a:r>
              <a:rPr lang="sq-AL" sz="3100" dirty="0" smtClean="0"/>
              <a:t>nëse </a:t>
            </a:r>
            <a:r>
              <a:rPr lang="sq-AL" sz="3100" dirty="0"/>
              <a:t>në momentin e autorizimit, nuk ka </a:t>
            </a:r>
            <a:r>
              <a:rPr lang="sq-AL" sz="3100" dirty="0" smtClean="0"/>
              <a:t>elementë </a:t>
            </a:r>
            <a:r>
              <a:rPr lang="sq-AL" sz="3100" dirty="0"/>
              <a:t>rrethanore, por vetëm </a:t>
            </a:r>
            <a:r>
              <a:rPr lang="sq-AL" sz="3100" dirty="0" smtClean="0"/>
              <a:t>deklarime </a:t>
            </a:r>
            <a:r>
              <a:rPr lang="sq-AL" sz="3100" dirty="0"/>
              <a:t>nga një burim </a:t>
            </a:r>
            <a:r>
              <a:rPr lang="sq-AL" sz="3100" dirty="0" smtClean="0"/>
              <a:t>konfidencial i PGJ </a:t>
            </a:r>
            <a:r>
              <a:rPr lang="sq-AL" sz="3100" dirty="0"/>
              <a:t>(</a:t>
            </a:r>
            <a:r>
              <a:rPr lang="en-US" sz="3100" i="1" dirty="0" err="1"/>
              <a:t>vendimi</a:t>
            </a:r>
            <a:r>
              <a:rPr lang="en-US" sz="3100" i="1" dirty="0"/>
              <a:t> </a:t>
            </a:r>
            <a:r>
              <a:rPr lang="en-US" sz="3100" i="1" dirty="0" err="1"/>
              <a:t>nr</a:t>
            </a:r>
            <a:r>
              <a:rPr lang="en-US" sz="3100" i="1" dirty="0"/>
              <a:t>. </a:t>
            </a:r>
            <a:r>
              <a:rPr lang="sq-AL" sz="3100" i="1" dirty="0"/>
              <a:t>42763/2015</a:t>
            </a:r>
            <a:r>
              <a:rPr lang="sq-AL" sz="3100" b="1" i="1" dirty="0" smtClean="0"/>
              <a:t> </a:t>
            </a:r>
            <a:r>
              <a:rPr lang="en-US" sz="3100" i="1" dirty="0"/>
              <a:t>i </a:t>
            </a:r>
            <a:r>
              <a:rPr lang="en-US" sz="3100" i="1" dirty="0" err="1"/>
              <a:t>Gjykatës</a:t>
            </a:r>
            <a:r>
              <a:rPr lang="en-US" sz="3100" i="1" dirty="0"/>
              <a:t> </a:t>
            </a:r>
            <a:r>
              <a:rPr lang="en-US" sz="3100" i="1" dirty="0" err="1"/>
              <a:t>së</a:t>
            </a:r>
            <a:r>
              <a:rPr lang="en-US" sz="3100" i="1" dirty="0"/>
              <a:t> </a:t>
            </a:r>
            <a:r>
              <a:rPr lang="en-US" sz="3100" i="1" dirty="0" err="1"/>
              <a:t>Kasacionit</a:t>
            </a:r>
            <a:r>
              <a:rPr lang="en-US" sz="3100" dirty="0"/>
              <a:t>)</a:t>
            </a:r>
            <a:r>
              <a:rPr lang="sq-AL" sz="3100" dirty="0" smtClean="0"/>
              <a:t> . </a:t>
            </a:r>
            <a:endParaRPr lang="en-GB" sz="3100" dirty="0"/>
          </a:p>
          <a:p>
            <a:pPr algn="just"/>
            <a:r>
              <a:rPr lang="sq-AL" sz="3100" dirty="0"/>
              <a:t>Si rregull, pranohet se përdorimi i të dhënave të përftuara nga </a:t>
            </a:r>
            <a:r>
              <a:rPr lang="sq-AL" sz="3100" dirty="0" smtClean="0"/>
              <a:t>BK të </a:t>
            </a:r>
            <a:r>
              <a:rPr lang="sq-AL" sz="3100" dirty="0"/>
              <a:t>PGJ sjell papërdorshmërinë e përgjimeve vetëm nëse ato përfaqësojnë elementin e vetëm që i nënshtrohet vlerësimit për qëllime të evidentimit të fajësisë, ndërkohë që përdorimi i tyre është legjitim për të filluar hetimin ose për të shtrirë kërkimin e elementëve të mëtejshëm përgjatë hetimeve </a:t>
            </a:r>
            <a:r>
              <a:rPr lang="sq-AL" sz="3100" dirty="0" smtClean="0"/>
              <a:t>(</a:t>
            </a:r>
            <a:r>
              <a:rPr lang="en-US" sz="3100" i="1" dirty="0" err="1"/>
              <a:t>v</a:t>
            </a:r>
            <a:r>
              <a:rPr lang="en-US" sz="3100" i="1" dirty="0" err="1" smtClean="0"/>
              <a:t>endimi</a:t>
            </a:r>
            <a:r>
              <a:rPr lang="en-US" sz="3100" i="1" dirty="0" smtClean="0"/>
              <a:t> </a:t>
            </a:r>
            <a:r>
              <a:rPr lang="en-US" sz="3100" i="1" dirty="0" err="1"/>
              <a:t>nr</a:t>
            </a:r>
            <a:r>
              <a:rPr lang="en-US" sz="3100" i="1" dirty="0"/>
              <a:t>. </a:t>
            </a:r>
            <a:r>
              <a:rPr lang="sq-AL" sz="3100" i="1" dirty="0"/>
              <a:t>1258/2013</a:t>
            </a:r>
            <a:r>
              <a:rPr lang="en-US" sz="3100" i="1" dirty="0"/>
              <a:t> i </a:t>
            </a:r>
            <a:r>
              <a:rPr lang="en-US" sz="3100" i="1" dirty="0" err="1"/>
              <a:t>Gjykatës</a:t>
            </a:r>
            <a:r>
              <a:rPr lang="en-US" sz="3100" i="1" dirty="0"/>
              <a:t> </a:t>
            </a:r>
            <a:r>
              <a:rPr lang="en-US" sz="3100" i="1" dirty="0" err="1"/>
              <a:t>së</a:t>
            </a:r>
            <a:r>
              <a:rPr lang="en-US" sz="3100" i="1" dirty="0"/>
              <a:t> </a:t>
            </a:r>
            <a:r>
              <a:rPr lang="en-US" sz="3100" i="1" dirty="0" err="1"/>
              <a:t>Kasacionit</a:t>
            </a:r>
            <a:r>
              <a:rPr lang="en-US" sz="3100" dirty="0"/>
              <a:t>).</a:t>
            </a:r>
            <a:endParaRPr lang="en-GB" sz="3100" dirty="0"/>
          </a:p>
          <a:p>
            <a:pPr marL="0" lvl="0" indent="0">
              <a:buNone/>
            </a:pPr>
            <a:endParaRPr lang="en-US" b="1" dirty="0"/>
          </a:p>
          <a:p>
            <a:endParaRPr lang="en-US" dirty="0"/>
          </a:p>
        </p:txBody>
      </p:sp>
    </p:spTree>
    <p:extLst>
      <p:ext uri="{BB962C8B-B14F-4D97-AF65-F5344CB8AC3E}">
        <p14:creationId xmlns:p14="http://schemas.microsoft.com/office/powerpoint/2010/main" val="13515681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Standardi</a:t>
            </a:r>
            <a:r>
              <a:rPr lang="en-US" sz="2800" b="1" dirty="0"/>
              <a:t> i </a:t>
            </a:r>
            <a:r>
              <a:rPr lang="en-US" sz="2800" b="1" dirty="0" err="1"/>
              <a:t>provueshmërisë</a:t>
            </a:r>
            <a:r>
              <a:rPr lang="en-US" sz="2800" b="1" dirty="0"/>
              <a:t> </a:t>
            </a:r>
            <a:r>
              <a:rPr lang="en-US" sz="2800" b="1" dirty="0" err="1"/>
              <a:t>së</a:t>
            </a:r>
            <a:r>
              <a:rPr lang="en-US" sz="2800" b="1" dirty="0"/>
              <a:t> </a:t>
            </a:r>
            <a:r>
              <a:rPr lang="en-US" sz="2800" b="1" dirty="0" err="1"/>
              <a:t>kërkuar</a:t>
            </a:r>
            <a:r>
              <a:rPr lang="en-US" sz="2800" b="1" dirty="0"/>
              <a:t> </a:t>
            </a:r>
            <a:r>
              <a:rPr lang="en-US" sz="2800" b="1" dirty="0" err="1"/>
              <a:t>për</a:t>
            </a:r>
            <a:r>
              <a:rPr lang="en-US" sz="2800" b="1" dirty="0"/>
              <a:t> </a:t>
            </a:r>
            <a:r>
              <a:rPr lang="en-US" sz="2800" b="1" dirty="0" err="1" smtClean="0"/>
              <a:t>autorizimin</a:t>
            </a:r>
            <a:r>
              <a:rPr lang="en-US" sz="2800" b="1" dirty="0" smtClean="0"/>
              <a:t> </a:t>
            </a:r>
            <a:r>
              <a:rPr lang="en-US" sz="2800" b="1" dirty="0"/>
              <a:t>e </a:t>
            </a:r>
            <a:r>
              <a:rPr lang="en-US" sz="2800" b="1" dirty="0" err="1" smtClean="0"/>
              <a:t>përgjimit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lnSpcReduction="10000"/>
          </a:bodyPr>
          <a:lstStyle/>
          <a:p>
            <a:pPr marL="0" indent="0" algn="just">
              <a:buNone/>
            </a:pPr>
            <a:r>
              <a:rPr lang="en-US" dirty="0" err="1" smtClean="0"/>
              <a:t>Sipas</a:t>
            </a:r>
            <a:r>
              <a:rPr lang="en-US" dirty="0" smtClean="0"/>
              <a:t> </a:t>
            </a:r>
            <a:r>
              <a:rPr lang="en-US" dirty="0" err="1"/>
              <a:t>praktikës</a:t>
            </a:r>
            <a:r>
              <a:rPr lang="en-US" dirty="0"/>
              <a:t> </a:t>
            </a:r>
            <a:r>
              <a:rPr lang="en-US" dirty="0" err="1"/>
              <a:t>së</a:t>
            </a:r>
            <a:r>
              <a:rPr lang="en-US" dirty="0"/>
              <a:t> </a:t>
            </a:r>
            <a:r>
              <a:rPr lang="en-US" dirty="0" err="1"/>
              <a:t>Gjykatës</a:t>
            </a:r>
            <a:r>
              <a:rPr lang="en-US" dirty="0"/>
              <a:t> </a:t>
            </a:r>
            <a:r>
              <a:rPr lang="en-US" dirty="0" err="1"/>
              <a:t>së</a:t>
            </a:r>
            <a:r>
              <a:rPr lang="en-US" dirty="0"/>
              <a:t> </a:t>
            </a:r>
            <a:r>
              <a:rPr lang="en-US" dirty="0" err="1"/>
              <a:t>Kasacionit</a:t>
            </a:r>
            <a:r>
              <a:rPr lang="en-US" dirty="0"/>
              <a:t> </a:t>
            </a:r>
            <a:r>
              <a:rPr lang="en-US" dirty="0" err="1"/>
              <a:t>në</a:t>
            </a:r>
            <a:r>
              <a:rPr lang="en-US" dirty="0"/>
              <a:t> </a:t>
            </a:r>
            <a:r>
              <a:rPr lang="en-US" dirty="0" err="1"/>
              <a:t>Itali</a:t>
            </a:r>
            <a:r>
              <a:rPr lang="en-US" dirty="0"/>
              <a:t>, </a:t>
            </a:r>
            <a:r>
              <a:rPr lang="en-US" dirty="0" err="1"/>
              <a:t>parakushti</a:t>
            </a:r>
            <a:r>
              <a:rPr lang="en-US" dirty="0"/>
              <a:t> </a:t>
            </a:r>
            <a:r>
              <a:rPr lang="en-US" dirty="0" err="1"/>
              <a:t>për</a:t>
            </a:r>
            <a:r>
              <a:rPr lang="en-US" dirty="0"/>
              <a:t> </a:t>
            </a:r>
            <a:r>
              <a:rPr lang="en-US" dirty="0" err="1"/>
              <a:t>ekzistencën</a:t>
            </a:r>
            <a:r>
              <a:rPr lang="en-US" dirty="0"/>
              <a:t> e </a:t>
            </a:r>
            <a:r>
              <a:rPr lang="en-US" dirty="0" err="1"/>
              <a:t>treguesve</a:t>
            </a:r>
            <a:r>
              <a:rPr lang="en-US" dirty="0"/>
              <a:t> </a:t>
            </a:r>
            <a:r>
              <a:rPr lang="en-US" dirty="0" err="1"/>
              <a:t>të</a:t>
            </a:r>
            <a:r>
              <a:rPr lang="en-US" dirty="0"/>
              <a:t> </a:t>
            </a:r>
            <a:r>
              <a:rPr lang="en-US" dirty="0" err="1"/>
              <a:t>rëndësishëm</a:t>
            </a:r>
            <a:r>
              <a:rPr lang="en-US" dirty="0"/>
              <a:t> </a:t>
            </a:r>
            <a:r>
              <a:rPr lang="en-US" dirty="0" err="1"/>
              <a:t>të</a:t>
            </a:r>
            <a:r>
              <a:rPr lang="en-US" dirty="0"/>
              <a:t> </a:t>
            </a:r>
            <a:r>
              <a:rPr lang="en-US" dirty="0" err="1"/>
              <a:t>krimit</a:t>
            </a:r>
            <a:r>
              <a:rPr lang="en-US" dirty="0"/>
              <a:t>, </a:t>
            </a:r>
            <a:r>
              <a:rPr lang="en-US" dirty="0" err="1"/>
              <a:t>që</a:t>
            </a:r>
            <a:r>
              <a:rPr lang="en-US" dirty="0"/>
              <a:t> </a:t>
            </a:r>
            <a:r>
              <a:rPr lang="en-US" dirty="0" err="1"/>
              <a:t>ndikon</a:t>
            </a:r>
            <a:r>
              <a:rPr lang="en-US" dirty="0"/>
              <a:t> </a:t>
            </a:r>
            <a:r>
              <a:rPr lang="en-US" dirty="0" err="1"/>
              <a:t>në</a:t>
            </a:r>
            <a:r>
              <a:rPr lang="en-US" dirty="0"/>
              <a:t> </a:t>
            </a:r>
            <a:r>
              <a:rPr lang="en-US" dirty="0" err="1"/>
              <a:t>autorizimin</a:t>
            </a:r>
            <a:r>
              <a:rPr lang="en-US" dirty="0"/>
              <a:t> e </a:t>
            </a:r>
            <a:r>
              <a:rPr lang="en-US" dirty="0" err="1"/>
              <a:t>përgjimit</a:t>
            </a:r>
            <a:r>
              <a:rPr lang="en-US" dirty="0"/>
              <a:t>, </a:t>
            </a:r>
            <a:r>
              <a:rPr lang="en-US" dirty="0" err="1"/>
              <a:t>lidhet</a:t>
            </a:r>
            <a:r>
              <a:rPr lang="en-US" dirty="0"/>
              <a:t> me </a:t>
            </a:r>
            <a:r>
              <a:rPr lang="en-US" dirty="0" err="1"/>
              <a:t>ekzistencën</a:t>
            </a:r>
            <a:r>
              <a:rPr lang="en-US" dirty="0"/>
              <a:t> e </a:t>
            </a:r>
            <a:r>
              <a:rPr lang="en-US" dirty="0" err="1"/>
              <a:t>veprës</a:t>
            </a:r>
            <a:r>
              <a:rPr lang="en-US" dirty="0"/>
              <a:t> </a:t>
            </a:r>
            <a:r>
              <a:rPr lang="en-US" dirty="0" err="1"/>
              <a:t>penale</a:t>
            </a:r>
            <a:r>
              <a:rPr lang="en-US" dirty="0"/>
              <a:t> </a:t>
            </a:r>
            <a:r>
              <a:rPr lang="en-US" dirty="0" err="1"/>
              <a:t>dhe</a:t>
            </a:r>
            <a:r>
              <a:rPr lang="en-US" dirty="0"/>
              <a:t> jo me </a:t>
            </a:r>
            <a:r>
              <a:rPr lang="en-US" dirty="0" err="1"/>
              <a:t>fajësinë</a:t>
            </a:r>
            <a:r>
              <a:rPr lang="en-US" dirty="0"/>
              <a:t> e </a:t>
            </a:r>
            <a:r>
              <a:rPr lang="en-US" dirty="0" err="1"/>
              <a:t>personit</a:t>
            </a:r>
            <a:r>
              <a:rPr lang="en-US" dirty="0"/>
              <a:t>. </a:t>
            </a:r>
            <a:r>
              <a:rPr lang="en-US" dirty="0" err="1"/>
              <a:t>Pra</a:t>
            </a:r>
            <a:r>
              <a:rPr lang="en-US" dirty="0"/>
              <a:t>, </a:t>
            </a:r>
            <a:r>
              <a:rPr lang="en-US" dirty="0" err="1"/>
              <a:t>për</a:t>
            </a:r>
            <a:r>
              <a:rPr lang="en-US" dirty="0"/>
              <a:t> </a:t>
            </a:r>
            <a:r>
              <a:rPr lang="en-US" dirty="0" err="1"/>
              <a:t>të</a:t>
            </a:r>
            <a:r>
              <a:rPr lang="en-US" dirty="0"/>
              <a:t> </a:t>
            </a:r>
            <a:r>
              <a:rPr lang="en-US" dirty="0" err="1"/>
              <a:t>lejuar</a:t>
            </a:r>
            <a:r>
              <a:rPr lang="en-US" dirty="0"/>
              <a:t> </a:t>
            </a:r>
            <a:r>
              <a:rPr lang="en-US" dirty="0" err="1"/>
              <a:t>përgjimin</a:t>
            </a:r>
            <a:r>
              <a:rPr lang="en-US" dirty="0"/>
              <a:t>, </a:t>
            </a:r>
            <a:r>
              <a:rPr lang="en-US" dirty="0" err="1"/>
              <a:t>nuk</a:t>
            </a:r>
            <a:r>
              <a:rPr lang="en-US" dirty="0"/>
              <a:t> </a:t>
            </a:r>
            <a:r>
              <a:rPr lang="en-US" dirty="0" err="1"/>
              <a:t>është</a:t>
            </a:r>
            <a:r>
              <a:rPr lang="en-US" dirty="0"/>
              <a:t> e </a:t>
            </a:r>
            <a:r>
              <a:rPr lang="en-US" dirty="0" err="1"/>
              <a:t>nevojshme</a:t>
            </a:r>
            <a:r>
              <a:rPr lang="en-US" dirty="0"/>
              <a:t> </a:t>
            </a:r>
            <a:r>
              <a:rPr lang="en-US" dirty="0" err="1"/>
              <a:t>që</a:t>
            </a:r>
            <a:r>
              <a:rPr lang="en-US" dirty="0"/>
              <a:t> </a:t>
            </a:r>
            <a:r>
              <a:rPr lang="en-US" dirty="0" err="1"/>
              <a:t>provat</a:t>
            </a:r>
            <a:r>
              <a:rPr lang="en-US" dirty="0"/>
              <a:t> e </a:t>
            </a:r>
            <a:r>
              <a:rPr lang="en-US" dirty="0" err="1"/>
              <a:t>grumbulluara</a:t>
            </a:r>
            <a:r>
              <a:rPr lang="en-US" dirty="0"/>
              <a:t> </a:t>
            </a:r>
            <a:r>
              <a:rPr lang="en-US" dirty="0" err="1"/>
              <a:t>t'i</a:t>
            </a:r>
            <a:r>
              <a:rPr lang="en-US" dirty="0"/>
              <a:t> </a:t>
            </a:r>
            <a:r>
              <a:rPr lang="en-US" dirty="0" err="1"/>
              <a:t>atribuohen</a:t>
            </a:r>
            <a:r>
              <a:rPr lang="en-US" dirty="0"/>
              <a:t> </a:t>
            </a:r>
            <a:r>
              <a:rPr lang="en-US" dirty="0" err="1"/>
              <a:t>një</a:t>
            </a:r>
            <a:r>
              <a:rPr lang="en-US" dirty="0"/>
              <a:t> </a:t>
            </a:r>
            <a:r>
              <a:rPr lang="en-US" dirty="0" err="1"/>
              <a:t>personi</a:t>
            </a:r>
            <a:r>
              <a:rPr lang="en-US" dirty="0"/>
              <a:t> </a:t>
            </a:r>
            <a:r>
              <a:rPr lang="en-US" dirty="0" err="1"/>
              <a:t>të</a:t>
            </a:r>
            <a:r>
              <a:rPr lang="en-US" dirty="0"/>
              <a:t> </a:t>
            </a:r>
            <a:r>
              <a:rPr lang="en-US" dirty="0" err="1"/>
              <a:t>identifikuar</a:t>
            </a:r>
            <a:r>
              <a:rPr lang="en-US" dirty="0"/>
              <a:t> </a:t>
            </a:r>
            <a:r>
              <a:rPr lang="en-US" dirty="0" err="1"/>
              <a:t>ose</a:t>
            </a:r>
            <a:r>
              <a:rPr lang="en-US" dirty="0"/>
              <a:t> </a:t>
            </a:r>
            <a:r>
              <a:rPr lang="en-US" dirty="0" err="1"/>
              <a:t>subjektit</a:t>
            </a:r>
            <a:r>
              <a:rPr lang="en-US" dirty="0"/>
              <a:t>, </a:t>
            </a:r>
            <a:r>
              <a:rPr lang="en-US" dirty="0" err="1"/>
              <a:t>komunikimet</a:t>
            </a:r>
            <a:r>
              <a:rPr lang="en-US" dirty="0"/>
              <a:t> e </a:t>
            </a:r>
            <a:r>
              <a:rPr lang="en-US" dirty="0" err="1"/>
              <a:t>të</a:t>
            </a:r>
            <a:r>
              <a:rPr lang="en-US" dirty="0"/>
              <a:t> </a:t>
            </a:r>
            <a:r>
              <a:rPr lang="en-US" dirty="0" err="1"/>
              <a:t>cilit</a:t>
            </a:r>
            <a:r>
              <a:rPr lang="en-US" dirty="0"/>
              <a:t> </a:t>
            </a:r>
            <a:r>
              <a:rPr lang="en-US" dirty="0" err="1"/>
              <a:t>duhet</a:t>
            </a:r>
            <a:r>
              <a:rPr lang="en-US" dirty="0"/>
              <a:t> </a:t>
            </a:r>
            <a:r>
              <a:rPr lang="en-US" dirty="0" err="1"/>
              <a:t>të</a:t>
            </a:r>
            <a:r>
              <a:rPr lang="en-US" dirty="0"/>
              <a:t> </a:t>
            </a:r>
            <a:r>
              <a:rPr lang="en-US" dirty="0" err="1"/>
              <a:t>përgjohen</a:t>
            </a:r>
            <a:r>
              <a:rPr lang="en-US" dirty="0"/>
              <a:t> </a:t>
            </a:r>
            <a:r>
              <a:rPr lang="en-US" dirty="0" err="1"/>
              <a:t>për</a:t>
            </a:r>
            <a:r>
              <a:rPr lang="en-US" dirty="0"/>
              <a:t> </a:t>
            </a:r>
            <a:r>
              <a:rPr lang="en-US" dirty="0" err="1"/>
              <a:t>qëllime</a:t>
            </a:r>
            <a:r>
              <a:rPr lang="en-US" dirty="0"/>
              <a:t> </a:t>
            </a:r>
            <a:r>
              <a:rPr lang="en-US" dirty="0" err="1"/>
              <a:t>të</a:t>
            </a:r>
            <a:r>
              <a:rPr lang="en-US" dirty="0"/>
              <a:t> </a:t>
            </a:r>
            <a:r>
              <a:rPr lang="en-US" dirty="0" err="1"/>
              <a:t>hetimit</a:t>
            </a:r>
            <a:r>
              <a:rPr lang="en-US" dirty="0"/>
              <a:t> (</a:t>
            </a:r>
            <a:r>
              <a:rPr lang="en-US" i="1" dirty="0" err="1"/>
              <a:t>Vendimi</a:t>
            </a:r>
            <a:r>
              <a:rPr lang="en-US" i="1" dirty="0"/>
              <a:t> </a:t>
            </a:r>
            <a:r>
              <a:rPr lang="en-US" i="1" dirty="0" err="1"/>
              <a:t>nr</a:t>
            </a:r>
            <a:r>
              <a:rPr lang="en-US" i="1" dirty="0"/>
              <a:t>. 2568/2020 i </a:t>
            </a:r>
            <a:r>
              <a:rPr lang="en-US" i="1" dirty="0" err="1"/>
              <a:t>Gjykatës</a:t>
            </a:r>
            <a:r>
              <a:rPr lang="en-US" i="1" dirty="0"/>
              <a:t> </a:t>
            </a:r>
            <a:r>
              <a:rPr lang="en-US" i="1" dirty="0" err="1"/>
              <a:t>së</a:t>
            </a:r>
            <a:r>
              <a:rPr lang="en-US" i="1" dirty="0"/>
              <a:t> </a:t>
            </a:r>
            <a:r>
              <a:rPr lang="en-US" i="1" dirty="0" err="1"/>
              <a:t>Kasacionit</a:t>
            </a:r>
            <a:r>
              <a:rPr lang="en-US" dirty="0" smtClean="0"/>
              <a:t>).</a:t>
            </a:r>
          </a:p>
          <a:p>
            <a:pPr marL="0" indent="0" algn="just">
              <a:buNone/>
            </a:pPr>
            <a:r>
              <a:rPr lang="sq-AL" dirty="0" smtClean="0"/>
              <a:t>Ekzistenca </a:t>
            </a:r>
            <a:r>
              <a:rPr lang="sq-AL" dirty="0"/>
              <a:t>e treguesve seriozë të një krimi nuk duhet kuptuar në kuptimin </a:t>
            </a:r>
            <a:r>
              <a:rPr lang="sq-AL" dirty="0" smtClean="0"/>
              <a:t>evidentues (vlerësim </a:t>
            </a:r>
            <a:r>
              <a:rPr lang="sq-AL" dirty="0"/>
              <a:t>i bazës së akuzës), por si një shqyrtim veçanërisht serioz i hipotezave penale të konfiguruara, të cilat nuk duhet të jenë </a:t>
            </a:r>
            <a:r>
              <a:rPr lang="sq-AL" dirty="0" smtClean="0"/>
              <a:t>hipotetike </a:t>
            </a:r>
            <a:r>
              <a:rPr lang="sq-AL" dirty="0"/>
              <a:t>(</a:t>
            </a:r>
            <a:r>
              <a:rPr lang="en-US" i="1" dirty="0" err="1"/>
              <a:t>Vendimi</a:t>
            </a:r>
            <a:r>
              <a:rPr lang="en-US" i="1" dirty="0"/>
              <a:t> </a:t>
            </a:r>
            <a:r>
              <a:rPr lang="en-US" i="1" dirty="0" err="1"/>
              <a:t>nr</a:t>
            </a:r>
            <a:r>
              <a:rPr lang="en-US" i="1" dirty="0"/>
              <a:t>. </a:t>
            </a:r>
            <a:r>
              <a:rPr lang="sq-AL" i="1" dirty="0"/>
              <a:t>14954/2015 </a:t>
            </a:r>
            <a:r>
              <a:rPr lang="en-US" i="1" dirty="0"/>
              <a:t>i </a:t>
            </a:r>
            <a:r>
              <a:rPr lang="en-US" i="1" dirty="0" err="1"/>
              <a:t>Gjykatës</a:t>
            </a:r>
            <a:r>
              <a:rPr lang="en-US" i="1" dirty="0"/>
              <a:t> </a:t>
            </a:r>
            <a:r>
              <a:rPr lang="en-US" i="1" dirty="0" err="1"/>
              <a:t>së</a:t>
            </a:r>
            <a:r>
              <a:rPr lang="en-US" i="1" dirty="0"/>
              <a:t> </a:t>
            </a:r>
            <a:r>
              <a:rPr lang="en-US" i="1" dirty="0" err="1"/>
              <a:t>Kasacionit</a:t>
            </a:r>
            <a:r>
              <a:rPr lang="en-US" dirty="0"/>
              <a:t>)</a:t>
            </a:r>
            <a:r>
              <a:rPr lang="sq-AL" dirty="0"/>
              <a:t>.</a:t>
            </a:r>
            <a:endParaRPr lang="en-GB" dirty="0"/>
          </a:p>
          <a:p>
            <a:pPr marL="0" indent="0" algn="just">
              <a:buNone/>
            </a:pPr>
            <a:endParaRPr lang="en-GB"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1676862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Standardi</a:t>
            </a:r>
            <a:r>
              <a:rPr lang="en-US" sz="2800" b="1" dirty="0"/>
              <a:t> i </a:t>
            </a:r>
            <a:r>
              <a:rPr lang="en-US" sz="2800" b="1" dirty="0" err="1"/>
              <a:t>provueshmërisë</a:t>
            </a:r>
            <a:r>
              <a:rPr lang="en-US" sz="2800" b="1" dirty="0"/>
              <a:t> </a:t>
            </a:r>
            <a:r>
              <a:rPr lang="en-US" sz="2800" b="1" dirty="0" err="1"/>
              <a:t>së</a:t>
            </a:r>
            <a:r>
              <a:rPr lang="en-US" sz="2800" b="1" dirty="0"/>
              <a:t> </a:t>
            </a:r>
            <a:r>
              <a:rPr lang="en-US" sz="2800" b="1" dirty="0" err="1"/>
              <a:t>kërkuar</a:t>
            </a:r>
            <a:r>
              <a:rPr lang="en-US" sz="2800" b="1" dirty="0"/>
              <a:t> </a:t>
            </a:r>
            <a:r>
              <a:rPr lang="en-US" sz="2800" b="1" dirty="0" err="1"/>
              <a:t>për</a:t>
            </a:r>
            <a:r>
              <a:rPr lang="en-US" sz="2800" b="1" dirty="0"/>
              <a:t> </a:t>
            </a:r>
            <a:r>
              <a:rPr lang="en-US" sz="2800" b="1" dirty="0" err="1" smtClean="0"/>
              <a:t>autorizimin</a:t>
            </a:r>
            <a:r>
              <a:rPr lang="en-US" sz="2800" b="1" dirty="0" smtClean="0"/>
              <a:t> </a:t>
            </a:r>
            <a:r>
              <a:rPr lang="en-US" sz="2800" b="1" dirty="0"/>
              <a:t>e </a:t>
            </a:r>
            <a:r>
              <a:rPr lang="en-US" sz="2800" b="1" dirty="0" err="1" smtClean="0"/>
              <a:t>përgjimit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a:bodyPr>
          <a:lstStyle/>
          <a:p>
            <a:pPr marL="0" indent="0" algn="just">
              <a:buNone/>
            </a:pPr>
            <a:r>
              <a:rPr lang="sq-AL" dirty="0"/>
              <a:t>Në lidhje me kushtet për </a:t>
            </a:r>
            <a:r>
              <a:rPr lang="en-US" dirty="0" err="1"/>
              <a:t>autorizimin</a:t>
            </a:r>
            <a:r>
              <a:rPr lang="en-US" dirty="0"/>
              <a:t>/</a:t>
            </a:r>
            <a:r>
              <a:rPr lang="en-US" dirty="0" err="1"/>
              <a:t>lejimin</a:t>
            </a:r>
            <a:r>
              <a:rPr lang="en-US" dirty="0"/>
              <a:t> </a:t>
            </a:r>
            <a:r>
              <a:rPr lang="sq-AL" dirty="0"/>
              <a:t>e përgjimit, vendimtare është ekzistenca (me probabilitet) e një “fakti historik” ku integrohet një hipotezë e caktuar e krimit dhe jo një konotacion “probativ” që lidhet me fajësinë. Pra, nuk kërkohet asnjë referencë për themelin e çështjes, apo asnjë hipotezë akuze, e cila në këtë fazë, edhe mund të mos e ketë gjetur ende konsistencën e saj. Vendimi për lejimin e përgjimit nuk duhet të shprehë një vlerësim të themelit të akuzës, por vetëm një shqyrtim të seriozitetit faktik të projektit hetimor, duke rezultuar se funksioni kryesor i garantimit të arsyetimit të vendimit qëndron në identifikimin e ngjarjes së caktuar penale të cilës i referohet autorizimi, në mënyrë që të parandalohet rreziku i autorizimit “në të bardhë” (</a:t>
            </a:r>
            <a:r>
              <a:rPr lang="en-US" i="1" dirty="0" err="1"/>
              <a:t>Vendimi</a:t>
            </a:r>
            <a:r>
              <a:rPr lang="en-US" i="1" dirty="0"/>
              <a:t> </a:t>
            </a:r>
            <a:r>
              <a:rPr lang="en-US" i="1" dirty="0" err="1"/>
              <a:t>nr</a:t>
            </a:r>
            <a:r>
              <a:rPr lang="en-US" i="1" dirty="0"/>
              <a:t>. </a:t>
            </a:r>
            <a:r>
              <a:rPr lang="sq-AL" i="1" dirty="0"/>
              <a:t>10881/2005 </a:t>
            </a:r>
            <a:r>
              <a:rPr lang="en-US" i="1" dirty="0"/>
              <a:t>i </a:t>
            </a:r>
            <a:r>
              <a:rPr lang="en-US" i="1" dirty="0" err="1"/>
              <a:t>Gjykatës</a:t>
            </a:r>
            <a:r>
              <a:rPr lang="en-US" i="1" dirty="0"/>
              <a:t> </a:t>
            </a:r>
            <a:r>
              <a:rPr lang="en-US" i="1" dirty="0" err="1"/>
              <a:t>së</a:t>
            </a:r>
            <a:r>
              <a:rPr lang="en-US" i="1" dirty="0"/>
              <a:t> </a:t>
            </a:r>
            <a:r>
              <a:rPr lang="en-US" i="1" dirty="0" err="1"/>
              <a:t>Kasacionit</a:t>
            </a:r>
            <a:r>
              <a:rPr lang="en-US" i="1" dirty="0"/>
              <a:t> </a:t>
            </a:r>
            <a:r>
              <a:rPr lang="en-US" i="1" dirty="0" err="1"/>
              <a:t>në</a:t>
            </a:r>
            <a:r>
              <a:rPr lang="en-US" i="1" dirty="0"/>
              <a:t> </a:t>
            </a:r>
            <a:r>
              <a:rPr lang="en-US" i="1" dirty="0" err="1"/>
              <a:t>Itali</a:t>
            </a:r>
            <a:r>
              <a:rPr lang="en-US" dirty="0"/>
              <a:t>)</a:t>
            </a:r>
            <a:r>
              <a:rPr lang="sq-AL" dirty="0"/>
              <a:t>.</a:t>
            </a:r>
            <a:endParaRPr lang="en-GB" dirty="0"/>
          </a:p>
          <a:p>
            <a:pPr marL="0" indent="0" algn="just">
              <a:buNone/>
            </a:pPr>
            <a:endParaRPr lang="en-GB" dirty="0"/>
          </a:p>
          <a:p>
            <a:pPr marL="0" indent="0" algn="just">
              <a:buNone/>
            </a:pPr>
            <a:endParaRPr lang="en-GB"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5404096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Përgjimi</a:t>
            </a:r>
            <a:r>
              <a:rPr lang="en-GB" sz="2800" b="1" dirty="0"/>
              <a:t> </a:t>
            </a:r>
            <a:r>
              <a:rPr lang="en-GB" sz="2800" b="1" dirty="0" err="1"/>
              <a:t>ambiental</a:t>
            </a:r>
            <a:r>
              <a:rPr lang="en-GB" sz="2800" b="1" dirty="0"/>
              <a:t> </a:t>
            </a:r>
            <a:r>
              <a:rPr lang="en-GB" sz="2800" b="1" dirty="0" err="1"/>
              <a:t>në</a:t>
            </a:r>
            <a:r>
              <a:rPr lang="en-GB" sz="2800" b="1" dirty="0"/>
              <a:t> </a:t>
            </a:r>
            <a:r>
              <a:rPr lang="en-GB" sz="2800" b="1" dirty="0" err="1"/>
              <a:t>vende</a:t>
            </a:r>
            <a:r>
              <a:rPr lang="en-GB" sz="2800" b="1" dirty="0"/>
              <a:t> private </a:t>
            </a:r>
            <a:r>
              <a:rPr lang="en-GB" sz="2800" b="1" dirty="0" err="1"/>
              <a:t>dhe</a:t>
            </a:r>
            <a:r>
              <a:rPr lang="en-GB" sz="2800" b="1" dirty="0"/>
              <a:t> </a:t>
            </a:r>
            <a:r>
              <a:rPr lang="en-GB" sz="2800" b="1" dirty="0" err="1"/>
              <a:t>në</a:t>
            </a:r>
            <a:r>
              <a:rPr lang="en-GB" sz="2800" b="1" dirty="0"/>
              <a:t> </a:t>
            </a:r>
            <a:r>
              <a:rPr lang="en-GB" sz="2800" b="1" dirty="0" err="1"/>
              <a:t>vende</a:t>
            </a:r>
            <a:r>
              <a:rPr lang="en-GB" sz="2800" b="1" dirty="0"/>
              <a:t> </a:t>
            </a:r>
            <a:r>
              <a:rPr lang="en-GB" sz="2800" b="1" dirty="0" err="1" smtClean="0"/>
              <a:t>publike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marL="0" indent="0" algn="just">
              <a:buNone/>
            </a:pPr>
            <a:r>
              <a:rPr lang="en-US" sz="2400" b="1" dirty="0"/>
              <a:t>V</a:t>
            </a:r>
            <a:r>
              <a:rPr lang="en-US" b="1" dirty="0" smtClean="0"/>
              <a:t>end </a:t>
            </a:r>
            <a:r>
              <a:rPr lang="en-US" b="1" dirty="0" err="1" smtClean="0"/>
              <a:t>privat</a:t>
            </a:r>
            <a:r>
              <a:rPr lang="en-US" dirty="0" smtClean="0"/>
              <a:t>: </a:t>
            </a:r>
            <a:r>
              <a:rPr lang="en-US" dirty="0" err="1" smtClean="0"/>
              <a:t>vendi</a:t>
            </a:r>
            <a:r>
              <a:rPr lang="en-US" dirty="0" smtClean="0"/>
              <a:t> </a:t>
            </a:r>
            <a:r>
              <a:rPr lang="en-US" dirty="0" err="1"/>
              <a:t>që</a:t>
            </a:r>
            <a:r>
              <a:rPr lang="en-US" dirty="0"/>
              <a:t> </a:t>
            </a:r>
            <a:r>
              <a:rPr lang="en-US" dirty="0" err="1"/>
              <a:t>është</a:t>
            </a:r>
            <a:r>
              <a:rPr lang="en-US" dirty="0"/>
              <a:t> </a:t>
            </a:r>
            <a:r>
              <a:rPr lang="en-US" dirty="0" err="1"/>
              <a:t>në</a:t>
            </a:r>
            <a:r>
              <a:rPr lang="en-US" dirty="0"/>
              <a:t> </a:t>
            </a:r>
            <a:r>
              <a:rPr lang="en-US" dirty="0" err="1"/>
              <a:t>pronësinë</a:t>
            </a:r>
            <a:r>
              <a:rPr lang="en-US" dirty="0"/>
              <a:t>, </a:t>
            </a:r>
            <a:r>
              <a:rPr lang="en-US" dirty="0" err="1"/>
              <a:t>posedimin</a:t>
            </a:r>
            <a:r>
              <a:rPr lang="en-US" dirty="0"/>
              <a:t>, </a:t>
            </a:r>
            <a:r>
              <a:rPr lang="en-US" dirty="0" err="1"/>
              <a:t>përdorimin</a:t>
            </a:r>
            <a:r>
              <a:rPr lang="en-US" dirty="0"/>
              <a:t> e </a:t>
            </a:r>
            <a:r>
              <a:rPr lang="en-US" dirty="0" err="1"/>
              <a:t>vazhdueshëm</a:t>
            </a:r>
            <a:r>
              <a:rPr lang="en-US" dirty="0"/>
              <a:t> </a:t>
            </a:r>
            <a:r>
              <a:rPr lang="en-US" dirty="0" err="1"/>
              <a:t>të</a:t>
            </a:r>
            <a:r>
              <a:rPr lang="en-US" dirty="0"/>
              <a:t> </a:t>
            </a:r>
            <a:r>
              <a:rPr lang="en-US" dirty="0" err="1"/>
              <a:t>një</a:t>
            </a:r>
            <a:r>
              <a:rPr lang="en-US" dirty="0"/>
              <a:t> </a:t>
            </a:r>
            <a:r>
              <a:rPr lang="en-US" dirty="0" err="1" smtClean="0"/>
              <a:t>personi</a:t>
            </a:r>
            <a:r>
              <a:rPr lang="en-US" dirty="0" smtClean="0"/>
              <a:t>, </a:t>
            </a:r>
            <a:r>
              <a:rPr lang="en-US" dirty="0" err="1" smtClean="0"/>
              <a:t>ku</a:t>
            </a:r>
            <a:r>
              <a:rPr lang="en-US" dirty="0" smtClean="0"/>
              <a:t> </a:t>
            </a:r>
            <a:r>
              <a:rPr lang="en-US" dirty="0" err="1" smtClean="0"/>
              <a:t>personi</a:t>
            </a:r>
            <a:r>
              <a:rPr lang="en-US" dirty="0" smtClean="0"/>
              <a:t> </a:t>
            </a:r>
            <a:r>
              <a:rPr lang="en-US" dirty="0" err="1" smtClean="0"/>
              <a:t>futet</a:t>
            </a:r>
            <a:r>
              <a:rPr lang="en-US" dirty="0" smtClean="0"/>
              <a:t> </a:t>
            </a:r>
            <a:r>
              <a:rPr lang="en-US" dirty="0" err="1"/>
              <a:t>dhe</a:t>
            </a:r>
            <a:r>
              <a:rPr lang="en-US" dirty="0"/>
              <a:t> </a:t>
            </a:r>
            <a:r>
              <a:rPr lang="en-US" dirty="0" err="1" smtClean="0"/>
              <a:t>ka</a:t>
            </a:r>
            <a:r>
              <a:rPr lang="en-US" dirty="0" smtClean="0"/>
              <a:t> </a:t>
            </a:r>
            <a:r>
              <a:rPr lang="en-US" dirty="0" err="1"/>
              <a:t>sigurinë</a:t>
            </a:r>
            <a:r>
              <a:rPr lang="en-US" dirty="0"/>
              <a:t>, </a:t>
            </a:r>
            <a:r>
              <a:rPr lang="en-US" dirty="0" err="1"/>
              <a:t>pritshmërinë</a:t>
            </a:r>
            <a:r>
              <a:rPr lang="en-US" dirty="0"/>
              <a:t>, </a:t>
            </a:r>
            <a:r>
              <a:rPr lang="en-US" dirty="0" err="1"/>
              <a:t>qetësinë</a:t>
            </a:r>
            <a:r>
              <a:rPr lang="en-US" dirty="0"/>
              <a:t> </a:t>
            </a:r>
            <a:r>
              <a:rPr lang="en-US" dirty="0" err="1"/>
              <a:t>dhe</a:t>
            </a:r>
            <a:r>
              <a:rPr lang="en-US" dirty="0"/>
              <a:t> </a:t>
            </a:r>
            <a:r>
              <a:rPr lang="en-US" dirty="0" err="1"/>
              <a:t>përgatitjen</a:t>
            </a:r>
            <a:r>
              <a:rPr lang="en-US" dirty="0"/>
              <a:t> </a:t>
            </a:r>
            <a:r>
              <a:rPr lang="en-US" dirty="0" err="1"/>
              <a:t>psikologjike</a:t>
            </a:r>
            <a:r>
              <a:rPr lang="en-US" dirty="0"/>
              <a:t> se </a:t>
            </a:r>
            <a:r>
              <a:rPr lang="en-US" dirty="0" err="1"/>
              <a:t>çdo</a:t>
            </a:r>
            <a:r>
              <a:rPr lang="en-US" dirty="0"/>
              <a:t> </a:t>
            </a:r>
            <a:r>
              <a:rPr lang="en-US" dirty="0" err="1"/>
              <a:t>bisedë</a:t>
            </a:r>
            <a:r>
              <a:rPr lang="en-US" dirty="0"/>
              <a:t> </a:t>
            </a:r>
            <a:r>
              <a:rPr lang="en-US" dirty="0" err="1"/>
              <a:t>apo</a:t>
            </a:r>
            <a:r>
              <a:rPr lang="en-US" dirty="0"/>
              <a:t> </a:t>
            </a:r>
            <a:r>
              <a:rPr lang="en-US" dirty="0" err="1"/>
              <a:t>komunikim</a:t>
            </a:r>
            <a:r>
              <a:rPr lang="en-US" dirty="0"/>
              <a:t> </a:t>
            </a:r>
            <a:r>
              <a:rPr lang="en-US" dirty="0" smtClean="0"/>
              <a:t>i </a:t>
            </a:r>
            <a:r>
              <a:rPr lang="en-US" dirty="0" err="1" smtClean="0"/>
              <a:t>tij</a:t>
            </a:r>
            <a:r>
              <a:rPr lang="en-US" dirty="0" smtClean="0"/>
              <a:t> </a:t>
            </a:r>
            <a:r>
              <a:rPr lang="en-US" dirty="0" err="1" smtClean="0"/>
              <a:t>nuk</a:t>
            </a:r>
            <a:r>
              <a:rPr lang="en-US" dirty="0" smtClean="0"/>
              <a:t> </a:t>
            </a:r>
            <a:r>
              <a:rPr lang="en-US" dirty="0"/>
              <a:t>do </a:t>
            </a:r>
            <a:r>
              <a:rPr lang="en-US" dirty="0" err="1"/>
              <a:t>të</a:t>
            </a:r>
            <a:r>
              <a:rPr lang="en-US" dirty="0"/>
              <a:t> </a:t>
            </a:r>
            <a:r>
              <a:rPr lang="en-US" dirty="0" err="1"/>
              <a:t>cenohet</a:t>
            </a:r>
            <a:r>
              <a:rPr lang="en-US" dirty="0"/>
              <a:t> </a:t>
            </a:r>
            <a:r>
              <a:rPr lang="en-US" dirty="0" err="1"/>
              <a:t>nga</a:t>
            </a:r>
            <a:r>
              <a:rPr lang="en-US" dirty="0"/>
              <a:t> </a:t>
            </a:r>
            <a:r>
              <a:rPr lang="en-US" dirty="0" err="1"/>
              <a:t>autoritetet</a:t>
            </a:r>
            <a:r>
              <a:rPr lang="en-US" dirty="0"/>
              <a:t> </a:t>
            </a:r>
            <a:r>
              <a:rPr lang="en-US" dirty="0" err="1"/>
              <a:t>shtetërore</a:t>
            </a:r>
            <a:r>
              <a:rPr lang="en-US" dirty="0"/>
              <a:t>, </a:t>
            </a:r>
            <a:r>
              <a:rPr lang="en-US" dirty="0" err="1"/>
              <a:t>veçse</a:t>
            </a:r>
            <a:r>
              <a:rPr lang="en-US" dirty="0"/>
              <a:t> me </a:t>
            </a:r>
            <a:r>
              <a:rPr lang="en-US" dirty="0" err="1"/>
              <a:t>një</a:t>
            </a:r>
            <a:r>
              <a:rPr lang="en-US" dirty="0"/>
              <a:t> </a:t>
            </a:r>
            <a:r>
              <a:rPr lang="en-US" dirty="0" err="1"/>
              <a:t>vendim</a:t>
            </a:r>
            <a:r>
              <a:rPr lang="en-US" dirty="0"/>
              <a:t> </a:t>
            </a:r>
            <a:r>
              <a:rPr lang="en-US" dirty="0" err="1"/>
              <a:t>gjykate</a:t>
            </a:r>
            <a:r>
              <a:rPr lang="en-US" dirty="0"/>
              <a:t>, </a:t>
            </a:r>
            <a:r>
              <a:rPr lang="en-US" dirty="0" err="1"/>
              <a:t>në</a:t>
            </a:r>
            <a:r>
              <a:rPr lang="en-US" dirty="0"/>
              <a:t> </a:t>
            </a:r>
            <a:r>
              <a:rPr lang="en-US" dirty="0" err="1"/>
              <a:t>kushtet</a:t>
            </a:r>
            <a:r>
              <a:rPr lang="en-US" dirty="0"/>
              <a:t> e </a:t>
            </a:r>
            <a:r>
              <a:rPr lang="en-US" dirty="0" err="1"/>
              <a:t>përcaktuara</a:t>
            </a:r>
            <a:r>
              <a:rPr lang="en-US" dirty="0"/>
              <a:t> </a:t>
            </a:r>
            <a:r>
              <a:rPr lang="en-US" dirty="0" err="1"/>
              <a:t>nga</a:t>
            </a:r>
            <a:r>
              <a:rPr lang="en-US" dirty="0"/>
              <a:t> </a:t>
            </a:r>
            <a:r>
              <a:rPr lang="en-US" dirty="0" err="1"/>
              <a:t>ligji</a:t>
            </a:r>
            <a:r>
              <a:rPr lang="en-US" dirty="0"/>
              <a:t>. </a:t>
            </a:r>
          </a:p>
          <a:p>
            <a:pPr marL="0" indent="0" algn="just">
              <a:buNone/>
            </a:pPr>
            <a:r>
              <a:rPr lang="en-GB" b="1" dirty="0" smtClean="0"/>
              <a:t>GJEDNJ</a:t>
            </a:r>
            <a:r>
              <a:rPr lang="en-GB" dirty="0"/>
              <a:t>:</a:t>
            </a:r>
            <a:r>
              <a:rPr lang="en-GB" dirty="0" smtClean="0"/>
              <a:t> </a:t>
            </a:r>
            <a:r>
              <a:rPr lang="en-GB" dirty="0" err="1"/>
              <a:t>termi</a:t>
            </a:r>
            <a:r>
              <a:rPr lang="en-GB" dirty="0"/>
              <a:t> “</a:t>
            </a:r>
            <a:r>
              <a:rPr lang="en-GB" dirty="0" err="1" smtClean="0"/>
              <a:t>shtëpi</a:t>
            </a:r>
            <a:r>
              <a:rPr lang="en-GB" dirty="0" smtClean="0"/>
              <a:t>” </a:t>
            </a:r>
            <a:r>
              <a:rPr lang="en-GB" dirty="0" err="1" smtClean="0"/>
              <a:t>koncept</a:t>
            </a:r>
            <a:r>
              <a:rPr lang="en-GB" dirty="0" smtClean="0"/>
              <a:t> </a:t>
            </a:r>
            <a:r>
              <a:rPr lang="en-GB" dirty="0" err="1"/>
              <a:t>autonom</a:t>
            </a:r>
            <a:r>
              <a:rPr lang="en-GB" dirty="0"/>
              <a:t> </a:t>
            </a:r>
            <a:r>
              <a:rPr lang="en-GB" dirty="0" smtClean="0"/>
              <a:t>(</a:t>
            </a:r>
            <a:r>
              <a:rPr lang="en-GB" i="1" dirty="0" err="1" smtClean="0"/>
              <a:t>çështja</a:t>
            </a:r>
            <a:r>
              <a:rPr lang="en-GB" i="1" dirty="0" smtClean="0"/>
              <a:t> </a:t>
            </a:r>
            <a:r>
              <a:rPr lang="en-GB" i="1" dirty="0" err="1" smtClean="0"/>
              <a:t>Chiragov</a:t>
            </a:r>
            <a:r>
              <a:rPr lang="en-GB" i="1" dirty="0" smtClean="0"/>
              <a:t> </a:t>
            </a:r>
            <a:r>
              <a:rPr lang="en-GB" i="1" dirty="0" err="1" smtClean="0"/>
              <a:t>kundër</a:t>
            </a:r>
            <a:r>
              <a:rPr lang="en-GB" i="1" dirty="0" smtClean="0"/>
              <a:t> </a:t>
            </a:r>
            <a:r>
              <a:rPr lang="en-GB" i="1" dirty="0" err="1" smtClean="0"/>
              <a:t>Armenisë</a:t>
            </a:r>
            <a:r>
              <a:rPr lang="en-GB" dirty="0" smtClean="0"/>
              <a:t>) </a:t>
            </a:r>
            <a:r>
              <a:rPr lang="en-GB" dirty="0" err="1" smtClean="0"/>
              <a:t>dhe</a:t>
            </a:r>
            <a:r>
              <a:rPr lang="en-GB" dirty="0" smtClean="0"/>
              <a:t> </a:t>
            </a:r>
            <a:r>
              <a:rPr lang="en-GB" dirty="0" err="1"/>
              <a:t>nuk</a:t>
            </a:r>
            <a:r>
              <a:rPr lang="en-GB" dirty="0"/>
              <a:t> </a:t>
            </a:r>
            <a:r>
              <a:rPr lang="en-GB" dirty="0" err="1"/>
              <a:t>kufizohet</a:t>
            </a:r>
            <a:r>
              <a:rPr lang="en-GB" dirty="0"/>
              <a:t> </a:t>
            </a:r>
            <a:r>
              <a:rPr lang="en-GB" dirty="0" err="1"/>
              <a:t>vetëm</a:t>
            </a:r>
            <a:r>
              <a:rPr lang="en-GB" dirty="0"/>
              <a:t> </a:t>
            </a:r>
            <a:r>
              <a:rPr lang="en-GB" dirty="0" err="1"/>
              <a:t>në</a:t>
            </a:r>
            <a:r>
              <a:rPr lang="en-GB" dirty="0"/>
              <a:t> </a:t>
            </a:r>
            <a:r>
              <a:rPr lang="en-GB" dirty="0" err="1"/>
              <a:t>vendbanimet</a:t>
            </a:r>
            <a:r>
              <a:rPr lang="en-GB" dirty="0"/>
              <a:t> </a:t>
            </a:r>
            <a:r>
              <a:rPr lang="en-GB" dirty="0" err="1"/>
              <a:t>tradicionale</a:t>
            </a:r>
            <a:r>
              <a:rPr lang="en-GB" dirty="0"/>
              <a:t>, </a:t>
            </a:r>
            <a:r>
              <a:rPr lang="en-GB" dirty="0" err="1"/>
              <a:t>por</a:t>
            </a:r>
            <a:r>
              <a:rPr lang="en-GB" dirty="0"/>
              <a:t> </a:t>
            </a:r>
            <a:r>
              <a:rPr lang="en-GB" dirty="0" err="1" smtClean="0"/>
              <a:t>përfshin</a:t>
            </a:r>
            <a:r>
              <a:rPr lang="en-GB" dirty="0" smtClean="0"/>
              <a:t> </a:t>
            </a:r>
            <a:r>
              <a:rPr lang="en-GB" dirty="0" err="1" smtClean="0"/>
              <a:t>edhe</a:t>
            </a:r>
            <a:r>
              <a:rPr lang="en-GB" dirty="0" smtClean="0"/>
              <a:t> </a:t>
            </a:r>
            <a:r>
              <a:rPr lang="en-GB" dirty="0" err="1" smtClean="0"/>
              <a:t>karavanët</a:t>
            </a:r>
            <a:r>
              <a:rPr lang="en-GB" dirty="0" smtClean="0"/>
              <a:t> </a:t>
            </a:r>
            <a:r>
              <a:rPr lang="en-GB" dirty="0" err="1"/>
              <a:t>dhe</a:t>
            </a:r>
            <a:r>
              <a:rPr lang="en-GB" dirty="0"/>
              <a:t> </a:t>
            </a:r>
            <a:r>
              <a:rPr lang="en-GB" dirty="0" err="1"/>
              <a:t>objektet</a:t>
            </a:r>
            <a:r>
              <a:rPr lang="en-GB" dirty="0"/>
              <a:t> e </a:t>
            </a:r>
            <a:r>
              <a:rPr lang="en-GB" dirty="0" err="1"/>
              <a:t>tjera</a:t>
            </a:r>
            <a:r>
              <a:rPr lang="en-GB" dirty="0"/>
              <a:t> </a:t>
            </a:r>
            <a:r>
              <a:rPr lang="en-GB" dirty="0" err="1"/>
              <a:t>të</a:t>
            </a:r>
            <a:r>
              <a:rPr lang="en-GB" dirty="0"/>
              <a:t> </a:t>
            </a:r>
            <a:r>
              <a:rPr lang="en-GB" dirty="0" err="1"/>
              <a:t>vendbanimit</a:t>
            </a:r>
            <a:r>
              <a:rPr lang="en-GB" dirty="0"/>
              <a:t> jo </a:t>
            </a:r>
            <a:r>
              <a:rPr lang="en-GB" dirty="0" err="1"/>
              <a:t>fikse</a:t>
            </a:r>
            <a:r>
              <a:rPr lang="en-GB" dirty="0"/>
              <a:t> </a:t>
            </a:r>
            <a:r>
              <a:rPr lang="en-GB" dirty="0" smtClean="0"/>
              <a:t>(</a:t>
            </a:r>
            <a:r>
              <a:rPr lang="en-GB" i="1" dirty="0" err="1" smtClean="0"/>
              <a:t>çështja</a:t>
            </a:r>
            <a:r>
              <a:rPr lang="en-GB" i="1" dirty="0" smtClean="0"/>
              <a:t> </a:t>
            </a:r>
            <a:r>
              <a:rPr lang="en-GB" i="1" dirty="0" err="1" smtClean="0"/>
              <a:t>Chepman</a:t>
            </a:r>
            <a:r>
              <a:rPr lang="en-GB" i="1" dirty="0" smtClean="0"/>
              <a:t> </a:t>
            </a:r>
            <a:r>
              <a:rPr lang="en-GB" i="1" dirty="0" err="1" smtClean="0"/>
              <a:t>kundër</a:t>
            </a:r>
            <a:r>
              <a:rPr lang="en-GB" i="1" dirty="0" smtClean="0"/>
              <a:t> MB</a:t>
            </a:r>
            <a:r>
              <a:rPr lang="en-GB" dirty="0" smtClean="0"/>
              <a:t>) </a:t>
            </a:r>
            <a:r>
              <a:rPr lang="en-GB" dirty="0" err="1"/>
              <a:t>dhe</a:t>
            </a:r>
            <a:r>
              <a:rPr lang="en-GB" dirty="0"/>
              <a:t> </a:t>
            </a:r>
            <a:r>
              <a:rPr lang="en-GB" dirty="0" err="1"/>
              <a:t>për</a:t>
            </a:r>
            <a:r>
              <a:rPr lang="en-GB" dirty="0"/>
              <a:t> </a:t>
            </a:r>
            <a:r>
              <a:rPr lang="en-GB" dirty="0" err="1"/>
              <a:t>më</a:t>
            </a:r>
            <a:r>
              <a:rPr lang="en-GB" dirty="0"/>
              <a:t> </a:t>
            </a:r>
            <a:r>
              <a:rPr lang="en-GB" dirty="0" err="1" smtClean="0"/>
              <a:t>tepër</a:t>
            </a:r>
            <a:r>
              <a:rPr lang="en-GB" dirty="0"/>
              <a:t>,</a:t>
            </a:r>
            <a:r>
              <a:rPr lang="en-GB" dirty="0" smtClean="0"/>
              <a:t> </a:t>
            </a:r>
            <a:r>
              <a:rPr lang="en-GB" dirty="0" err="1" smtClean="0"/>
              <a:t>zyrën</a:t>
            </a:r>
            <a:r>
              <a:rPr lang="en-GB" dirty="0" smtClean="0"/>
              <a:t> </a:t>
            </a:r>
            <a:r>
              <a:rPr lang="en-GB" dirty="0" err="1"/>
              <a:t>profesionale</a:t>
            </a:r>
            <a:r>
              <a:rPr lang="en-GB" dirty="0"/>
              <a:t> </a:t>
            </a:r>
            <a:r>
              <a:rPr lang="en-GB" dirty="0" err="1"/>
              <a:t>të</a:t>
            </a:r>
            <a:r>
              <a:rPr lang="en-GB" dirty="0"/>
              <a:t> </a:t>
            </a:r>
            <a:r>
              <a:rPr lang="en-GB" dirty="0" err="1" smtClean="0"/>
              <a:t>personit</a:t>
            </a:r>
            <a:r>
              <a:rPr lang="en-GB" dirty="0" smtClean="0"/>
              <a:t> </a:t>
            </a:r>
            <a:r>
              <a:rPr lang="en-GB" dirty="0" err="1"/>
              <a:t>ose</a:t>
            </a:r>
            <a:r>
              <a:rPr lang="en-GB" dirty="0"/>
              <a:t> </a:t>
            </a:r>
            <a:r>
              <a:rPr lang="en-GB" dirty="0" err="1"/>
              <a:t>mjediset</a:t>
            </a:r>
            <a:r>
              <a:rPr lang="en-GB" dirty="0"/>
              <a:t> e </a:t>
            </a:r>
            <a:r>
              <a:rPr lang="en-GB" dirty="0" err="1"/>
              <a:t>biznesit</a:t>
            </a:r>
            <a:r>
              <a:rPr lang="en-GB" dirty="0"/>
              <a:t> (</a:t>
            </a:r>
            <a:r>
              <a:rPr lang="en-GB" i="1" dirty="0" err="1"/>
              <a:t>çështja</a:t>
            </a:r>
            <a:r>
              <a:rPr lang="en-GB" i="1" dirty="0"/>
              <a:t> </a:t>
            </a:r>
            <a:r>
              <a:rPr lang="en-GB" i="1" dirty="0" err="1"/>
              <a:t>Niemietz</a:t>
            </a:r>
            <a:r>
              <a:rPr lang="en-GB" i="1" dirty="0"/>
              <a:t> </a:t>
            </a:r>
            <a:r>
              <a:rPr lang="en-GB" i="1" dirty="0" err="1"/>
              <a:t>kundër</a:t>
            </a:r>
            <a:r>
              <a:rPr lang="en-GB" i="1" dirty="0"/>
              <a:t> </a:t>
            </a:r>
            <a:r>
              <a:rPr lang="en-GB" i="1" dirty="0" err="1"/>
              <a:t>Gjermanisë</a:t>
            </a:r>
            <a:r>
              <a:rPr lang="en-GB" dirty="0"/>
              <a:t>). </a:t>
            </a:r>
            <a:endParaRPr lang="en-US" dirty="0"/>
          </a:p>
        </p:txBody>
      </p:sp>
    </p:spTree>
    <p:extLst>
      <p:ext uri="{BB962C8B-B14F-4D97-AF65-F5344CB8AC3E}">
        <p14:creationId xmlns:p14="http://schemas.microsoft.com/office/powerpoint/2010/main" val="1491106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Përgjimi</a:t>
            </a:r>
            <a:r>
              <a:rPr lang="en-GB" sz="2800" b="1" dirty="0"/>
              <a:t> </a:t>
            </a:r>
            <a:r>
              <a:rPr lang="en-GB" sz="2800" b="1" dirty="0" err="1"/>
              <a:t>ambiental</a:t>
            </a:r>
            <a:r>
              <a:rPr lang="en-GB" sz="2800" b="1" dirty="0"/>
              <a:t> </a:t>
            </a:r>
            <a:r>
              <a:rPr lang="en-GB" sz="2800" b="1" dirty="0" err="1"/>
              <a:t>në</a:t>
            </a:r>
            <a:r>
              <a:rPr lang="en-GB" sz="2800" b="1" dirty="0"/>
              <a:t> </a:t>
            </a:r>
            <a:r>
              <a:rPr lang="en-GB" sz="2800" b="1" dirty="0" err="1"/>
              <a:t>vende</a:t>
            </a:r>
            <a:r>
              <a:rPr lang="en-GB" sz="2800" b="1" dirty="0"/>
              <a:t> private </a:t>
            </a:r>
            <a:r>
              <a:rPr lang="en-GB" sz="2800" b="1" dirty="0" err="1"/>
              <a:t>dhe</a:t>
            </a:r>
            <a:r>
              <a:rPr lang="en-GB" sz="2800" b="1" dirty="0"/>
              <a:t> </a:t>
            </a:r>
            <a:r>
              <a:rPr lang="en-GB" sz="2800" b="1" dirty="0" err="1"/>
              <a:t>në</a:t>
            </a:r>
            <a:r>
              <a:rPr lang="en-GB" sz="2800" b="1" dirty="0"/>
              <a:t> </a:t>
            </a:r>
            <a:r>
              <a:rPr lang="en-GB" sz="2800" b="1" dirty="0" err="1"/>
              <a:t>vende</a:t>
            </a:r>
            <a:r>
              <a:rPr lang="en-GB" sz="2800" b="1" dirty="0"/>
              <a:t> </a:t>
            </a:r>
            <a:r>
              <a:rPr lang="en-GB" sz="2800" b="1" dirty="0" err="1" smtClean="0"/>
              <a:t>publike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b="1" dirty="0" err="1" smtClean="0"/>
              <a:t>Për</a:t>
            </a:r>
            <a:r>
              <a:rPr lang="en-GB" sz="2400" b="1" dirty="0" smtClean="0"/>
              <a:t> </a:t>
            </a:r>
            <a:r>
              <a:rPr lang="en-GB" sz="2400" b="1" dirty="0" err="1" smtClean="0"/>
              <a:t>vendin</a:t>
            </a:r>
            <a:r>
              <a:rPr lang="en-GB" sz="2400" b="1" dirty="0" smtClean="0"/>
              <a:t> </a:t>
            </a:r>
            <a:r>
              <a:rPr lang="en-GB" sz="2400" b="1" dirty="0" err="1" smtClean="0"/>
              <a:t>publik</a:t>
            </a:r>
            <a:r>
              <a:rPr lang="en-GB" sz="2400" dirty="0" smtClean="0"/>
              <a:t>, </a:t>
            </a:r>
            <a:r>
              <a:rPr lang="en-GB" sz="2400" dirty="0" err="1"/>
              <a:t>në</a:t>
            </a:r>
            <a:r>
              <a:rPr lang="en-GB" sz="2400" dirty="0"/>
              <a:t> </a:t>
            </a:r>
            <a:r>
              <a:rPr lang="en-GB" sz="2400" dirty="0" err="1"/>
              <a:t>Opinionin</a:t>
            </a:r>
            <a:r>
              <a:rPr lang="en-GB" sz="2400" dirty="0"/>
              <a:t> e </a:t>
            </a:r>
            <a:r>
              <a:rPr lang="en-GB" sz="2400" dirty="0" err="1"/>
              <a:t>Komisionit</a:t>
            </a:r>
            <a:r>
              <a:rPr lang="en-GB" sz="2400" dirty="0"/>
              <a:t> </a:t>
            </a:r>
            <a:r>
              <a:rPr lang="en-GB" sz="2400" dirty="0" err="1"/>
              <a:t>të</a:t>
            </a:r>
            <a:r>
              <a:rPr lang="en-GB" sz="2400" dirty="0"/>
              <a:t> </a:t>
            </a:r>
            <a:r>
              <a:rPr lang="en-GB" sz="2400" dirty="0" err="1"/>
              <a:t>Venecias</a:t>
            </a:r>
            <a:r>
              <a:rPr lang="en-GB" sz="2400" dirty="0"/>
              <a:t> </a:t>
            </a:r>
            <a:r>
              <a:rPr lang="en-GB" sz="2400" dirty="0" err="1"/>
              <a:t>për</a:t>
            </a:r>
            <a:r>
              <a:rPr lang="en-GB" sz="2400" dirty="0"/>
              <a:t> Video </a:t>
            </a:r>
            <a:r>
              <a:rPr lang="en-GB" sz="2400" dirty="0" err="1"/>
              <a:t>Përgjimin</a:t>
            </a:r>
            <a:r>
              <a:rPr lang="en-GB" sz="2400" dirty="0"/>
              <a:t> </a:t>
            </a:r>
            <a:r>
              <a:rPr lang="en-GB" sz="2400" dirty="0" err="1"/>
              <a:t>në</a:t>
            </a:r>
            <a:r>
              <a:rPr lang="en-GB" sz="2400" dirty="0"/>
              <a:t> </a:t>
            </a:r>
            <a:r>
              <a:rPr lang="en-GB" sz="2400" dirty="0" err="1"/>
              <a:t>Vendet</a:t>
            </a:r>
            <a:r>
              <a:rPr lang="en-GB" sz="2400" dirty="0"/>
              <a:t> </a:t>
            </a:r>
            <a:r>
              <a:rPr lang="en-GB" sz="2400" dirty="0" err="1"/>
              <a:t>Publike</a:t>
            </a:r>
            <a:r>
              <a:rPr lang="en-GB" sz="2400" dirty="0"/>
              <a:t>, </a:t>
            </a:r>
            <a:r>
              <a:rPr lang="en-GB" sz="2400" dirty="0" err="1"/>
              <a:t>thuhet</a:t>
            </a:r>
            <a:r>
              <a:rPr lang="en-GB" sz="2400" dirty="0"/>
              <a:t> se “</a:t>
            </a:r>
            <a:r>
              <a:rPr lang="en-GB" sz="2400" i="1" dirty="0" err="1"/>
              <a:t>një</a:t>
            </a:r>
            <a:r>
              <a:rPr lang="en-GB" sz="2400" i="1" dirty="0"/>
              <a:t> </a:t>
            </a:r>
            <a:r>
              <a:rPr lang="en-GB" sz="2400" i="1" dirty="0" err="1" smtClean="0"/>
              <a:t>zonë</a:t>
            </a:r>
            <a:r>
              <a:rPr lang="en-GB" sz="2400" i="1" dirty="0" smtClean="0"/>
              <a:t> </a:t>
            </a:r>
            <a:r>
              <a:rPr lang="en-GB" sz="2400" i="1" dirty="0" err="1" smtClean="0"/>
              <a:t>publike</a:t>
            </a:r>
            <a:r>
              <a:rPr lang="en-GB" sz="2400" i="1" dirty="0" smtClean="0"/>
              <a:t> </a:t>
            </a:r>
            <a:r>
              <a:rPr lang="en-GB" sz="2400" i="1" dirty="0" err="1"/>
              <a:t>është</a:t>
            </a:r>
            <a:r>
              <a:rPr lang="en-GB" sz="2400" i="1" dirty="0"/>
              <a:t> </a:t>
            </a:r>
            <a:r>
              <a:rPr lang="en-GB" sz="2400" i="1" dirty="0" err="1"/>
              <a:t>një</a:t>
            </a:r>
            <a:r>
              <a:rPr lang="en-GB" sz="2400" i="1" dirty="0"/>
              <a:t> vend i </a:t>
            </a:r>
            <a:r>
              <a:rPr lang="en-GB" sz="2400" i="1" dirty="0" err="1"/>
              <a:t>cili</a:t>
            </a:r>
            <a:r>
              <a:rPr lang="en-GB" sz="2400" i="1" dirty="0"/>
              <a:t> </a:t>
            </a:r>
            <a:r>
              <a:rPr lang="en-GB" sz="2400" i="1" dirty="0" err="1"/>
              <a:t>në</a:t>
            </a:r>
            <a:r>
              <a:rPr lang="en-GB" sz="2400" i="1" dirty="0"/>
              <a:t> </a:t>
            </a:r>
            <a:r>
              <a:rPr lang="en-GB" sz="2400" i="1" dirty="0" err="1"/>
              <a:t>parim</a:t>
            </a:r>
            <a:r>
              <a:rPr lang="en-GB" sz="2400" i="1" dirty="0"/>
              <a:t> </a:t>
            </a:r>
            <a:r>
              <a:rPr lang="en-GB" sz="2400" i="1" dirty="0" err="1"/>
              <a:t>mund</a:t>
            </a:r>
            <a:r>
              <a:rPr lang="en-GB" sz="2400" i="1" dirty="0"/>
              <a:t> </a:t>
            </a:r>
            <a:r>
              <a:rPr lang="en-GB" sz="2400" i="1" dirty="0" err="1"/>
              <a:t>të</a:t>
            </a:r>
            <a:r>
              <a:rPr lang="en-GB" sz="2400" i="1" dirty="0"/>
              <a:t> </a:t>
            </a:r>
            <a:r>
              <a:rPr lang="en-GB" sz="2400" i="1" dirty="0" err="1"/>
              <a:t>jetë</a:t>
            </a:r>
            <a:r>
              <a:rPr lang="en-GB" sz="2400" i="1" dirty="0"/>
              <a:t> </a:t>
            </a:r>
            <a:r>
              <a:rPr lang="en-GB" sz="2400" i="1" dirty="0" err="1"/>
              <a:t>lehtësisht</a:t>
            </a:r>
            <a:r>
              <a:rPr lang="en-GB" sz="2400" i="1" dirty="0"/>
              <a:t> i </a:t>
            </a:r>
            <a:r>
              <a:rPr lang="en-GB" sz="2400" i="1" dirty="0" err="1"/>
              <a:t>aksesueshëm</a:t>
            </a:r>
            <a:r>
              <a:rPr lang="en-GB" sz="2400" i="1" dirty="0"/>
              <a:t> </a:t>
            </a:r>
            <a:r>
              <a:rPr lang="en-GB" sz="2400" i="1" dirty="0" err="1"/>
              <a:t>nga</a:t>
            </a:r>
            <a:r>
              <a:rPr lang="en-GB" sz="2400" i="1" dirty="0"/>
              <a:t> </a:t>
            </a:r>
            <a:r>
              <a:rPr lang="en-GB" sz="2400" i="1" dirty="0" err="1"/>
              <a:t>të</a:t>
            </a:r>
            <a:r>
              <a:rPr lang="en-GB" sz="2400" i="1" dirty="0"/>
              <a:t> </a:t>
            </a:r>
            <a:r>
              <a:rPr lang="en-GB" sz="2400" i="1" dirty="0" err="1"/>
              <a:t>gjithë</a:t>
            </a:r>
            <a:r>
              <a:rPr lang="en-GB" sz="2400" i="1" dirty="0"/>
              <a:t>, jo </a:t>
            </a:r>
            <a:r>
              <a:rPr lang="en-GB" sz="2400" i="1" dirty="0" err="1"/>
              <a:t>në</a:t>
            </a:r>
            <a:r>
              <a:rPr lang="en-GB" sz="2400" i="1" dirty="0"/>
              <a:t> </a:t>
            </a:r>
            <a:r>
              <a:rPr lang="en-GB" sz="2400" i="1" dirty="0" err="1"/>
              <a:t>mënyrë</a:t>
            </a:r>
            <a:r>
              <a:rPr lang="en-GB" sz="2400" i="1" dirty="0"/>
              <a:t> </a:t>
            </a:r>
            <a:r>
              <a:rPr lang="en-GB" sz="2400" i="1" dirty="0" err="1"/>
              <a:t>diskriminuese</a:t>
            </a:r>
            <a:r>
              <a:rPr lang="en-GB" sz="2400" i="1" dirty="0"/>
              <a:t>, </a:t>
            </a:r>
            <a:r>
              <a:rPr lang="en-GB" sz="2400" i="1" dirty="0" err="1"/>
              <a:t>në</a:t>
            </a:r>
            <a:r>
              <a:rPr lang="en-GB" sz="2400" i="1" dirty="0"/>
              <a:t> </a:t>
            </a:r>
            <a:r>
              <a:rPr lang="en-GB" sz="2400" i="1" dirty="0" err="1"/>
              <a:t>çdo</a:t>
            </a:r>
            <a:r>
              <a:rPr lang="en-GB" sz="2400" i="1" dirty="0"/>
              <a:t> moment </a:t>
            </a:r>
            <a:r>
              <a:rPr lang="en-GB" sz="2400" i="1" dirty="0" err="1"/>
              <a:t>dhe</a:t>
            </a:r>
            <a:r>
              <a:rPr lang="en-GB" sz="2400" i="1" dirty="0"/>
              <a:t> </a:t>
            </a:r>
            <a:r>
              <a:rPr lang="en-GB" sz="2400" i="1" dirty="0" err="1"/>
              <a:t>në</a:t>
            </a:r>
            <a:r>
              <a:rPr lang="en-GB" sz="2400" i="1" dirty="0"/>
              <a:t> </a:t>
            </a:r>
            <a:r>
              <a:rPr lang="en-GB" sz="2400" i="1" dirty="0" err="1"/>
              <a:t>çdo</a:t>
            </a:r>
            <a:r>
              <a:rPr lang="en-GB" sz="2400" i="1" dirty="0"/>
              <a:t> </a:t>
            </a:r>
            <a:r>
              <a:rPr lang="en-GB" sz="2400" i="1" dirty="0" err="1"/>
              <a:t>rrethanë</a:t>
            </a:r>
            <a:r>
              <a:rPr lang="en-GB" sz="2400" i="1" dirty="0"/>
              <a:t>. </a:t>
            </a:r>
            <a:r>
              <a:rPr lang="en-GB" sz="2400" i="1" dirty="0" err="1"/>
              <a:t>Zonat</a:t>
            </a:r>
            <a:r>
              <a:rPr lang="en-GB" sz="2400" i="1" dirty="0"/>
              <a:t> </a:t>
            </a:r>
            <a:r>
              <a:rPr lang="en-GB" sz="2400" i="1" dirty="0" err="1" smtClean="0"/>
              <a:t>publike</a:t>
            </a:r>
            <a:r>
              <a:rPr lang="en-GB" sz="2400" i="1" dirty="0" smtClean="0"/>
              <a:t> </a:t>
            </a:r>
            <a:r>
              <a:rPr lang="en-GB" sz="2400" i="1" dirty="0" err="1" smtClean="0"/>
              <a:t>janë</a:t>
            </a:r>
            <a:r>
              <a:rPr lang="en-GB" sz="2400" i="1" dirty="0" smtClean="0"/>
              <a:t> </a:t>
            </a:r>
            <a:r>
              <a:rPr lang="en-GB" sz="2400" i="1" dirty="0" err="1"/>
              <a:t>të</a:t>
            </a:r>
            <a:r>
              <a:rPr lang="en-GB" sz="2400" i="1" dirty="0"/>
              <a:t> </a:t>
            </a:r>
            <a:r>
              <a:rPr lang="en-GB" sz="2400" i="1" dirty="0" err="1"/>
              <a:t>hapura</a:t>
            </a:r>
            <a:r>
              <a:rPr lang="en-GB" sz="2400" i="1" dirty="0"/>
              <a:t> </a:t>
            </a:r>
            <a:r>
              <a:rPr lang="en-GB" sz="2400" i="1" dirty="0" err="1"/>
              <a:t>për</a:t>
            </a:r>
            <a:r>
              <a:rPr lang="en-GB" sz="2400" i="1" dirty="0"/>
              <a:t> </a:t>
            </a:r>
            <a:r>
              <a:rPr lang="en-GB" sz="2400" i="1" dirty="0" err="1"/>
              <a:t>publikun</a:t>
            </a:r>
            <a:r>
              <a:rPr lang="en-GB" sz="2400" dirty="0"/>
              <a:t>.” </a:t>
            </a:r>
            <a:endParaRPr lang="en-GB" sz="2400" dirty="0">
              <a:effectLst/>
            </a:endParaRPr>
          </a:p>
        </p:txBody>
      </p:sp>
    </p:spTree>
    <p:extLst>
      <p:ext uri="{BB962C8B-B14F-4D97-AF65-F5344CB8AC3E}">
        <p14:creationId xmlns:p14="http://schemas.microsoft.com/office/powerpoint/2010/main" val="7626966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Përgjimi</a:t>
            </a:r>
            <a:r>
              <a:rPr lang="en-GB" sz="2800" b="1" dirty="0"/>
              <a:t> </a:t>
            </a:r>
            <a:r>
              <a:rPr lang="en-GB" sz="2800" b="1" dirty="0" err="1"/>
              <a:t>ambiental</a:t>
            </a:r>
            <a:r>
              <a:rPr lang="en-GB" sz="2800" b="1" dirty="0"/>
              <a:t> </a:t>
            </a:r>
            <a:r>
              <a:rPr lang="en-GB" sz="2800" b="1" dirty="0" err="1"/>
              <a:t>në</a:t>
            </a:r>
            <a:r>
              <a:rPr lang="en-GB" sz="2800" b="1" dirty="0"/>
              <a:t> </a:t>
            </a:r>
            <a:r>
              <a:rPr lang="en-GB" sz="2800" b="1" dirty="0" err="1" smtClean="0"/>
              <a:t>vende</a:t>
            </a:r>
            <a:r>
              <a:rPr lang="en-GB" sz="2800" b="1" dirty="0" smtClean="0"/>
              <a:t> private </a:t>
            </a:r>
            <a:r>
              <a:rPr lang="en-GB" sz="2800" b="1" dirty="0" err="1" smtClean="0"/>
              <a:t>dhe</a:t>
            </a:r>
            <a:r>
              <a:rPr lang="en-GB" sz="2800" b="1" dirty="0" smtClean="0"/>
              <a:t> </a:t>
            </a:r>
            <a:r>
              <a:rPr lang="en-GB" sz="2800" b="1" dirty="0" err="1" smtClean="0"/>
              <a:t>në</a:t>
            </a:r>
            <a:r>
              <a:rPr lang="en-GB" sz="2800" b="1" dirty="0" smtClean="0"/>
              <a:t> </a:t>
            </a:r>
            <a:r>
              <a:rPr lang="en-GB" sz="2800" b="1" dirty="0" err="1" smtClean="0"/>
              <a:t>vende</a:t>
            </a:r>
            <a:r>
              <a:rPr lang="en-GB" sz="2800" b="1" dirty="0" smtClean="0"/>
              <a:t> </a:t>
            </a:r>
            <a:r>
              <a:rPr lang="en-GB" sz="2800" b="1" dirty="0" err="1" smtClean="0"/>
              <a:t>publike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a:bodyPr>
          <a:lstStyle/>
          <a:p>
            <a:pPr algn="just"/>
            <a:r>
              <a:rPr lang="en-GB" sz="2400" dirty="0" err="1"/>
              <a:t>N</a:t>
            </a:r>
            <a:r>
              <a:rPr lang="en-GB" sz="2400" dirty="0" err="1" smtClean="0"/>
              <a:t>ë</a:t>
            </a:r>
            <a:r>
              <a:rPr lang="en-GB" sz="2400" dirty="0" smtClean="0"/>
              <a:t> </a:t>
            </a:r>
            <a:r>
              <a:rPr lang="en-GB" sz="2400" dirty="0" err="1"/>
              <a:t>vendimin</a:t>
            </a:r>
            <a:r>
              <a:rPr lang="en-GB" sz="2400" dirty="0"/>
              <a:t> </a:t>
            </a:r>
            <a:r>
              <a:rPr lang="en-GB" sz="2400" dirty="0" err="1"/>
              <a:t>nr</a:t>
            </a:r>
            <a:r>
              <a:rPr lang="en-GB" sz="2400" dirty="0"/>
              <a:t>. 159, </a:t>
            </a:r>
            <a:r>
              <a:rPr lang="en-GB" sz="2400" dirty="0" err="1"/>
              <a:t>datë</a:t>
            </a:r>
            <a:r>
              <a:rPr lang="en-GB" sz="2400" dirty="0"/>
              <a:t> 23.11.2011 </a:t>
            </a:r>
            <a:r>
              <a:rPr lang="en-GB" sz="2400" dirty="0" err="1"/>
              <a:t>të</a:t>
            </a:r>
            <a:r>
              <a:rPr lang="en-GB" sz="2400" dirty="0"/>
              <a:t> </a:t>
            </a:r>
            <a:r>
              <a:rPr lang="en-GB" sz="2400" dirty="0" err="1"/>
              <a:t>Kolegjit</a:t>
            </a:r>
            <a:r>
              <a:rPr lang="en-GB" sz="2400" dirty="0"/>
              <a:t> Penal </a:t>
            </a:r>
            <a:r>
              <a:rPr lang="en-GB" sz="2400" dirty="0" err="1"/>
              <a:t>të</a:t>
            </a:r>
            <a:r>
              <a:rPr lang="en-GB" sz="2400" dirty="0"/>
              <a:t> </a:t>
            </a:r>
            <a:r>
              <a:rPr lang="en-GB" sz="2400" dirty="0" err="1"/>
              <a:t>Gjykatës</a:t>
            </a:r>
            <a:r>
              <a:rPr lang="en-GB" sz="2400" dirty="0"/>
              <a:t> </a:t>
            </a:r>
            <a:r>
              <a:rPr lang="en-GB" sz="2400" dirty="0" err="1"/>
              <a:t>së</a:t>
            </a:r>
            <a:r>
              <a:rPr lang="en-GB" sz="2400" dirty="0"/>
              <a:t> </a:t>
            </a:r>
            <a:r>
              <a:rPr lang="en-GB" sz="2400" dirty="0" err="1"/>
              <a:t>Lartë</a:t>
            </a:r>
            <a:r>
              <a:rPr lang="en-GB" sz="2400" dirty="0"/>
              <a:t>, </a:t>
            </a:r>
            <a:r>
              <a:rPr lang="en-GB" sz="2400" dirty="0" err="1"/>
              <a:t>theksohet</a:t>
            </a:r>
            <a:r>
              <a:rPr lang="en-GB" sz="2400" dirty="0"/>
              <a:t> se:</a:t>
            </a:r>
            <a:r>
              <a:rPr lang="en-GB" sz="2400" i="1" dirty="0"/>
              <a:t> </a:t>
            </a:r>
            <a:endParaRPr lang="en-GB" sz="2400" i="1" dirty="0" smtClean="0"/>
          </a:p>
          <a:p>
            <a:pPr algn="just"/>
            <a:r>
              <a:rPr lang="en-GB" sz="2400" dirty="0" smtClean="0"/>
              <a:t>“</a:t>
            </a:r>
            <a:r>
              <a:rPr lang="en-GB" sz="2400" i="1" dirty="0" err="1"/>
              <a:t>Realizimi</a:t>
            </a:r>
            <a:r>
              <a:rPr lang="en-GB" sz="2400" i="1" dirty="0"/>
              <a:t> i </a:t>
            </a:r>
            <a:r>
              <a:rPr lang="en-GB" sz="2400" i="1" dirty="0" err="1"/>
              <a:t>përgjimit</a:t>
            </a:r>
            <a:r>
              <a:rPr lang="en-GB" sz="2400" i="1" dirty="0"/>
              <a:t> </a:t>
            </a:r>
            <a:r>
              <a:rPr lang="en-GB" sz="2400" i="1" dirty="0" err="1"/>
              <a:t>në</a:t>
            </a:r>
            <a:r>
              <a:rPr lang="en-GB" sz="2400" i="1" dirty="0"/>
              <a:t> </a:t>
            </a:r>
            <a:r>
              <a:rPr lang="en-GB" sz="2400" i="1" dirty="0" err="1"/>
              <a:t>çdo</a:t>
            </a:r>
            <a:r>
              <a:rPr lang="en-GB" sz="2400" i="1" dirty="0"/>
              <a:t> </a:t>
            </a:r>
            <a:r>
              <a:rPr lang="en-GB" sz="2400" i="1" dirty="0" err="1"/>
              <a:t>rast</a:t>
            </a:r>
            <a:r>
              <a:rPr lang="en-GB" sz="2400" i="1" dirty="0"/>
              <a:t> </a:t>
            </a:r>
            <a:r>
              <a:rPr lang="en-GB" sz="2400" i="1" dirty="0" err="1"/>
              <a:t>ndodh</a:t>
            </a:r>
            <a:r>
              <a:rPr lang="en-GB" sz="2400" i="1" dirty="0"/>
              <a:t> </a:t>
            </a:r>
            <a:r>
              <a:rPr lang="en-GB" sz="2400" i="1" dirty="0" err="1"/>
              <a:t>vetëm</a:t>
            </a:r>
            <a:r>
              <a:rPr lang="en-GB" sz="2400" i="1" dirty="0"/>
              <a:t> pas </a:t>
            </a:r>
            <a:r>
              <a:rPr lang="en-GB" sz="2400" i="1" dirty="0" err="1"/>
              <a:t>një</a:t>
            </a:r>
            <a:r>
              <a:rPr lang="en-GB" sz="2400" i="1" dirty="0"/>
              <a:t> </a:t>
            </a:r>
            <a:r>
              <a:rPr lang="en-GB" sz="2400" i="1" dirty="0" err="1"/>
              <a:t>vendimmarrje</a:t>
            </a:r>
            <a:r>
              <a:rPr lang="en-GB" sz="2400" i="1" dirty="0"/>
              <a:t> e </a:t>
            </a:r>
            <a:r>
              <a:rPr lang="en-GB" sz="2400" i="1" dirty="0" err="1"/>
              <a:t>cila</a:t>
            </a:r>
            <a:r>
              <a:rPr lang="en-GB" sz="2400" i="1" dirty="0"/>
              <a:t> </a:t>
            </a:r>
            <a:r>
              <a:rPr lang="en-GB" sz="2400" i="1" dirty="0" err="1"/>
              <a:t>miraton</a:t>
            </a:r>
            <a:r>
              <a:rPr lang="en-GB" sz="2400" i="1" dirty="0"/>
              <a:t> </a:t>
            </a:r>
            <a:r>
              <a:rPr lang="en-GB" sz="2400" i="1" dirty="0" err="1"/>
              <a:t>përgjimin</a:t>
            </a:r>
            <a:r>
              <a:rPr lang="en-GB" sz="2400" i="1" dirty="0"/>
              <a:t>, </a:t>
            </a:r>
            <a:r>
              <a:rPr lang="en-GB" sz="2400" i="1" dirty="0" err="1"/>
              <a:t>vendimmarrje</a:t>
            </a:r>
            <a:r>
              <a:rPr lang="en-GB" sz="2400" i="1" dirty="0"/>
              <a:t> e </a:t>
            </a:r>
            <a:r>
              <a:rPr lang="en-GB" sz="2400" i="1" dirty="0" err="1"/>
              <a:t>cila</a:t>
            </a:r>
            <a:r>
              <a:rPr lang="en-GB" sz="2400" i="1" dirty="0"/>
              <a:t> </a:t>
            </a:r>
            <a:r>
              <a:rPr lang="en-GB" sz="2400" i="1" dirty="0" err="1"/>
              <a:t>në</a:t>
            </a:r>
            <a:r>
              <a:rPr lang="en-GB" sz="2400" i="1" dirty="0"/>
              <a:t> </a:t>
            </a:r>
            <a:r>
              <a:rPr lang="en-GB" sz="2400" i="1" dirty="0" err="1"/>
              <a:t>varësi</a:t>
            </a:r>
            <a:r>
              <a:rPr lang="en-GB" sz="2400" i="1" dirty="0"/>
              <a:t> </a:t>
            </a:r>
            <a:r>
              <a:rPr lang="en-GB" sz="2400" i="1" dirty="0" err="1"/>
              <a:t>të</a:t>
            </a:r>
            <a:r>
              <a:rPr lang="en-GB" sz="2400" i="1" dirty="0"/>
              <a:t> </a:t>
            </a:r>
            <a:r>
              <a:rPr lang="en-GB" sz="2400" i="1" dirty="0" err="1"/>
              <a:t>specifikave</a:t>
            </a:r>
            <a:r>
              <a:rPr lang="en-GB" sz="2400" i="1" dirty="0"/>
              <a:t> </a:t>
            </a:r>
            <a:r>
              <a:rPr lang="en-GB" sz="2400" i="1" dirty="0" err="1"/>
              <a:t>të</a:t>
            </a:r>
            <a:r>
              <a:rPr lang="en-GB" sz="2400" i="1" dirty="0"/>
              <a:t> </a:t>
            </a:r>
            <a:r>
              <a:rPr lang="en-GB" sz="2400" i="1" dirty="0" err="1"/>
              <a:t>çdo</a:t>
            </a:r>
            <a:r>
              <a:rPr lang="en-GB" sz="2400" i="1" dirty="0"/>
              <a:t> </a:t>
            </a:r>
            <a:r>
              <a:rPr lang="en-GB" sz="2400" i="1" dirty="0" err="1"/>
              <a:t>çështje</a:t>
            </a:r>
            <a:r>
              <a:rPr lang="en-GB" sz="2400" i="1" dirty="0"/>
              <a:t> </a:t>
            </a:r>
            <a:r>
              <a:rPr lang="en-GB" sz="2400" i="1" dirty="0" err="1"/>
              <a:t>mund</a:t>
            </a:r>
            <a:r>
              <a:rPr lang="en-GB" sz="2400" i="1" dirty="0"/>
              <a:t> </a:t>
            </a:r>
            <a:r>
              <a:rPr lang="en-GB" sz="2400" i="1" dirty="0" err="1"/>
              <a:t>t’i</a:t>
            </a:r>
            <a:r>
              <a:rPr lang="en-GB" sz="2400" i="1" dirty="0"/>
              <a:t> </a:t>
            </a:r>
            <a:r>
              <a:rPr lang="en-GB" sz="2400" i="1" dirty="0" err="1"/>
              <a:t>atribuohet</a:t>
            </a:r>
            <a:r>
              <a:rPr lang="en-GB" sz="2400" i="1" dirty="0"/>
              <a:t> </a:t>
            </a:r>
            <a:r>
              <a:rPr lang="en-GB" sz="2400" i="1" dirty="0" err="1"/>
              <a:t>gjykatës</a:t>
            </a:r>
            <a:r>
              <a:rPr lang="en-GB" sz="2400" i="1" dirty="0"/>
              <a:t> </a:t>
            </a:r>
            <a:r>
              <a:rPr lang="en-GB" sz="2400" i="1" dirty="0" err="1"/>
              <a:t>ose</a:t>
            </a:r>
            <a:r>
              <a:rPr lang="en-GB" sz="2400" i="1" dirty="0"/>
              <a:t> </a:t>
            </a:r>
            <a:r>
              <a:rPr lang="en-GB" sz="2400" i="1" dirty="0" err="1"/>
              <a:t>prokurorit</a:t>
            </a:r>
            <a:r>
              <a:rPr lang="en-GB" sz="2400" i="1" dirty="0"/>
              <a:t> </a:t>
            </a:r>
            <a:r>
              <a:rPr lang="en-GB" sz="2400" i="1" dirty="0" err="1"/>
              <a:t>të</a:t>
            </a:r>
            <a:r>
              <a:rPr lang="en-GB" sz="2400" i="1" dirty="0"/>
              <a:t> </a:t>
            </a:r>
            <a:r>
              <a:rPr lang="en-GB" sz="2400" i="1" dirty="0" err="1"/>
              <a:t>çështjes</a:t>
            </a:r>
            <a:r>
              <a:rPr lang="en-GB" sz="2400" i="1" dirty="0"/>
              <a:t> </a:t>
            </a:r>
            <a:r>
              <a:rPr lang="en-GB" sz="2400" i="1" dirty="0" err="1" smtClean="0"/>
              <a:t>penale</a:t>
            </a:r>
            <a:r>
              <a:rPr lang="mr-IN" sz="2400" i="1" dirty="0" smtClean="0"/>
              <a:t>…</a:t>
            </a:r>
            <a:r>
              <a:rPr lang="en-US" sz="2400" i="1" dirty="0" smtClean="0"/>
              <a:t> </a:t>
            </a:r>
            <a:r>
              <a:rPr lang="en-GB" sz="2400" b="1" i="1" dirty="0" err="1" smtClean="0"/>
              <a:t>Në</a:t>
            </a:r>
            <a:r>
              <a:rPr lang="en-GB" sz="2400" b="1" i="1" dirty="0" smtClean="0"/>
              <a:t> </a:t>
            </a:r>
            <a:r>
              <a:rPr lang="en-GB" sz="2400" b="1" i="1" dirty="0" err="1"/>
              <a:t>varësi</a:t>
            </a:r>
            <a:r>
              <a:rPr lang="en-GB" sz="2400" b="1" i="1" dirty="0"/>
              <a:t> </a:t>
            </a:r>
            <a:r>
              <a:rPr lang="en-GB" sz="2400" b="1" i="1" dirty="0" err="1"/>
              <a:t>të</a:t>
            </a:r>
            <a:r>
              <a:rPr lang="en-GB" sz="2400" b="1" i="1" dirty="0"/>
              <a:t> </a:t>
            </a:r>
            <a:r>
              <a:rPr lang="en-GB" sz="2400" b="1" i="1" dirty="0" err="1"/>
              <a:t>ambientit</a:t>
            </a:r>
            <a:r>
              <a:rPr lang="en-GB" sz="2400" b="1" i="1" dirty="0"/>
              <a:t> </a:t>
            </a:r>
            <a:r>
              <a:rPr lang="en-GB" sz="2400" b="1" i="1" dirty="0" err="1"/>
              <a:t>ku</a:t>
            </a:r>
            <a:r>
              <a:rPr lang="en-GB" sz="2400" b="1" i="1" dirty="0"/>
              <a:t> </a:t>
            </a:r>
            <a:r>
              <a:rPr lang="en-GB" sz="2400" b="1" i="1" dirty="0" err="1"/>
              <a:t>kërkohet</a:t>
            </a:r>
            <a:r>
              <a:rPr lang="en-GB" sz="2400" b="1" i="1" dirty="0"/>
              <a:t> </a:t>
            </a:r>
            <a:r>
              <a:rPr lang="en-GB" sz="2400" b="1" i="1" dirty="0" err="1"/>
              <a:t>të</a:t>
            </a:r>
            <a:r>
              <a:rPr lang="en-GB" sz="2400" b="1" i="1" dirty="0"/>
              <a:t> </a:t>
            </a:r>
            <a:r>
              <a:rPr lang="en-GB" sz="2400" b="1" i="1" dirty="0" err="1"/>
              <a:t>realizohet</a:t>
            </a:r>
            <a:r>
              <a:rPr lang="en-GB" sz="2400" b="1" i="1" dirty="0"/>
              <a:t> </a:t>
            </a:r>
            <a:r>
              <a:rPr lang="en-GB" sz="2400" b="1" i="1" dirty="0" err="1"/>
              <a:t>përgjimi</a:t>
            </a:r>
            <a:r>
              <a:rPr lang="en-GB" sz="2400" b="1" i="1" dirty="0"/>
              <a:t>, </a:t>
            </a:r>
            <a:r>
              <a:rPr lang="en-GB" sz="2400" b="1" i="1" dirty="0" err="1"/>
              <a:t>vendimmarrja</a:t>
            </a:r>
            <a:r>
              <a:rPr lang="en-GB" sz="2400" b="1" i="1" dirty="0"/>
              <a:t> </a:t>
            </a:r>
            <a:r>
              <a:rPr lang="en-GB" sz="2400" b="1" i="1" dirty="0" err="1"/>
              <a:t>që</a:t>
            </a:r>
            <a:r>
              <a:rPr lang="en-GB" sz="2400" b="1" i="1" dirty="0"/>
              <a:t> </a:t>
            </a:r>
            <a:r>
              <a:rPr lang="en-GB" sz="2400" b="1" i="1" dirty="0" err="1"/>
              <a:t>autorizon</a:t>
            </a:r>
            <a:r>
              <a:rPr lang="en-GB" sz="2400" b="1" i="1" dirty="0"/>
              <a:t>/</a:t>
            </a:r>
            <a:r>
              <a:rPr lang="en-GB" sz="2400" b="1" i="1" dirty="0" err="1"/>
              <a:t>lejon</a:t>
            </a:r>
            <a:r>
              <a:rPr lang="en-GB" sz="2400" b="1" i="1" dirty="0"/>
              <a:t> </a:t>
            </a:r>
            <a:r>
              <a:rPr lang="en-GB" sz="2400" b="1" i="1" dirty="0" err="1"/>
              <a:t>përgjimin</a:t>
            </a:r>
            <a:r>
              <a:rPr lang="en-GB" sz="2400" b="1" i="1" dirty="0"/>
              <a:t> i </a:t>
            </a:r>
            <a:r>
              <a:rPr lang="en-GB" sz="2400" b="1" i="1" dirty="0" err="1"/>
              <a:t>përket</a:t>
            </a:r>
            <a:r>
              <a:rPr lang="en-GB" sz="2400" b="1" i="1" dirty="0"/>
              <a:t> </a:t>
            </a:r>
            <a:r>
              <a:rPr lang="en-GB" sz="2400" b="1" i="1" dirty="0" err="1"/>
              <a:t>gjykatës</a:t>
            </a:r>
            <a:r>
              <a:rPr lang="en-GB" sz="2400" b="1" i="1" dirty="0"/>
              <a:t>, </a:t>
            </a:r>
            <a:r>
              <a:rPr lang="en-GB" sz="2400" b="1" i="1" dirty="0" err="1"/>
              <a:t>në</a:t>
            </a:r>
            <a:r>
              <a:rPr lang="en-GB" sz="2400" b="1" i="1" dirty="0"/>
              <a:t> </a:t>
            </a:r>
            <a:r>
              <a:rPr lang="en-GB" sz="2400" b="1" i="1" dirty="0" err="1"/>
              <a:t>rast</a:t>
            </a:r>
            <a:r>
              <a:rPr lang="en-GB" sz="2400" b="1" i="1" dirty="0"/>
              <a:t> se </a:t>
            </a:r>
            <a:r>
              <a:rPr lang="en-GB" sz="2400" b="1" i="1" dirty="0" err="1"/>
              <a:t>kërkohet</a:t>
            </a:r>
            <a:r>
              <a:rPr lang="en-GB" sz="2400" b="1" i="1" dirty="0"/>
              <a:t> </a:t>
            </a:r>
            <a:r>
              <a:rPr lang="en-GB" sz="2400" b="1" i="1" dirty="0" err="1"/>
              <a:t>që</a:t>
            </a:r>
            <a:r>
              <a:rPr lang="en-GB" sz="2400" b="1" i="1" dirty="0"/>
              <a:t> </a:t>
            </a:r>
            <a:r>
              <a:rPr lang="en-GB" sz="2400" b="1" i="1" dirty="0" err="1"/>
              <a:t>përgjimi</a:t>
            </a:r>
            <a:r>
              <a:rPr lang="en-GB" sz="2400" b="1" i="1" dirty="0"/>
              <a:t> </a:t>
            </a:r>
            <a:r>
              <a:rPr lang="en-GB" sz="2400" b="1" i="1" dirty="0" err="1"/>
              <a:t>të</a:t>
            </a:r>
            <a:r>
              <a:rPr lang="en-GB" sz="2400" b="1" i="1" dirty="0"/>
              <a:t> </a:t>
            </a:r>
            <a:r>
              <a:rPr lang="en-GB" sz="2400" b="1" i="1" dirty="0" err="1"/>
              <a:t>realizohet</a:t>
            </a:r>
            <a:r>
              <a:rPr lang="en-GB" sz="2400" b="1" i="1" dirty="0"/>
              <a:t> </a:t>
            </a:r>
            <a:r>
              <a:rPr lang="en-GB" sz="2400" b="1" i="1" dirty="0" err="1"/>
              <a:t>në</a:t>
            </a:r>
            <a:r>
              <a:rPr lang="en-GB" sz="2400" b="1" i="1" dirty="0"/>
              <a:t> </a:t>
            </a:r>
            <a:r>
              <a:rPr lang="en-GB" sz="2400" b="1" i="1" dirty="0" err="1"/>
              <a:t>ambiente</a:t>
            </a:r>
            <a:r>
              <a:rPr lang="en-GB" sz="2400" b="1" i="1" dirty="0"/>
              <a:t> jo </a:t>
            </a:r>
            <a:r>
              <a:rPr lang="en-GB" sz="2400" b="1" i="1" dirty="0" err="1"/>
              <a:t>publike</a:t>
            </a:r>
            <a:r>
              <a:rPr lang="en-GB" sz="2400" b="1" i="1" dirty="0"/>
              <a:t>, </a:t>
            </a:r>
            <a:r>
              <a:rPr lang="en-GB" sz="2400" b="1" i="1" dirty="0" err="1"/>
              <a:t>ose</a:t>
            </a:r>
            <a:r>
              <a:rPr lang="en-GB" sz="2400" b="1" i="1" dirty="0"/>
              <a:t> </a:t>
            </a:r>
            <a:r>
              <a:rPr lang="en-GB" sz="2400" b="1" i="1" dirty="0" err="1"/>
              <a:t>prokurorit</a:t>
            </a:r>
            <a:r>
              <a:rPr lang="en-GB" sz="2400" b="1" i="1" dirty="0"/>
              <a:t> </a:t>
            </a:r>
            <a:r>
              <a:rPr lang="en-GB" sz="2400" b="1" i="1" dirty="0" err="1"/>
              <a:t>në</a:t>
            </a:r>
            <a:r>
              <a:rPr lang="en-GB" sz="2400" b="1" i="1" dirty="0"/>
              <a:t> </a:t>
            </a:r>
            <a:r>
              <a:rPr lang="en-GB" sz="2400" b="1" i="1" dirty="0" err="1"/>
              <a:t>rast</a:t>
            </a:r>
            <a:r>
              <a:rPr lang="en-GB" sz="2400" b="1" i="1" dirty="0"/>
              <a:t> se </a:t>
            </a:r>
            <a:r>
              <a:rPr lang="en-GB" sz="2400" b="1" i="1" dirty="0" err="1"/>
              <a:t>përgjimi</a:t>
            </a:r>
            <a:r>
              <a:rPr lang="en-GB" sz="2400" b="1" i="1" dirty="0"/>
              <a:t> </a:t>
            </a:r>
            <a:r>
              <a:rPr lang="en-GB" sz="2400" b="1" i="1" dirty="0" err="1"/>
              <a:t>kërkohet</a:t>
            </a:r>
            <a:r>
              <a:rPr lang="en-GB" sz="2400" b="1" i="1" dirty="0"/>
              <a:t> </a:t>
            </a:r>
            <a:r>
              <a:rPr lang="en-GB" sz="2400" b="1" i="1" dirty="0" err="1"/>
              <a:t>të</a:t>
            </a:r>
            <a:r>
              <a:rPr lang="en-GB" sz="2400" b="1" i="1" dirty="0"/>
              <a:t> </a:t>
            </a:r>
            <a:r>
              <a:rPr lang="en-GB" sz="2400" b="1" i="1" dirty="0" err="1"/>
              <a:t>realizohet</a:t>
            </a:r>
            <a:r>
              <a:rPr lang="en-GB" sz="2400" b="1" i="1" dirty="0"/>
              <a:t> </a:t>
            </a:r>
            <a:r>
              <a:rPr lang="en-GB" sz="2400" b="1" i="1" dirty="0" err="1"/>
              <a:t>në</a:t>
            </a:r>
            <a:r>
              <a:rPr lang="en-GB" sz="2400" b="1" i="1" dirty="0"/>
              <a:t> </a:t>
            </a:r>
            <a:r>
              <a:rPr lang="en-GB" sz="2400" b="1" i="1" dirty="0" err="1"/>
              <a:t>ambiente</a:t>
            </a:r>
            <a:r>
              <a:rPr lang="en-GB" sz="2400" b="1" i="1" dirty="0"/>
              <a:t> </a:t>
            </a:r>
            <a:r>
              <a:rPr lang="en-GB" sz="2400" b="1" i="1" dirty="0" err="1"/>
              <a:t>publike</a:t>
            </a:r>
            <a:r>
              <a:rPr lang="en-GB" sz="2400" i="1" dirty="0"/>
              <a:t>. </a:t>
            </a:r>
            <a:endParaRPr lang="en-GB" sz="2400" i="1" dirty="0" smtClean="0"/>
          </a:p>
          <a:p>
            <a:pPr algn="just"/>
            <a:r>
              <a:rPr lang="en-GB" sz="2400" b="1" i="1" dirty="0" err="1"/>
              <a:t>N</a:t>
            </a:r>
            <a:r>
              <a:rPr lang="en-GB" sz="2400" b="1" i="1" dirty="0" err="1" smtClean="0"/>
              <a:t>ë</a:t>
            </a:r>
            <a:r>
              <a:rPr lang="en-GB" sz="2400" b="1" i="1" dirty="0" smtClean="0"/>
              <a:t> </a:t>
            </a:r>
            <a:r>
              <a:rPr lang="en-GB" sz="2400" b="1" i="1" dirty="0" err="1"/>
              <a:t>K.Pr.Penale</a:t>
            </a:r>
            <a:r>
              <a:rPr lang="en-GB" sz="2400" b="1" i="1" dirty="0"/>
              <a:t> </a:t>
            </a:r>
            <a:r>
              <a:rPr lang="en-GB" sz="2400" b="1" i="1" dirty="0" err="1"/>
              <a:t>nuk</a:t>
            </a:r>
            <a:r>
              <a:rPr lang="en-GB" sz="2400" b="1" i="1" dirty="0"/>
              <a:t> </a:t>
            </a:r>
            <a:r>
              <a:rPr lang="en-GB" sz="2400" b="1" i="1" dirty="0" err="1"/>
              <a:t>parashikohet</a:t>
            </a:r>
            <a:r>
              <a:rPr lang="en-GB" sz="2400" b="1" i="1" dirty="0"/>
              <a:t> </a:t>
            </a:r>
            <a:r>
              <a:rPr lang="en-GB" sz="2400" b="1" i="1" dirty="0" err="1"/>
              <a:t>asnjë</a:t>
            </a:r>
            <a:r>
              <a:rPr lang="en-GB" sz="2400" b="1" i="1" dirty="0"/>
              <a:t> </a:t>
            </a:r>
            <a:r>
              <a:rPr lang="en-GB" sz="2400" b="1" i="1" dirty="0" err="1"/>
              <a:t>dispozitë</a:t>
            </a:r>
            <a:r>
              <a:rPr lang="en-GB" sz="2400" b="1" i="1" dirty="0"/>
              <a:t> e </a:t>
            </a:r>
            <a:r>
              <a:rPr lang="en-GB" sz="2400" b="1" i="1" dirty="0" err="1"/>
              <a:t>cila</a:t>
            </a:r>
            <a:r>
              <a:rPr lang="en-GB" sz="2400" b="1" i="1" dirty="0"/>
              <a:t> </a:t>
            </a:r>
            <a:r>
              <a:rPr lang="en-GB" sz="2400" b="1" i="1" dirty="0" err="1"/>
              <a:t>parashikon</a:t>
            </a:r>
            <a:r>
              <a:rPr lang="en-GB" sz="2400" b="1" i="1" dirty="0"/>
              <a:t> </a:t>
            </a:r>
            <a:r>
              <a:rPr lang="en-GB" sz="2400" b="1" i="1" dirty="0" err="1"/>
              <a:t>detyrimin</a:t>
            </a:r>
            <a:r>
              <a:rPr lang="en-GB" sz="2400" b="1" i="1" dirty="0"/>
              <a:t> e </a:t>
            </a:r>
            <a:r>
              <a:rPr lang="en-GB" sz="2400" b="1" i="1" dirty="0" err="1"/>
              <a:t>gjykatës</a:t>
            </a:r>
            <a:r>
              <a:rPr lang="en-GB" sz="2400" b="1" i="1" dirty="0"/>
              <a:t> </a:t>
            </a:r>
            <a:r>
              <a:rPr lang="en-GB" sz="2400" b="1" i="1" dirty="0" err="1"/>
              <a:t>që</a:t>
            </a:r>
            <a:r>
              <a:rPr lang="en-GB" sz="2400" b="1" i="1" dirty="0"/>
              <a:t> </a:t>
            </a:r>
            <a:r>
              <a:rPr lang="en-GB" sz="2400" b="1" i="1" dirty="0" err="1"/>
              <a:t>të</a:t>
            </a:r>
            <a:r>
              <a:rPr lang="en-GB" sz="2400" b="1" i="1" dirty="0"/>
              <a:t> </a:t>
            </a:r>
            <a:r>
              <a:rPr lang="en-GB" sz="2400" b="1" i="1" dirty="0" err="1"/>
              <a:t>shprehet</a:t>
            </a:r>
            <a:r>
              <a:rPr lang="en-GB" sz="2400" b="1" i="1" dirty="0"/>
              <a:t> </a:t>
            </a:r>
            <a:r>
              <a:rPr lang="en-GB" sz="2400" b="1" i="1" dirty="0" err="1"/>
              <a:t>në</a:t>
            </a:r>
            <a:r>
              <a:rPr lang="en-GB" sz="2400" b="1" i="1" dirty="0"/>
              <a:t> </a:t>
            </a:r>
            <a:r>
              <a:rPr lang="en-GB" sz="2400" b="1" i="1" dirty="0" err="1"/>
              <a:t>lidhje</a:t>
            </a:r>
            <a:r>
              <a:rPr lang="en-GB" sz="2400" b="1" i="1" dirty="0"/>
              <a:t> me </a:t>
            </a:r>
            <a:r>
              <a:rPr lang="en-GB" sz="2400" b="1" i="1" dirty="0" err="1"/>
              <a:t>vleftësimin</a:t>
            </a:r>
            <a:r>
              <a:rPr lang="en-GB" sz="2400" b="1" i="1" dirty="0"/>
              <a:t> e </a:t>
            </a:r>
            <a:r>
              <a:rPr lang="en-GB" sz="2400" b="1" i="1" dirty="0" err="1"/>
              <a:t>autorizimit</a:t>
            </a:r>
            <a:r>
              <a:rPr lang="en-GB" sz="2400" b="1" i="1" dirty="0"/>
              <a:t> </a:t>
            </a:r>
            <a:r>
              <a:rPr lang="en-GB" sz="2400" b="1" i="1" dirty="0" err="1"/>
              <a:t>të</a:t>
            </a:r>
            <a:r>
              <a:rPr lang="en-GB" sz="2400" b="1" i="1" dirty="0"/>
              <a:t> </a:t>
            </a:r>
            <a:r>
              <a:rPr lang="en-GB" sz="2400" b="1" i="1" dirty="0" err="1"/>
              <a:t>prokurorit</a:t>
            </a:r>
            <a:r>
              <a:rPr lang="en-GB" sz="2400" b="1" i="1" dirty="0"/>
              <a:t> </a:t>
            </a:r>
            <a:r>
              <a:rPr lang="en-GB" sz="2400" b="1" i="1" dirty="0" err="1"/>
              <a:t>për</a:t>
            </a:r>
            <a:r>
              <a:rPr lang="en-GB" sz="2400" b="1" i="1" dirty="0"/>
              <a:t> </a:t>
            </a:r>
            <a:r>
              <a:rPr lang="en-GB" sz="2400" b="1" i="1" dirty="0" err="1"/>
              <a:t>përgjimin</a:t>
            </a:r>
            <a:r>
              <a:rPr lang="en-GB" sz="2400" b="1" i="1" dirty="0"/>
              <a:t> </a:t>
            </a:r>
            <a:r>
              <a:rPr lang="en-GB" sz="2400" b="1" i="1" dirty="0" err="1"/>
              <a:t>në</a:t>
            </a:r>
            <a:r>
              <a:rPr lang="en-GB" sz="2400" b="1" i="1" dirty="0"/>
              <a:t> </a:t>
            </a:r>
            <a:r>
              <a:rPr lang="en-GB" sz="2400" b="1" i="1" dirty="0" err="1"/>
              <a:t>ambiente</a:t>
            </a:r>
            <a:r>
              <a:rPr lang="en-GB" sz="2400" b="1" i="1" dirty="0"/>
              <a:t> </a:t>
            </a:r>
            <a:r>
              <a:rPr lang="en-GB" sz="2400" b="1" i="1" dirty="0" err="1"/>
              <a:t>publike</a:t>
            </a:r>
            <a:r>
              <a:rPr lang="en-GB" sz="2400" i="1" dirty="0"/>
              <a:t>. </a:t>
            </a:r>
            <a:r>
              <a:rPr lang="en-GB" sz="2400" i="1" dirty="0" err="1"/>
              <a:t>Për</a:t>
            </a:r>
            <a:r>
              <a:rPr lang="en-GB" sz="2400" i="1" dirty="0"/>
              <a:t> </a:t>
            </a:r>
            <a:r>
              <a:rPr lang="en-GB" sz="2400" i="1" dirty="0" err="1"/>
              <a:t>rrjedhojë</a:t>
            </a:r>
            <a:r>
              <a:rPr lang="en-GB" sz="2400" i="1" dirty="0"/>
              <a:t>, </a:t>
            </a:r>
            <a:r>
              <a:rPr lang="en-GB" sz="2400" i="1" dirty="0" err="1"/>
              <a:t>në</a:t>
            </a:r>
            <a:r>
              <a:rPr lang="en-GB" sz="2400" i="1" dirty="0"/>
              <a:t> </a:t>
            </a:r>
            <a:r>
              <a:rPr lang="en-GB" sz="2400" i="1" dirty="0" err="1"/>
              <a:t>kushtet</a:t>
            </a:r>
            <a:r>
              <a:rPr lang="en-GB" sz="2400" i="1" dirty="0"/>
              <a:t> </a:t>
            </a:r>
            <a:r>
              <a:rPr lang="en-GB" sz="2400" i="1" dirty="0" err="1"/>
              <a:t>kur</a:t>
            </a:r>
            <a:r>
              <a:rPr lang="en-GB" sz="2400" i="1" dirty="0"/>
              <a:t> </a:t>
            </a:r>
            <a:r>
              <a:rPr lang="en-GB" sz="2400" i="1" dirty="0" err="1"/>
              <a:t>prokurori</a:t>
            </a:r>
            <a:r>
              <a:rPr lang="en-GB" sz="2400" i="1" dirty="0"/>
              <a:t> </a:t>
            </a:r>
            <a:r>
              <a:rPr lang="en-GB" sz="2400" i="1" dirty="0" err="1"/>
              <a:t>ka</a:t>
            </a:r>
            <a:r>
              <a:rPr lang="en-GB" sz="2400" i="1" dirty="0"/>
              <a:t> </a:t>
            </a:r>
            <a:r>
              <a:rPr lang="en-GB" sz="2400" i="1" dirty="0" err="1"/>
              <a:t>autorizuar</a:t>
            </a:r>
            <a:r>
              <a:rPr lang="en-GB" sz="2400" i="1" dirty="0"/>
              <a:t> </a:t>
            </a:r>
            <a:r>
              <a:rPr lang="en-GB" sz="2400" i="1" dirty="0" err="1"/>
              <a:t>përgjimin</a:t>
            </a:r>
            <a:r>
              <a:rPr lang="en-GB" sz="2400" i="1" dirty="0"/>
              <a:t> </a:t>
            </a:r>
            <a:r>
              <a:rPr lang="en-GB" sz="2400" i="1" dirty="0" err="1"/>
              <a:t>në</a:t>
            </a:r>
            <a:r>
              <a:rPr lang="en-GB" sz="2400" i="1" dirty="0"/>
              <a:t> </a:t>
            </a:r>
            <a:r>
              <a:rPr lang="en-GB" sz="2400" i="1" dirty="0" err="1"/>
              <a:t>një</a:t>
            </a:r>
            <a:r>
              <a:rPr lang="en-GB" sz="2400" i="1" dirty="0"/>
              <a:t> ambient </a:t>
            </a:r>
            <a:r>
              <a:rPr lang="en-GB" sz="2400" i="1" dirty="0" err="1"/>
              <a:t>publik</a:t>
            </a:r>
            <a:r>
              <a:rPr lang="en-GB" sz="2400" i="1" dirty="0"/>
              <a:t> </a:t>
            </a:r>
            <a:r>
              <a:rPr lang="en-GB" sz="2400" i="1" dirty="0" err="1"/>
              <a:t>dhe</a:t>
            </a:r>
            <a:r>
              <a:rPr lang="en-GB" sz="2400" i="1" dirty="0"/>
              <a:t> jo </a:t>
            </a:r>
            <a:r>
              <a:rPr lang="en-GB" sz="2400" i="1" dirty="0" err="1"/>
              <a:t>privat</a:t>
            </a:r>
            <a:r>
              <a:rPr lang="en-GB" sz="2400" i="1" dirty="0"/>
              <a:t>, </a:t>
            </a:r>
            <a:r>
              <a:rPr lang="en-GB" sz="2400" i="1" dirty="0" err="1"/>
              <a:t>gjykata</a:t>
            </a:r>
            <a:r>
              <a:rPr lang="en-GB" sz="2400" i="1" dirty="0"/>
              <a:t> </a:t>
            </a:r>
            <a:r>
              <a:rPr lang="en-GB" sz="2400" i="1" dirty="0" err="1"/>
              <a:t>nuk</a:t>
            </a:r>
            <a:r>
              <a:rPr lang="en-GB" sz="2400" i="1" dirty="0"/>
              <a:t> </a:t>
            </a:r>
            <a:r>
              <a:rPr lang="en-GB" sz="2400" i="1" dirty="0" err="1"/>
              <a:t>mund</a:t>
            </a:r>
            <a:r>
              <a:rPr lang="en-GB" sz="2400" i="1" dirty="0"/>
              <a:t> </a:t>
            </a:r>
            <a:r>
              <a:rPr lang="en-GB" sz="2400" i="1" dirty="0" err="1"/>
              <a:t>të</a:t>
            </a:r>
            <a:r>
              <a:rPr lang="en-GB" sz="2400" i="1" dirty="0"/>
              <a:t> </a:t>
            </a:r>
            <a:r>
              <a:rPr lang="en-GB" sz="2400" i="1" dirty="0" err="1"/>
              <a:t>shprehet</a:t>
            </a:r>
            <a:r>
              <a:rPr lang="en-GB" sz="2400" i="1" dirty="0"/>
              <a:t> </a:t>
            </a:r>
            <a:r>
              <a:rPr lang="en-GB" sz="2400" i="1" dirty="0" err="1"/>
              <a:t>për</a:t>
            </a:r>
            <a:r>
              <a:rPr lang="en-GB" sz="2400" i="1" dirty="0"/>
              <a:t> </a:t>
            </a:r>
            <a:r>
              <a:rPr lang="en-GB" sz="2400" i="1" dirty="0" err="1"/>
              <a:t>vleftësimin</a:t>
            </a:r>
            <a:r>
              <a:rPr lang="en-GB" sz="2400" i="1" dirty="0"/>
              <a:t> e </a:t>
            </a:r>
            <a:r>
              <a:rPr lang="en-GB" sz="2400" i="1" dirty="0" err="1"/>
              <a:t>këtij</a:t>
            </a:r>
            <a:r>
              <a:rPr lang="en-GB" sz="2400" i="1" dirty="0"/>
              <a:t> </a:t>
            </a:r>
            <a:r>
              <a:rPr lang="en-GB" sz="2400" i="1" dirty="0" err="1"/>
              <a:t>përgjimi</a:t>
            </a:r>
            <a:r>
              <a:rPr lang="en-GB" sz="2400" i="1" dirty="0"/>
              <a:t> </a:t>
            </a:r>
            <a:r>
              <a:rPr lang="en-GB" sz="2400" i="1" dirty="0" err="1"/>
              <a:t>dhe</a:t>
            </a:r>
            <a:r>
              <a:rPr lang="en-GB" sz="2400" i="1" dirty="0"/>
              <a:t> as </a:t>
            </a:r>
            <a:r>
              <a:rPr lang="en-GB" sz="2400" i="1" dirty="0" err="1"/>
              <a:t>të</a:t>
            </a:r>
            <a:r>
              <a:rPr lang="en-GB" sz="2400" i="1" dirty="0"/>
              <a:t> </a:t>
            </a:r>
            <a:r>
              <a:rPr lang="en-GB" sz="2400" i="1" dirty="0" err="1"/>
              <a:t>shqyrtojë</a:t>
            </a:r>
            <a:r>
              <a:rPr lang="en-GB" sz="2400" i="1" dirty="0"/>
              <a:t> </a:t>
            </a:r>
            <a:r>
              <a:rPr lang="en-GB" sz="2400" i="1" dirty="0" err="1"/>
              <a:t>ankimin</a:t>
            </a:r>
            <a:r>
              <a:rPr lang="en-GB" sz="2400" i="1" dirty="0"/>
              <a:t> </a:t>
            </a:r>
            <a:r>
              <a:rPr lang="en-GB" sz="2400" i="1" dirty="0" err="1"/>
              <a:t>kundër</a:t>
            </a:r>
            <a:r>
              <a:rPr lang="en-GB" sz="2400" i="1" dirty="0"/>
              <a:t> </a:t>
            </a:r>
            <a:r>
              <a:rPr lang="en-GB" sz="2400" i="1" dirty="0" err="1"/>
              <a:t>vendimit</a:t>
            </a:r>
            <a:r>
              <a:rPr lang="en-GB" sz="2400" i="1" dirty="0"/>
              <a:t> </a:t>
            </a:r>
            <a:r>
              <a:rPr lang="en-GB" sz="2400" i="1" dirty="0" err="1"/>
              <a:t>që</a:t>
            </a:r>
            <a:r>
              <a:rPr lang="en-GB" sz="2400" i="1" dirty="0"/>
              <a:t> </a:t>
            </a:r>
            <a:r>
              <a:rPr lang="en-GB" sz="2400" i="1" dirty="0" err="1"/>
              <a:t>pranon</a:t>
            </a:r>
            <a:r>
              <a:rPr lang="en-GB" sz="2400" i="1" dirty="0"/>
              <a:t> </a:t>
            </a:r>
            <a:r>
              <a:rPr lang="en-GB" sz="2400" i="1" dirty="0" err="1"/>
              <a:t>ankimin</a:t>
            </a:r>
            <a:r>
              <a:rPr lang="en-GB" sz="2400" i="1" dirty="0"/>
              <a:t>...</a:t>
            </a:r>
            <a:r>
              <a:rPr lang="en-GB" sz="2400" dirty="0"/>
              <a:t>”.</a:t>
            </a:r>
            <a:endParaRPr lang="en-GB" sz="2400" dirty="0">
              <a:effectLst/>
            </a:endParaRPr>
          </a:p>
        </p:txBody>
      </p:sp>
    </p:spTree>
    <p:extLst>
      <p:ext uri="{BB962C8B-B14F-4D97-AF65-F5344CB8AC3E}">
        <p14:creationId xmlns:p14="http://schemas.microsoft.com/office/powerpoint/2010/main" val="1740665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dirty="0" err="1" smtClean="0">
                <a:latin typeface="Arial" panose="020B0604020202020204" pitchFamily="34" charset="0"/>
                <a:cs typeface="Arial" panose="020B0604020202020204" pitchFamily="34" charset="0"/>
              </a:rPr>
              <a:t>Përgjimet</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parandaluese</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nga</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Policia</a:t>
            </a:r>
            <a:r>
              <a:rPr lang="en-US" sz="2800" dirty="0" smtClean="0">
                <a:latin typeface="Arial" panose="020B0604020202020204" pitchFamily="34" charset="0"/>
                <a:cs typeface="Arial" panose="020B0604020202020204" pitchFamily="34" charset="0"/>
              </a:rPr>
              <a:t> e </a:t>
            </a:r>
            <a:r>
              <a:rPr lang="en-US" sz="2800" dirty="0" err="1" smtClean="0">
                <a:latin typeface="Arial" panose="020B0604020202020204" pitchFamily="34" charset="0"/>
                <a:cs typeface="Arial" panose="020B0604020202020204" pitchFamily="34" charset="0"/>
              </a:rPr>
              <a:t>Shtetit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40000" lnSpcReduction="20000"/>
          </a:bodyPr>
          <a:lstStyle/>
          <a:p>
            <a:pPr algn="just"/>
            <a:endParaRPr lang="en-US" sz="2400" dirty="0"/>
          </a:p>
          <a:p>
            <a:pPr marL="0" indent="0" algn="just">
              <a:buNone/>
            </a:pPr>
            <a:r>
              <a:rPr lang="en-GB" sz="3500" b="1" dirty="0" err="1" smtClean="0"/>
              <a:t>Ligji</a:t>
            </a:r>
            <a:r>
              <a:rPr lang="en-GB" sz="3500" b="1" dirty="0" smtClean="0"/>
              <a:t> </a:t>
            </a:r>
            <a:r>
              <a:rPr lang="en-GB" sz="3500" b="1" dirty="0" err="1"/>
              <a:t>nr</a:t>
            </a:r>
            <a:r>
              <a:rPr lang="en-GB" sz="3500" b="1" dirty="0"/>
              <a:t>. 108/2014 “</a:t>
            </a:r>
            <a:r>
              <a:rPr lang="en-GB" sz="3500" b="1" dirty="0" err="1"/>
              <a:t>Për</a:t>
            </a:r>
            <a:r>
              <a:rPr lang="en-GB" sz="3500" b="1" dirty="0"/>
              <a:t> </a:t>
            </a:r>
            <a:r>
              <a:rPr lang="en-GB" sz="3500" b="1" dirty="0" err="1"/>
              <a:t>Policinë</a:t>
            </a:r>
            <a:r>
              <a:rPr lang="en-GB" sz="3500" b="1" dirty="0"/>
              <a:t> e </a:t>
            </a:r>
            <a:r>
              <a:rPr lang="en-GB" sz="3500" b="1" dirty="0" err="1"/>
              <a:t>Shtetit</a:t>
            </a:r>
            <a:r>
              <a:rPr lang="en-GB" sz="3500" b="1" dirty="0" smtClean="0"/>
              <a:t>”, </a:t>
            </a:r>
            <a:r>
              <a:rPr lang="en-GB" sz="3500" b="1" dirty="0" err="1" smtClean="0"/>
              <a:t>Neni</a:t>
            </a:r>
            <a:r>
              <a:rPr lang="en-GB" sz="3500" b="1" dirty="0" smtClean="0"/>
              <a:t> </a:t>
            </a:r>
            <a:r>
              <a:rPr lang="en-GB" sz="3500" b="1" dirty="0"/>
              <a:t>131 “Masa </a:t>
            </a:r>
            <a:r>
              <a:rPr lang="en-GB" sz="3500" b="1" dirty="0" err="1"/>
              <a:t>të</a:t>
            </a:r>
            <a:r>
              <a:rPr lang="en-GB" sz="3500" b="1" dirty="0"/>
              <a:t> </a:t>
            </a:r>
            <a:r>
              <a:rPr lang="en-GB" sz="3500" b="1" dirty="0" err="1"/>
              <a:t>veçanta</a:t>
            </a:r>
            <a:r>
              <a:rPr lang="en-GB" sz="3500" b="1" dirty="0"/>
              <a:t>”</a:t>
            </a:r>
            <a:endParaRPr lang="en-GB" sz="3500" dirty="0"/>
          </a:p>
          <a:p>
            <a:pPr marL="0" indent="0" algn="just">
              <a:buNone/>
            </a:pPr>
            <a:r>
              <a:rPr lang="en-GB" sz="3500" dirty="0"/>
              <a:t>1. Kur </a:t>
            </a:r>
            <a:r>
              <a:rPr lang="en-GB" sz="3500" dirty="0" err="1"/>
              <a:t>në</a:t>
            </a:r>
            <a:r>
              <a:rPr lang="en-GB" sz="3500" dirty="0"/>
              <a:t> </a:t>
            </a:r>
            <a:r>
              <a:rPr lang="en-GB" sz="3500" dirty="0" err="1"/>
              <a:t>bazë</a:t>
            </a:r>
            <a:r>
              <a:rPr lang="en-GB" sz="3500" dirty="0"/>
              <a:t> </a:t>
            </a:r>
            <a:r>
              <a:rPr lang="en-GB" sz="3500" dirty="0" err="1"/>
              <a:t>të</a:t>
            </a:r>
            <a:r>
              <a:rPr lang="en-GB" sz="3500" dirty="0"/>
              <a:t> </a:t>
            </a:r>
            <a:r>
              <a:rPr lang="en-GB" sz="3500" dirty="0" err="1"/>
              <a:t>të</a:t>
            </a:r>
            <a:r>
              <a:rPr lang="en-GB" sz="3500" dirty="0"/>
              <a:t> </a:t>
            </a:r>
            <a:r>
              <a:rPr lang="en-GB" sz="3500" dirty="0" err="1"/>
              <a:t>dhënave</a:t>
            </a:r>
            <a:r>
              <a:rPr lang="en-GB" sz="3500" dirty="0"/>
              <a:t> </a:t>
            </a:r>
            <a:r>
              <a:rPr lang="en-GB" sz="3500" dirty="0" err="1"/>
              <a:t>që</a:t>
            </a:r>
            <a:r>
              <a:rPr lang="en-GB" sz="3500" dirty="0"/>
              <a:t> </a:t>
            </a:r>
            <a:r>
              <a:rPr lang="en-GB" sz="3500" dirty="0" err="1"/>
              <a:t>disponohen</a:t>
            </a:r>
            <a:r>
              <a:rPr lang="en-GB" sz="3500" dirty="0"/>
              <a:t> </a:t>
            </a:r>
            <a:r>
              <a:rPr lang="en-GB" sz="3500" dirty="0" err="1"/>
              <a:t>dyshohet</a:t>
            </a:r>
            <a:r>
              <a:rPr lang="en-GB" sz="3500" dirty="0"/>
              <a:t> se </a:t>
            </a:r>
            <a:r>
              <a:rPr lang="en-GB" sz="3500" dirty="0" err="1"/>
              <a:t>një</a:t>
            </a:r>
            <a:r>
              <a:rPr lang="en-GB" sz="3500" dirty="0"/>
              <a:t> person </a:t>
            </a:r>
            <a:r>
              <a:rPr lang="en-GB" sz="3500" dirty="0" err="1"/>
              <a:t>ka</a:t>
            </a:r>
            <a:r>
              <a:rPr lang="en-GB" sz="3500" dirty="0"/>
              <a:t> </a:t>
            </a:r>
            <a:r>
              <a:rPr lang="en-GB" sz="3500" dirty="0" err="1"/>
              <a:t>kryer</a:t>
            </a:r>
            <a:r>
              <a:rPr lang="en-GB" sz="3500" dirty="0"/>
              <a:t> </a:t>
            </a:r>
            <a:r>
              <a:rPr lang="en-GB" sz="3500" dirty="0" err="1"/>
              <a:t>një</a:t>
            </a:r>
            <a:r>
              <a:rPr lang="en-GB" sz="3500" dirty="0"/>
              <a:t> </a:t>
            </a:r>
            <a:r>
              <a:rPr lang="en-GB" sz="3500" dirty="0" err="1"/>
              <a:t>vepër</a:t>
            </a:r>
            <a:r>
              <a:rPr lang="en-GB" sz="3500" dirty="0"/>
              <a:t> </a:t>
            </a:r>
            <a:r>
              <a:rPr lang="en-GB" sz="3500" dirty="0" err="1"/>
              <a:t>penale</a:t>
            </a:r>
            <a:r>
              <a:rPr lang="en-GB" sz="3500" dirty="0"/>
              <a:t> </a:t>
            </a:r>
            <a:r>
              <a:rPr lang="en-GB" sz="3500" dirty="0" err="1"/>
              <a:t>ose</a:t>
            </a:r>
            <a:r>
              <a:rPr lang="en-GB" sz="3500" dirty="0"/>
              <a:t> </a:t>
            </a:r>
            <a:r>
              <a:rPr lang="en-GB" sz="3500" dirty="0" err="1"/>
              <a:t>po</a:t>
            </a:r>
            <a:r>
              <a:rPr lang="en-GB" sz="3500" dirty="0"/>
              <a:t> </a:t>
            </a:r>
            <a:r>
              <a:rPr lang="en-GB" sz="3500" dirty="0" err="1"/>
              <a:t>planifikon</a:t>
            </a:r>
            <a:r>
              <a:rPr lang="en-GB" sz="3500" dirty="0"/>
              <a:t> </a:t>
            </a:r>
            <a:r>
              <a:rPr lang="en-GB" sz="3500" dirty="0" err="1"/>
              <a:t>apo</a:t>
            </a:r>
            <a:r>
              <a:rPr lang="en-GB" sz="3500" dirty="0"/>
              <a:t> </a:t>
            </a:r>
            <a:r>
              <a:rPr lang="en-GB" sz="3500" dirty="0" err="1"/>
              <a:t>po</a:t>
            </a:r>
            <a:r>
              <a:rPr lang="en-GB" sz="3500" dirty="0"/>
              <a:t> </a:t>
            </a:r>
            <a:r>
              <a:rPr lang="en-GB" sz="3500" dirty="0" err="1"/>
              <a:t>organizon</a:t>
            </a:r>
            <a:r>
              <a:rPr lang="en-GB" sz="3500" dirty="0"/>
              <a:t> </a:t>
            </a:r>
            <a:r>
              <a:rPr lang="en-GB" sz="3500" dirty="0" err="1"/>
              <a:t>që</a:t>
            </a:r>
            <a:r>
              <a:rPr lang="en-GB" sz="3500" dirty="0"/>
              <a:t> </a:t>
            </a:r>
            <a:r>
              <a:rPr lang="en-GB" sz="3500" dirty="0" err="1"/>
              <a:t>të</a:t>
            </a:r>
            <a:r>
              <a:rPr lang="en-GB" sz="3500" dirty="0"/>
              <a:t> </a:t>
            </a:r>
            <a:r>
              <a:rPr lang="en-GB" sz="3500" dirty="0" err="1"/>
              <a:t>kryejë</a:t>
            </a:r>
            <a:r>
              <a:rPr lang="en-GB" sz="3500" dirty="0"/>
              <a:t> </a:t>
            </a:r>
            <a:r>
              <a:rPr lang="en-GB" sz="3500" dirty="0" err="1"/>
              <a:t>një</a:t>
            </a:r>
            <a:r>
              <a:rPr lang="en-GB" sz="3500" dirty="0"/>
              <a:t> </a:t>
            </a:r>
            <a:r>
              <a:rPr lang="en-GB" sz="3500" dirty="0" err="1"/>
              <a:t>krim</a:t>
            </a:r>
            <a:r>
              <a:rPr lang="en-GB" sz="3500" dirty="0"/>
              <a:t> </a:t>
            </a:r>
            <a:r>
              <a:rPr lang="en-GB" sz="3500" dirty="0" err="1"/>
              <a:t>dhe</a:t>
            </a:r>
            <a:r>
              <a:rPr lang="en-GB" sz="3500" dirty="0"/>
              <a:t> </a:t>
            </a:r>
            <a:r>
              <a:rPr lang="en-GB" sz="3500" dirty="0" err="1"/>
              <a:t>kjo</a:t>
            </a:r>
            <a:r>
              <a:rPr lang="en-GB" sz="3500" dirty="0"/>
              <a:t> </a:t>
            </a:r>
            <a:r>
              <a:rPr lang="en-GB" sz="3500" dirty="0" err="1"/>
              <a:t>veprimtari</a:t>
            </a:r>
            <a:r>
              <a:rPr lang="en-GB" sz="3500" dirty="0"/>
              <a:t> </a:t>
            </a:r>
            <a:r>
              <a:rPr lang="en-GB" sz="3500" dirty="0" err="1"/>
              <a:t>nuk</a:t>
            </a:r>
            <a:r>
              <a:rPr lang="en-GB" sz="3500" dirty="0"/>
              <a:t> </a:t>
            </a:r>
            <a:r>
              <a:rPr lang="en-GB" sz="3500" dirty="0" err="1"/>
              <a:t>mund</a:t>
            </a:r>
            <a:r>
              <a:rPr lang="en-GB" sz="3500" dirty="0"/>
              <a:t> </a:t>
            </a:r>
            <a:r>
              <a:rPr lang="en-GB" sz="3500" dirty="0" err="1"/>
              <a:t>të</a:t>
            </a:r>
            <a:r>
              <a:rPr lang="en-GB" sz="3500" dirty="0"/>
              <a:t> </a:t>
            </a:r>
            <a:r>
              <a:rPr lang="en-GB" sz="3500" dirty="0" err="1"/>
              <a:t>zbulohet</a:t>
            </a:r>
            <a:r>
              <a:rPr lang="en-GB" sz="3500" dirty="0"/>
              <a:t> </a:t>
            </a:r>
            <a:r>
              <a:rPr lang="en-GB" sz="3500" dirty="0" err="1"/>
              <a:t>ose</a:t>
            </a:r>
            <a:r>
              <a:rPr lang="en-GB" sz="3500" dirty="0"/>
              <a:t> </a:t>
            </a:r>
            <a:r>
              <a:rPr lang="en-GB" sz="3500" dirty="0" err="1"/>
              <a:t>të</a:t>
            </a:r>
            <a:r>
              <a:rPr lang="en-GB" sz="3500" dirty="0"/>
              <a:t> </a:t>
            </a:r>
            <a:r>
              <a:rPr lang="en-GB" sz="3500" dirty="0" err="1"/>
              <a:t>parandalohet</a:t>
            </a:r>
            <a:r>
              <a:rPr lang="en-GB" sz="3500" dirty="0"/>
              <a:t> </a:t>
            </a:r>
            <a:r>
              <a:rPr lang="en-GB" sz="3500" dirty="0" err="1"/>
              <a:t>në</a:t>
            </a:r>
            <a:r>
              <a:rPr lang="en-GB" sz="3500" dirty="0"/>
              <a:t> </a:t>
            </a:r>
            <a:r>
              <a:rPr lang="en-GB" sz="3500" dirty="0" err="1"/>
              <a:t>rrugë</a:t>
            </a:r>
            <a:r>
              <a:rPr lang="en-GB" sz="3500" dirty="0"/>
              <a:t> e </a:t>
            </a:r>
            <a:r>
              <a:rPr lang="en-GB" sz="3500" dirty="0" err="1"/>
              <a:t>mënyra</a:t>
            </a:r>
            <a:r>
              <a:rPr lang="en-GB" sz="3500" dirty="0"/>
              <a:t> </a:t>
            </a:r>
            <a:r>
              <a:rPr lang="en-GB" sz="3500" dirty="0" err="1"/>
              <a:t>të</a:t>
            </a:r>
            <a:r>
              <a:rPr lang="en-GB" sz="3500" dirty="0"/>
              <a:t> </a:t>
            </a:r>
            <a:r>
              <a:rPr lang="en-GB" sz="3500" dirty="0" err="1"/>
              <a:t>tjera</a:t>
            </a:r>
            <a:r>
              <a:rPr lang="en-GB" sz="3500" dirty="0"/>
              <a:t>, </a:t>
            </a:r>
            <a:r>
              <a:rPr lang="en-GB" sz="3500" dirty="0" err="1"/>
              <a:t>në</a:t>
            </a:r>
            <a:r>
              <a:rPr lang="en-GB" sz="3500" dirty="0"/>
              <a:t> </a:t>
            </a:r>
            <a:r>
              <a:rPr lang="en-GB" sz="3500" dirty="0" err="1"/>
              <a:t>përputhje</a:t>
            </a:r>
            <a:r>
              <a:rPr lang="en-GB" sz="3500" dirty="0"/>
              <a:t> me </a:t>
            </a:r>
            <a:r>
              <a:rPr lang="en-GB" sz="3500" dirty="0" err="1"/>
              <a:t>legjislacionin</a:t>
            </a:r>
            <a:r>
              <a:rPr lang="en-GB" sz="3500" dirty="0"/>
              <a:t> </a:t>
            </a:r>
            <a:r>
              <a:rPr lang="en-GB" sz="3500" dirty="0" err="1"/>
              <a:t>në</a:t>
            </a:r>
            <a:r>
              <a:rPr lang="en-GB" sz="3500" dirty="0"/>
              <a:t> </a:t>
            </a:r>
            <a:r>
              <a:rPr lang="en-GB" sz="3500" dirty="0" err="1"/>
              <a:t>fuqi</a:t>
            </a:r>
            <a:r>
              <a:rPr lang="en-GB" sz="3500" dirty="0"/>
              <a:t>, </a:t>
            </a:r>
            <a:r>
              <a:rPr lang="en-GB" sz="3500" dirty="0" err="1"/>
              <a:t>punonjësi</a:t>
            </a:r>
            <a:r>
              <a:rPr lang="en-GB" sz="3500" dirty="0"/>
              <a:t> i </a:t>
            </a:r>
            <a:r>
              <a:rPr lang="en-GB" sz="3500" dirty="0" err="1"/>
              <a:t>policisë</a:t>
            </a:r>
            <a:r>
              <a:rPr lang="en-GB" sz="3500" dirty="0"/>
              <a:t> me </a:t>
            </a:r>
            <a:r>
              <a:rPr lang="en-GB" sz="3500" dirty="0" err="1"/>
              <a:t>gradën</a:t>
            </a:r>
            <a:r>
              <a:rPr lang="en-GB" sz="3500" dirty="0"/>
              <a:t> “</a:t>
            </a:r>
            <a:r>
              <a:rPr lang="en-GB" sz="3500" dirty="0" err="1"/>
              <a:t>Kryekomisar</a:t>
            </a:r>
            <a:r>
              <a:rPr lang="en-GB" sz="3500" dirty="0"/>
              <a:t>” </a:t>
            </a:r>
            <a:r>
              <a:rPr lang="en-GB" sz="3500" dirty="0" err="1"/>
              <a:t>ose</a:t>
            </a:r>
            <a:r>
              <a:rPr lang="en-GB" sz="3500" dirty="0"/>
              <a:t> </a:t>
            </a:r>
            <a:r>
              <a:rPr lang="en-GB" sz="3500" dirty="0" err="1"/>
              <a:t>më</a:t>
            </a:r>
            <a:r>
              <a:rPr lang="en-GB" sz="3500" dirty="0"/>
              <a:t> </a:t>
            </a:r>
            <a:r>
              <a:rPr lang="en-GB" sz="3500" dirty="0" err="1"/>
              <a:t>lart</a:t>
            </a:r>
            <a:r>
              <a:rPr lang="en-GB" sz="3500" dirty="0"/>
              <a:t>, </a:t>
            </a:r>
            <a:r>
              <a:rPr lang="en-GB" sz="3500" dirty="0" err="1"/>
              <a:t>sipas</a:t>
            </a:r>
            <a:r>
              <a:rPr lang="en-GB" sz="3500" dirty="0"/>
              <a:t> </a:t>
            </a:r>
            <a:r>
              <a:rPr lang="en-GB" sz="3500" dirty="0" err="1"/>
              <a:t>juridiksionit</a:t>
            </a:r>
            <a:r>
              <a:rPr lang="en-GB" sz="3500" dirty="0"/>
              <a:t> </a:t>
            </a:r>
            <a:r>
              <a:rPr lang="en-GB" sz="3500" dirty="0" err="1"/>
              <a:t>lëndor</a:t>
            </a:r>
            <a:r>
              <a:rPr lang="en-GB" sz="3500" dirty="0"/>
              <a:t>, </a:t>
            </a:r>
            <a:r>
              <a:rPr lang="en-GB" sz="3500" dirty="0" err="1"/>
              <a:t>kërkon</a:t>
            </a:r>
            <a:r>
              <a:rPr lang="en-GB" sz="3500" dirty="0"/>
              <a:t> </a:t>
            </a:r>
            <a:r>
              <a:rPr lang="en-GB" sz="3500" dirty="0" err="1"/>
              <a:t>autorizimin</a:t>
            </a:r>
            <a:r>
              <a:rPr lang="en-GB" sz="3500" dirty="0"/>
              <a:t> </a:t>
            </a:r>
            <a:r>
              <a:rPr lang="en-GB" sz="3500" dirty="0" err="1"/>
              <a:t>nga</a:t>
            </a:r>
            <a:r>
              <a:rPr lang="en-GB" sz="3500" dirty="0"/>
              <a:t> </a:t>
            </a:r>
            <a:r>
              <a:rPr lang="en-GB" sz="3500" dirty="0" err="1"/>
              <a:t>prokurori</a:t>
            </a:r>
            <a:r>
              <a:rPr lang="en-GB" sz="3500" dirty="0"/>
              <a:t> </a:t>
            </a:r>
            <a:r>
              <a:rPr lang="en-GB" sz="3500" dirty="0" err="1"/>
              <a:t>për</a:t>
            </a:r>
            <a:r>
              <a:rPr lang="en-GB" sz="3500" dirty="0"/>
              <a:t> </a:t>
            </a:r>
            <a:r>
              <a:rPr lang="en-GB" sz="3500" dirty="0" err="1"/>
              <a:t>të</a:t>
            </a:r>
            <a:r>
              <a:rPr lang="en-GB" sz="3500" dirty="0"/>
              <a:t> </a:t>
            </a:r>
            <a:r>
              <a:rPr lang="en-GB" sz="3500" dirty="0" err="1"/>
              <a:t>marrë</a:t>
            </a:r>
            <a:r>
              <a:rPr lang="en-GB" sz="3500" dirty="0"/>
              <a:t> </a:t>
            </a:r>
            <a:r>
              <a:rPr lang="en-GB" sz="3500" dirty="0" err="1"/>
              <a:t>masat</a:t>
            </a:r>
            <a:r>
              <a:rPr lang="en-GB" sz="3500" dirty="0"/>
              <a:t> e </a:t>
            </a:r>
            <a:r>
              <a:rPr lang="en-GB" sz="3500" dirty="0" err="1"/>
              <a:t>mëposhtme</a:t>
            </a:r>
            <a:r>
              <a:rPr lang="en-GB" sz="3500" dirty="0"/>
              <a:t>: </a:t>
            </a:r>
          </a:p>
          <a:p>
            <a:pPr marL="0" indent="0" algn="just">
              <a:buNone/>
            </a:pPr>
            <a:r>
              <a:rPr lang="en-GB" sz="3500" b="1" dirty="0"/>
              <a:t>a) </a:t>
            </a:r>
            <a:r>
              <a:rPr lang="en-GB" sz="3500" b="1" dirty="0" err="1"/>
              <a:t>përgjimin</a:t>
            </a:r>
            <a:r>
              <a:rPr lang="en-GB" sz="3500" b="1" dirty="0"/>
              <a:t> e </a:t>
            </a:r>
            <a:r>
              <a:rPr lang="en-GB" sz="3500" b="1" dirty="0" err="1"/>
              <a:t>fshehtë</a:t>
            </a:r>
            <a:r>
              <a:rPr lang="en-GB" sz="3500" b="1" dirty="0"/>
              <a:t> </a:t>
            </a:r>
            <a:r>
              <a:rPr lang="en-GB" sz="3500" b="1" dirty="0" err="1"/>
              <a:t>ambiental</a:t>
            </a:r>
            <a:r>
              <a:rPr lang="en-GB" sz="3500" b="1" dirty="0"/>
              <a:t> </a:t>
            </a:r>
            <a:r>
              <a:rPr lang="en-GB" sz="3500" b="1" dirty="0" err="1"/>
              <a:t>dhe</a:t>
            </a:r>
            <a:r>
              <a:rPr lang="en-GB" sz="3500" b="1" dirty="0"/>
              <a:t> procedural </a:t>
            </a:r>
            <a:r>
              <a:rPr lang="en-GB" sz="3500" b="1" dirty="0" err="1"/>
              <a:t>të</a:t>
            </a:r>
            <a:r>
              <a:rPr lang="en-GB" sz="3500" b="1" dirty="0"/>
              <a:t> </a:t>
            </a:r>
            <a:r>
              <a:rPr lang="en-GB" sz="3500" b="1" dirty="0" err="1"/>
              <a:t>bisedave</a:t>
            </a:r>
            <a:r>
              <a:rPr lang="en-GB" sz="3500" b="1" dirty="0"/>
              <a:t> </a:t>
            </a:r>
            <a:r>
              <a:rPr lang="en-GB" sz="3500" b="1" dirty="0" err="1"/>
              <a:t>të</a:t>
            </a:r>
            <a:r>
              <a:rPr lang="en-GB" sz="3500" b="1" dirty="0"/>
              <a:t> </a:t>
            </a:r>
            <a:r>
              <a:rPr lang="en-GB" sz="3500" b="1" dirty="0" err="1"/>
              <a:t>personave</a:t>
            </a:r>
            <a:r>
              <a:rPr lang="en-GB" sz="3500" b="1" dirty="0"/>
              <a:t> </a:t>
            </a:r>
            <a:r>
              <a:rPr lang="en-GB" sz="3500" b="1" dirty="0" err="1"/>
              <a:t>në</a:t>
            </a:r>
            <a:r>
              <a:rPr lang="en-GB" sz="3500" b="1" dirty="0"/>
              <a:t> </a:t>
            </a:r>
            <a:r>
              <a:rPr lang="en-GB" sz="3500" b="1" dirty="0" err="1"/>
              <a:t>vende</a:t>
            </a:r>
            <a:r>
              <a:rPr lang="en-GB" sz="3500" b="1" dirty="0"/>
              <a:t> </a:t>
            </a:r>
            <a:r>
              <a:rPr lang="en-GB" sz="3500" b="1" dirty="0" err="1"/>
              <a:t>publike</a:t>
            </a:r>
            <a:r>
              <a:rPr lang="en-GB" sz="3500" b="1" dirty="0"/>
              <a:t> </a:t>
            </a:r>
            <a:r>
              <a:rPr lang="en-GB" sz="3500" b="1" dirty="0" err="1"/>
              <a:t>ose</a:t>
            </a:r>
            <a:r>
              <a:rPr lang="en-GB" sz="3500" b="1" dirty="0"/>
              <a:t> </a:t>
            </a:r>
            <a:r>
              <a:rPr lang="en-GB" sz="3500" b="1" dirty="0" err="1"/>
              <a:t>në</a:t>
            </a:r>
            <a:r>
              <a:rPr lang="en-GB" sz="3500" b="1" dirty="0"/>
              <a:t> </a:t>
            </a:r>
            <a:r>
              <a:rPr lang="en-GB" sz="3500" b="1" dirty="0" err="1"/>
              <a:t>mjete</a:t>
            </a:r>
            <a:r>
              <a:rPr lang="en-GB" sz="3500" b="1" dirty="0"/>
              <a:t> </a:t>
            </a:r>
            <a:r>
              <a:rPr lang="en-GB" sz="3500" b="1" dirty="0" err="1"/>
              <a:t>transporti</a:t>
            </a:r>
            <a:r>
              <a:rPr lang="en-GB" sz="3500" b="1" dirty="0"/>
              <a:t>; </a:t>
            </a:r>
            <a:endParaRPr lang="en-GB" sz="3500" dirty="0"/>
          </a:p>
          <a:p>
            <a:pPr marL="0" indent="0" algn="just">
              <a:buNone/>
            </a:pPr>
            <a:r>
              <a:rPr lang="en-GB" sz="3500" b="1" dirty="0"/>
              <a:t>b) </a:t>
            </a:r>
            <a:r>
              <a:rPr lang="en-GB" sz="3500" b="1" dirty="0" err="1"/>
              <a:t>përgjimin</a:t>
            </a:r>
            <a:r>
              <a:rPr lang="en-GB" sz="3500" b="1" dirty="0"/>
              <a:t> e </a:t>
            </a:r>
            <a:r>
              <a:rPr lang="en-GB" sz="3500" b="1" dirty="0" err="1"/>
              <a:t>fshehtë</a:t>
            </a:r>
            <a:r>
              <a:rPr lang="en-GB" sz="3500" b="1" dirty="0"/>
              <a:t> </a:t>
            </a:r>
            <a:r>
              <a:rPr lang="en-GB" sz="3500" b="1" dirty="0" err="1"/>
              <a:t>të</a:t>
            </a:r>
            <a:r>
              <a:rPr lang="en-GB" sz="3500" b="1" dirty="0"/>
              <a:t> </a:t>
            </a:r>
            <a:r>
              <a:rPr lang="en-GB" sz="3500" b="1" dirty="0" err="1"/>
              <a:t>bisedave</a:t>
            </a:r>
            <a:r>
              <a:rPr lang="en-GB" sz="3500" b="1" dirty="0"/>
              <a:t> </a:t>
            </a:r>
            <a:r>
              <a:rPr lang="en-GB" sz="3500" b="1" dirty="0" err="1"/>
              <a:t>telefonike</a:t>
            </a:r>
            <a:r>
              <a:rPr lang="en-GB" sz="3500" b="1" dirty="0"/>
              <a:t> </a:t>
            </a:r>
            <a:r>
              <a:rPr lang="en-GB" sz="3500" b="1" dirty="0" err="1"/>
              <a:t>ose</a:t>
            </a:r>
            <a:r>
              <a:rPr lang="en-GB" sz="3500" b="1" dirty="0"/>
              <a:t> </a:t>
            </a:r>
            <a:r>
              <a:rPr lang="en-GB" sz="3500" b="1" dirty="0" err="1"/>
              <a:t>telekomunikimeve</a:t>
            </a:r>
            <a:r>
              <a:rPr lang="en-GB" sz="3500" b="1" dirty="0"/>
              <a:t> </a:t>
            </a:r>
            <a:r>
              <a:rPr lang="en-GB" sz="3500" b="1" dirty="0" err="1"/>
              <a:t>të</a:t>
            </a:r>
            <a:r>
              <a:rPr lang="en-GB" sz="3500" b="1" dirty="0"/>
              <a:t> </a:t>
            </a:r>
            <a:r>
              <a:rPr lang="en-GB" sz="3500" b="1" dirty="0" err="1"/>
              <a:t>personave</a:t>
            </a:r>
            <a:r>
              <a:rPr lang="en-GB" sz="3500" b="1" dirty="0"/>
              <a:t>, </a:t>
            </a:r>
            <a:r>
              <a:rPr lang="en-GB" sz="3500" b="1" dirty="0" err="1"/>
              <a:t>në</a:t>
            </a:r>
            <a:r>
              <a:rPr lang="en-GB" sz="3500" b="1" dirty="0"/>
              <a:t> </a:t>
            </a:r>
            <a:r>
              <a:rPr lang="en-GB" sz="3500" b="1" dirty="0" err="1"/>
              <a:t>përputhje</a:t>
            </a:r>
            <a:r>
              <a:rPr lang="en-GB" sz="3500" b="1" dirty="0"/>
              <a:t> me </a:t>
            </a:r>
            <a:r>
              <a:rPr lang="en-GB" sz="3500" b="1" dirty="0" err="1"/>
              <a:t>legjislacionin</a:t>
            </a:r>
            <a:r>
              <a:rPr lang="en-GB" sz="3500" b="1" dirty="0"/>
              <a:t> </a:t>
            </a:r>
            <a:r>
              <a:rPr lang="en-GB" sz="3500" b="1" dirty="0" err="1"/>
              <a:t>përkatës</a:t>
            </a:r>
            <a:r>
              <a:rPr lang="en-GB" sz="3500" b="1" dirty="0"/>
              <a:t>; </a:t>
            </a:r>
            <a:endParaRPr lang="en-GB" sz="3500" dirty="0"/>
          </a:p>
          <a:p>
            <a:pPr marL="0" indent="0" algn="just">
              <a:buNone/>
            </a:pPr>
            <a:r>
              <a:rPr lang="en-GB" sz="3500" b="1" dirty="0"/>
              <a:t>c) </a:t>
            </a:r>
            <a:r>
              <a:rPr lang="en-GB" sz="3500" b="1" dirty="0" err="1"/>
              <a:t>përdorimin</a:t>
            </a:r>
            <a:r>
              <a:rPr lang="en-GB" sz="3500" b="1" dirty="0"/>
              <a:t> e </a:t>
            </a:r>
            <a:r>
              <a:rPr lang="en-GB" sz="3500" b="1" dirty="0" err="1"/>
              <a:t>pajisjeve</a:t>
            </a:r>
            <a:r>
              <a:rPr lang="en-GB" sz="3500" b="1" dirty="0"/>
              <a:t> </a:t>
            </a:r>
            <a:r>
              <a:rPr lang="en-GB" sz="3500" b="1" dirty="0" err="1"/>
              <a:t>teknike</a:t>
            </a:r>
            <a:r>
              <a:rPr lang="en-GB" sz="3500" b="1" dirty="0"/>
              <a:t> </a:t>
            </a:r>
            <a:r>
              <a:rPr lang="en-GB" sz="3500" b="1" dirty="0" err="1"/>
              <a:t>për</a:t>
            </a:r>
            <a:r>
              <a:rPr lang="en-GB" sz="3500" b="1" dirty="0"/>
              <a:t> </a:t>
            </a:r>
            <a:r>
              <a:rPr lang="en-GB" sz="3500" b="1" dirty="0" err="1"/>
              <a:t>fotografim</a:t>
            </a:r>
            <a:r>
              <a:rPr lang="en-GB" sz="3500" b="1" dirty="0"/>
              <a:t>, </a:t>
            </a:r>
            <a:r>
              <a:rPr lang="en-GB" sz="3500" b="1" dirty="0" err="1"/>
              <a:t>regjistrim</a:t>
            </a:r>
            <a:r>
              <a:rPr lang="en-GB" sz="3500" b="1" dirty="0"/>
              <a:t> audio </a:t>
            </a:r>
            <a:r>
              <a:rPr lang="en-GB" sz="3500" b="1" dirty="0" err="1"/>
              <a:t>ose</a:t>
            </a:r>
            <a:r>
              <a:rPr lang="en-GB" sz="3500" b="1" dirty="0"/>
              <a:t> video, </a:t>
            </a:r>
            <a:r>
              <a:rPr lang="en-GB" sz="3500" b="1" dirty="0" err="1"/>
              <a:t>në</a:t>
            </a:r>
            <a:r>
              <a:rPr lang="en-GB" sz="3500" b="1" dirty="0"/>
              <a:t> </a:t>
            </a:r>
            <a:r>
              <a:rPr lang="en-GB" sz="3500" b="1" dirty="0" err="1"/>
              <a:t>përputhje</a:t>
            </a:r>
            <a:r>
              <a:rPr lang="en-GB" sz="3500" b="1" dirty="0"/>
              <a:t> me </a:t>
            </a:r>
            <a:r>
              <a:rPr lang="en-GB" sz="3500" b="1" dirty="0" err="1"/>
              <a:t>legjislacionin</a:t>
            </a:r>
            <a:r>
              <a:rPr lang="en-GB" sz="3500" b="1" dirty="0"/>
              <a:t> </a:t>
            </a:r>
            <a:r>
              <a:rPr lang="en-GB" sz="3500" b="1" dirty="0" err="1"/>
              <a:t>përkatës</a:t>
            </a:r>
            <a:r>
              <a:rPr lang="en-GB" sz="3500" dirty="0"/>
              <a:t>. </a:t>
            </a:r>
          </a:p>
          <a:p>
            <a:pPr marL="0" indent="0" algn="just">
              <a:buNone/>
            </a:pPr>
            <a:r>
              <a:rPr lang="en-GB" sz="3500" dirty="0"/>
              <a:t>2. </a:t>
            </a:r>
            <a:r>
              <a:rPr lang="en-GB" sz="3500" dirty="0" err="1"/>
              <a:t>Përdorimi</a:t>
            </a:r>
            <a:r>
              <a:rPr lang="en-GB" sz="3500" dirty="0"/>
              <a:t> i </a:t>
            </a:r>
            <a:r>
              <a:rPr lang="en-GB" sz="3500" dirty="0" err="1"/>
              <a:t>masave</a:t>
            </a:r>
            <a:r>
              <a:rPr lang="en-GB" sz="3500" dirty="0"/>
              <a:t> </a:t>
            </a:r>
            <a:r>
              <a:rPr lang="en-GB" sz="3500" dirty="0" err="1"/>
              <a:t>të</a:t>
            </a:r>
            <a:r>
              <a:rPr lang="en-GB" sz="3500" dirty="0"/>
              <a:t> </a:t>
            </a:r>
            <a:r>
              <a:rPr lang="en-GB" sz="3500" dirty="0" err="1"/>
              <a:t>veçanta</a:t>
            </a:r>
            <a:r>
              <a:rPr lang="en-GB" sz="3500" dirty="0"/>
              <a:t>, </a:t>
            </a:r>
            <a:r>
              <a:rPr lang="en-GB" sz="3500" dirty="0" err="1"/>
              <a:t>sipas</a:t>
            </a:r>
            <a:r>
              <a:rPr lang="en-GB" sz="3500" dirty="0"/>
              <a:t> </a:t>
            </a:r>
            <a:r>
              <a:rPr lang="en-GB" sz="3500" dirty="0" err="1"/>
              <a:t>pikës</a:t>
            </a:r>
            <a:r>
              <a:rPr lang="en-GB" sz="3500" dirty="0"/>
              <a:t> 1, </a:t>
            </a:r>
            <a:r>
              <a:rPr lang="en-GB" sz="3500" dirty="0" err="1"/>
              <a:t>të</a:t>
            </a:r>
            <a:r>
              <a:rPr lang="en-GB" sz="3500" dirty="0"/>
              <a:t> </a:t>
            </a:r>
            <a:r>
              <a:rPr lang="en-GB" sz="3500" dirty="0" err="1"/>
              <a:t>këtij</a:t>
            </a:r>
            <a:r>
              <a:rPr lang="en-GB" sz="3500" dirty="0"/>
              <a:t> </a:t>
            </a:r>
            <a:r>
              <a:rPr lang="en-GB" sz="3500" dirty="0" err="1"/>
              <a:t>neni</a:t>
            </a:r>
            <a:r>
              <a:rPr lang="en-GB" sz="3500" dirty="0"/>
              <a:t>, </a:t>
            </a:r>
            <a:r>
              <a:rPr lang="en-GB" sz="3500" dirty="0" err="1"/>
              <a:t>lejohet</a:t>
            </a:r>
            <a:r>
              <a:rPr lang="en-GB" sz="3500" dirty="0"/>
              <a:t> </a:t>
            </a:r>
            <a:r>
              <a:rPr lang="en-GB" sz="3500" dirty="0" err="1"/>
              <a:t>për</a:t>
            </a:r>
            <a:r>
              <a:rPr lang="en-GB" sz="3500" dirty="0"/>
              <a:t> </a:t>
            </a:r>
            <a:r>
              <a:rPr lang="en-GB" sz="3500" dirty="0" err="1"/>
              <a:t>aq</a:t>
            </a:r>
            <a:r>
              <a:rPr lang="en-GB" sz="3500" dirty="0"/>
              <a:t> </a:t>
            </a:r>
            <a:r>
              <a:rPr lang="en-GB" sz="3500" dirty="0" err="1"/>
              <a:t>kohë</a:t>
            </a:r>
            <a:r>
              <a:rPr lang="en-GB" sz="3500" dirty="0"/>
              <a:t> </a:t>
            </a:r>
            <a:r>
              <a:rPr lang="en-GB" sz="3500" dirty="0" err="1"/>
              <a:t>sa</a:t>
            </a:r>
            <a:r>
              <a:rPr lang="en-GB" sz="3500" dirty="0"/>
              <a:t> </a:t>
            </a:r>
            <a:r>
              <a:rPr lang="en-GB" sz="3500" dirty="0" err="1"/>
              <a:t>ekzistojnë</a:t>
            </a:r>
            <a:r>
              <a:rPr lang="en-GB" sz="3500" dirty="0"/>
              <a:t> </a:t>
            </a:r>
            <a:r>
              <a:rPr lang="en-GB" sz="3500" dirty="0" err="1"/>
              <a:t>arsyet</a:t>
            </a:r>
            <a:r>
              <a:rPr lang="en-GB" sz="3500" dirty="0"/>
              <a:t> </a:t>
            </a:r>
            <a:r>
              <a:rPr lang="en-GB" sz="3500" dirty="0" err="1"/>
              <a:t>ose</a:t>
            </a:r>
            <a:r>
              <a:rPr lang="en-GB" sz="3500" dirty="0"/>
              <a:t> </a:t>
            </a:r>
            <a:r>
              <a:rPr lang="en-GB" sz="3500" dirty="0" err="1"/>
              <a:t>rrethanat</a:t>
            </a:r>
            <a:r>
              <a:rPr lang="en-GB" sz="3500" dirty="0"/>
              <a:t> </a:t>
            </a:r>
            <a:r>
              <a:rPr lang="en-GB" sz="3500" dirty="0" err="1"/>
              <a:t>që</a:t>
            </a:r>
            <a:r>
              <a:rPr lang="en-GB" sz="3500" dirty="0"/>
              <a:t> </a:t>
            </a:r>
            <a:r>
              <a:rPr lang="en-GB" sz="3500" dirty="0" err="1"/>
              <a:t>kanë</a:t>
            </a:r>
            <a:r>
              <a:rPr lang="en-GB" sz="3500" dirty="0"/>
              <a:t> </a:t>
            </a:r>
            <a:r>
              <a:rPr lang="en-GB" sz="3500" dirty="0" err="1"/>
              <a:t>bërë</a:t>
            </a:r>
            <a:r>
              <a:rPr lang="en-GB" sz="3500" dirty="0"/>
              <a:t> </a:t>
            </a:r>
            <a:r>
              <a:rPr lang="en-GB" sz="3500" dirty="0" err="1"/>
              <a:t>të</a:t>
            </a:r>
            <a:r>
              <a:rPr lang="en-GB" sz="3500" dirty="0"/>
              <a:t> </a:t>
            </a:r>
            <a:r>
              <a:rPr lang="en-GB" sz="3500" dirty="0" err="1"/>
              <a:t>nevojshëm</a:t>
            </a:r>
            <a:r>
              <a:rPr lang="en-GB" sz="3500" dirty="0"/>
              <a:t> </a:t>
            </a:r>
            <a:r>
              <a:rPr lang="en-GB" sz="3500" dirty="0" err="1"/>
              <a:t>autorizimin</a:t>
            </a:r>
            <a:r>
              <a:rPr lang="en-GB" sz="3500" dirty="0"/>
              <a:t> e tyre </a:t>
            </a:r>
            <a:r>
              <a:rPr lang="en-GB" sz="3500" dirty="0" err="1"/>
              <a:t>për</a:t>
            </a:r>
            <a:r>
              <a:rPr lang="en-GB" sz="3500" dirty="0"/>
              <a:t> </a:t>
            </a:r>
            <a:r>
              <a:rPr lang="en-GB" sz="3500" dirty="0" err="1"/>
              <a:t>përdorim</a:t>
            </a:r>
            <a:r>
              <a:rPr lang="en-GB" sz="3500" dirty="0"/>
              <a:t> </a:t>
            </a:r>
            <a:r>
              <a:rPr lang="en-GB" sz="3500" dirty="0" err="1"/>
              <a:t>veçmas</a:t>
            </a:r>
            <a:r>
              <a:rPr lang="en-GB" sz="3500" dirty="0"/>
              <a:t> </a:t>
            </a:r>
            <a:r>
              <a:rPr lang="en-GB" sz="3500" dirty="0" err="1"/>
              <a:t>ose</a:t>
            </a:r>
            <a:r>
              <a:rPr lang="en-GB" sz="3500" dirty="0"/>
              <a:t> </a:t>
            </a:r>
            <a:r>
              <a:rPr lang="en-GB" sz="3500" dirty="0" err="1"/>
              <a:t>të</a:t>
            </a:r>
            <a:r>
              <a:rPr lang="en-GB" sz="3500" dirty="0"/>
              <a:t> </a:t>
            </a:r>
            <a:r>
              <a:rPr lang="en-GB" sz="3500" dirty="0" err="1"/>
              <a:t>kombinuar</a:t>
            </a:r>
            <a:r>
              <a:rPr lang="en-GB" sz="3500" dirty="0"/>
              <a:t> </a:t>
            </a:r>
            <a:r>
              <a:rPr lang="en-GB" sz="3500" dirty="0" err="1"/>
              <a:t>dhe</a:t>
            </a:r>
            <a:r>
              <a:rPr lang="en-GB" sz="3500" dirty="0"/>
              <a:t> </a:t>
            </a:r>
            <a:r>
              <a:rPr lang="en-GB" sz="3500" dirty="0" err="1"/>
              <a:t>zgjat</a:t>
            </a:r>
            <a:r>
              <a:rPr lang="en-GB" sz="3500" dirty="0"/>
              <a:t> </a:t>
            </a:r>
            <a:r>
              <a:rPr lang="en-GB" sz="3500" dirty="0" err="1"/>
              <a:t>sipas</a:t>
            </a:r>
            <a:r>
              <a:rPr lang="en-GB" sz="3500" dirty="0"/>
              <a:t> </a:t>
            </a:r>
            <a:r>
              <a:rPr lang="en-GB" sz="3500" dirty="0" err="1"/>
              <a:t>afateve</a:t>
            </a:r>
            <a:r>
              <a:rPr lang="en-GB" sz="3500" dirty="0"/>
              <a:t> </a:t>
            </a:r>
            <a:r>
              <a:rPr lang="en-GB" sz="3500" dirty="0" err="1"/>
              <a:t>të</a:t>
            </a:r>
            <a:r>
              <a:rPr lang="en-GB" sz="3500" dirty="0"/>
              <a:t> </a:t>
            </a:r>
            <a:r>
              <a:rPr lang="en-GB" sz="3500" dirty="0" err="1"/>
              <a:t>vendosura</a:t>
            </a:r>
            <a:r>
              <a:rPr lang="en-GB" sz="3500" dirty="0"/>
              <a:t> </a:t>
            </a:r>
            <a:r>
              <a:rPr lang="en-GB" sz="3500" dirty="0" err="1"/>
              <a:t>në</a:t>
            </a:r>
            <a:r>
              <a:rPr lang="en-GB" sz="3500" dirty="0"/>
              <a:t> </a:t>
            </a:r>
            <a:r>
              <a:rPr lang="en-GB" sz="3500" dirty="0" err="1"/>
              <a:t>legjislacionin</a:t>
            </a:r>
            <a:r>
              <a:rPr lang="en-GB" sz="3500" dirty="0"/>
              <a:t> </a:t>
            </a:r>
            <a:r>
              <a:rPr lang="en-GB" sz="3500" dirty="0" err="1"/>
              <a:t>përkatës</a:t>
            </a:r>
            <a:r>
              <a:rPr lang="en-GB" sz="3500" dirty="0"/>
              <a:t>. </a:t>
            </a:r>
          </a:p>
          <a:p>
            <a:pPr marL="0" indent="0" algn="just">
              <a:buNone/>
            </a:pPr>
            <a:r>
              <a:rPr lang="en-GB" sz="3500" dirty="0"/>
              <a:t>3. Kur </a:t>
            </a:r>
            <a:r>
              <a:rPr lang="en-GB" sz="3500" dirty="0" err="1"/>
              <a:t>referimi</a:t>
            </a:r>
            <a:r>
              <a:rPr lang="en-GB" sz="3500" dirty="0"/>
              <a:t> i </a:t>
            </a:r>
            <a:r>
              <a:rPr lang="en-GB" sz="3500" dirty="0" err="1"/>
              <a:t>veprës</a:t>
            </a:r>
            <a:r>
              <a:rPr lang="en-GB" sz="3500" dirty="0"/>
              <a:t> </a:t>
            </a:r>
            <a:r>
              <a:rPr lang="en-GB" sz="3500" dirty="0" err="1"/>
              <a:t>penale</a:t>
            </a:r>
            <a:r>
              <a:rPr lang="en-GB" sz="3500" dirty="0"/>
              <a:t>, </a:t>
            </a:r>
            <a:r>
              <a:rPr lang="en-GB" sz="3500" dirty="0" err="1"/>
              <a:t>për</a:t>
            </a:r>
            <a:r>
              <a:rPr lang="en-GB" sz="3500" dirty="0"/>
              <a:t> </a:t>
            </a:r>
            <a:r>
              <a:rPr lang="en-GB" sz="3500" dirty="0" err="1"/>
              <a:t>të</a:t>
            </a:r>
            <a:r>
              <a:rPr lang="en-GB" sz="3500" dirty="0"/>
              <a:t> </a:t>
            </a:r>
            <a:r>
              <a:rPr lang="en-GB" sz="3500" dirty="0" err="1"/>
              <a:t>cilën</a:t>
            </a:r>
            <a:r>
              <a:rPr lang="en-GB" sz="3500" dirty="0"/>
              <a:t> </a:t>
            </a:r>
            <a:r>
              <a:rPr lang="en-GB" sz="3500" dirty="0" err="1"/>
              <a:t>janë</a:t>
            </a:r>
            <a:r>
              <a:rPr lang="en-GB" sz="3500" dirty="0"/>
              <a:t> </a:t>
            </a:r>
            <a:r>
              <a:rPr lang="en-GB" sz="3500" dirty="0" err="1"/>
              <a:t>përdorur</a:t>
            </a:r>
            <a:r>
              <a:rPr lang="en-GB" sz="3500" dirty="0"/>
              <a:t> </a:t>
            </a:r>
            <a:r>
              <a:rPr lang="en-GB" sz="3500" dirty="0" err="1"/>
              <a:t>masat</a:t>
            </a:r>
            <a:r>
              <a:rPr lang="en-GB" sz="3500" dirty="0"/>
              <a:t> e </a:t>
            </a:r>
            <a:r>
              <a:rPr lang="en-GB" sz="3500" dirty="0" err="1"/>
              <a:t>veçanta</a:t>
            </a:r>
            <a:r>
              <a:rPr lang="en-GB" sz="3500" dirty="0"/>
              <a:t>, </a:t>
            </a:r>
            <a:r>
              <a:rPr lang="en-GB" sz="3500" dirty="0" err="1"/>
              <a:t>nuk</a:t>
            </a:r>
            <a:r>
              <a:rPr lang="en-GB" sz="3500" dirty="0"/>
              <a:t> </a:t>
            </a:r>
            <a:r>
              <a:rPr lang="en-GB" sz="3500" dirty="0" err="1"/>
              <a:t>bëhet</a:t>
            </a:r>
            <a:r>
              <a:rPr lang="en-GB" sz="3500" dirty="0"/>
              <a:t> </a:t>
            </a:r>
            <a:r>
              <a:rPr lang="en-GB" sz="3500" dirty="0" err="1"/>
              <a:t>brenda</a:t>
            </a:r>
            <a:r>
              <a:rPr lang="en-GB" sz="3500" dirty="0"/>
              <a:t> </a:t>
            </a:r>
            <a:r>
              <a:rPr lang="en-GB" sz="3500" dirty="0" err="1"/>
              <a:t>gjashtë</a:t>
            </a:r>
            <a:r>
              <a:rPr lang="en-GB" sz="3500" dirty="0"/>
              <a:t> </a:t>
            </a:r>
            <a:r>
              <a:rPr lang="en-GB" sz="3500" dirty="0" err="1"/>
              <a:t>muajve</a:t>
            </a:r>
            <a:r>
              <a:rPr lang="en-GB" sz="3500" dirty="0"/>
              <a:t> pas </a:t>
            </a:r>
            <a:r>
              <a:rPr lang="en-GB" sz="3500" dirty="0" err="1"/>
              <a:t>përfundimit</a:t>
            </a:r>
            <a:r>
              <a:rPr lang="en-GB" sz="3500" dirty="0"/>
              <a:t> </a:t>
            </a:r>
            <a:r>
              <a:rPr lang="en-GB" sz="3500" dirty="0" err="1"/>
              <a:t>të</a:t>
            </a:r>
            <a:r>
              <a:rPr lang="en-GB" sz="3500" dirty="0"/>
              <a:t> </a:t>
            </a:r>
            <a:r>
              <a:rPr lang="en-GB" sz="3500" dirty="0" err="1"/>
              <a:t>përdorimit</a:t>
            </a:r>
            <a:r>
              <a:rPr lang="en-GB" sz="3500" dirty="0"/>
              <a:t> </a:t>
            </a:r>
            <a:r>
              <a:rPr lang="en-GB" sz="3500" dirty="0" err="1"/>
              <a:t>të</a:t>
            </a:r>
            <a:r>
              <a:rPr lang="en-GB" sz="3500" dirty="0"/>
              <a:t> </a:t>
            </a:r>
            <a:r>
              <a:rPr lang="en-GB" sz="3500" dirty="0" err="1"/>
              <a:t>masave</a:t>
            </a:r>
            <a:r>
              <a:rPr lang="en-GB" sz="3500" dirty="0"/>
              <a:t> </a:t>
            </a:r>
            <a:r>
              <a:rPr lang="en-GB" sz="3500" dirty="0" err="1"/>
              <a:t>të</a:t>
            </a:r>
            <a:r>
              <a:rPr lang="en-GB" sz="3500" dirty="0"/>
              <a:t> </a:t>
            </a:r>
            <a:r>
              <a:rPr lang="en-GB" sz="3500" dirty="0" err="1"/>
              <a:t>veçanta</a:t>
            </a:r>
            <a:r>
              <a:rPr lang="en-GB" sz="3500" dirty="0"/>
              <a:t>, </a:t>
            </a:r>
            <a:r>
              <a:rPr lang="en-GB" sz="3500" dirty="0" err="1"/>
              <a:t>të</a:t>
            </a:r>
            <a:r>
              <a:rPr lang="en-GB" sz="3500" dirty="0"/>
              <a:t> </a:t>
            </a:r>
            <a:r>
              <a:rPr lang="en-GB" sz="3500" dirty="0" err="1"/>
              <a:t>parashikuara</a:t>
            </a:r>
            <a:r>
              <a:rPr lang="en-GB" sz="3500" dirty="0"/>
              <a:t> </a:t>
            </a:r>
            <a:r>
              <a:rPr lang="en-GB" sz="3500" dirty="0" err="1"/>
              <a:t>në</a:t>
            </a:r>
            <a:r>
              <a:rPr lang="en-GB" sz="3500" dirty="0"/>
              <a:t> </a:t>
            </a:r>
            <a:r>
              <a:rPr lang="en-GB" sz="3500" dirty="0" err="1"/>
              <a:t>këtë</a:t>
            </a:r>
            <a:r>
              <a:rPr lang="en-GB" sz="3500" dirty="0"/>
              <a:t> </a:t>
            </a:r>
            <a:r>
              <a:rPr lang="en-GB" sz="3500" dirty="0" err="1"/>
              <a:t>nen</a:t>
            </a:r>
            <a:r>
              <a:rPr lang="en-GB" sz="3500" dirty="0"/>
              <a:t>, i </a:t>
            </a:r>
            <a:r>
              <a:rPr lang="en-GB" sz="3500" dirty="0" err="1"/>
              <a:t>gjithë</a:t>
            </a:r>
            <a:r>
              <a:rPr lang="en-GB" sz="3500" dirty="0"/>
              <a:t> </a:t>
            </a:r>
            <a:r>
              <a:rPr lang="en-GB" sz="3500" dirty="0" err="1"/>
              <a:t>informacioni</a:t>
            </a:r>
            <a:r>
              <a:rPr lang="en-GB" sz="3500" dirty="0"/>
              <a:t> i </a:t>
            </a:r>
            <a:r>
              <a:rPr lang="en-GB" sz="3500" dirty="0" err="1"/>
              <a:t>mbledhur</a:t>
            </a:r>
            <a:r>
              <a:rPr lang="en-GB" sz="3500" dirty="0"/>
              <a:t> </a:t>
            </a:r>
            <a:r>
              <a:rPr lang="en-GB" sz="3500" dirty="0" err="1"/>
              <a:t>si</a:t>
            </a:r>
            <a:r>
              <a:rPr lang="en-GB" sz="3500" dirty="0"/>
              <a:t> </a:t>
            </a:r>
            <a:r>
              <a:rPr lang="en-GB" sz="3500" dirty="0" err="1"/>
              <a:t>rezultat</a:t>
            </a:r>
            <a:r>
              <a:rPr lang="en-GB" sz="3500" dirty="0"/>
              <a:t> i </a:t>
            </a:r>
            <a:r>
              <a:rPr lang="en-GB" sz="3500" dirty="0" err="1"/>
              <a:t>përdorimit</a:t>
            </a:r>
            <a:r>
              <a:rPr lang="en-GB" sz="3500" dirty="0"/>
              <a:t> </a:t>
            </a:r>
            <a:r>
              <a:rPr lang="en-GB" sz="3500" dirty="0" err="1"/>
              <a:t>të</a:t>
            </a:r>
            <a:r>
              <a:rPr lang="en-GB" sz="3500" dirty="0"/>
              <a:t> </a:t>
            </a:r>
            <a:r>
              <a:rPr lang="en-GB" sz="3500" dirty="0" err="1"/>
              <a:t>këtyre</a:t>
            </a:r>
            <a:r>
              <a:rPr lang="en-GB" sz="3500" dirty="0"/>
              <a:t> </a:t>
            </a:r>
            <a:r>
              <a:rPr lang="en-GB" sz="3500" dirty="0" err="1"/>
              <a:t>masave</a:t>
            </a:r>
            <a:r>
              <a:rPr lang="en-GB" sz="3500" dirty="0"/>
              <a:t> </a:t>
            </a:r>
            <a:r>
              <a:rPr lang="en-GB" sz="3500" dirty="0" err="1"/>
              <a:t>asgjësohet</a:t>
            </a:r>
            <a:r>
              <a:rPr lang="en-GB" sz="3500" dirty="0"/>
              <a:t>, </a:t>
            </a:r>
            <a:r>
              <a:rPr lang="en-GB" sz="3500" dirty="0" err="1"/>
              <a:t>sipas</a:t>
            </a:r>
            <a:r>
              <a:rPr lang="en-GB" sz="3500" dirty="0"/>
              <a:t> </a:t>
            </a:r>
            <a:r>
              <a:rPr lang="en-GB" sz="3500" dirty="0" err="1"/>
              <a:t>rregullave</a:t>
            </a:r>
            <a:r>
              <a:rPr lang="en-GB" sz="3500" dirty="0"/>
              <a:t> </a:t>
            </a:r>
            <a:r>
              <a:rPr lang="en-GB" sz="3500" dirty="0" err="1"/>
              <a:t>të</a:t>
            </a:r>
            <a:r>
              <a:rPr lang="en-GB" sz="3500" dirty="0"/>
              <a:t> </a:t>
            </a:r>
            <a:r>
              <a:rPr lang="en-GB" sz="3500" dirty="0" err="1"/>
              <a:t>përcaktuara</a:t>
            </a:r>
            <a:r>
              <a:rPr lang="en-GB" sz="3500" dirty="0"/>
              <a:t> </a:t>
            </a:r>
            <a:r>
              <a:rPr lang="en-GB" sz="3500" dirty="0" err="1"/>
              <a:t>nga</a:t>
            </a:r>
            <a:r>
              <a:rPr lang="en-GB" sz="3500" dirty="0"/>
              <a:t> </a:t>
            </a:r>
            <a:r>
              <a:rPr lang="en-GB" sz="3500" dirty="0" err="1"/>
              <a:t>Drejtori</a:t>
            </a:r>
            <a:r>
              <a:rPr lang="en-GB" sz="3500" dirty="0"/>
              <a:t> i </a:t>
            </a:r>
            <a:r>
              <a:rPr lang="en-GB" sz="3500" dirty="0" err="1"/>
              <a:t>Policisë</a:t>
            </a:r>
            <a:r>
              <a:rPr lang="en-GB" sz="3500" dirty="0"/>
              <a:t> </a:t>
            </a:r>
            <a:r>
              <a:rPr lang="en-GB" sz="3500" dirty="0" err="1"/>
              <a:t>së</a:t>
            </a:r>
            <a:r>
              <a:rPr lang="en-GB" sz="3500" dirty="0"/>
              <a:t> </a:t>
            </a:r>
            <a:r>
              <a:rPr lang="en-GB" sz="3500" dirty="0" err="1"/>
              <a:t>Shtetit</a:t>
            </a:r>
            <a:r>
              <a:rPr lang="en-GB" sz="3500" dirty="0"/>
              <a:t>. </a:t>
            </a:r>
          </a:p>
          <a:p>
            <a:pPr marL="0" indent="0" algn="just">
              <a:buNone/>
            </a:pPr>
            <a:r>
              <a:rPr lang="en-GB" sz="3500" dirty="0"/>
              <a:t>4. Kur </a:t>
            </a:r>
            <a:r>
              <a:rPr lang="en-GB" sz="3500" dirty="0" err="1"/>
              <a:t>në</a:t>
            </a:r>
            <a:r>
              <a:rPr lang="en-GB" sz="3500" dirty="0"/>
              <a:t> </a:t>
            </a:r>
            <a:r>
              <a:rPr lang="en-GB" sz="3500" dirty="0" err="1"/>
              <a:t>vende</a:t>
            </a:r>
            <a:r>
              <a:rPr lang="en-GB" sz="3500" dirty="0"/>
              <a:t> </a:t>
            </a:r>
            <a:r>
              <a:rPr lang="en-GB" sz="3500" dirty="0" err="1"/>
              <a:t>të</a:t>
            </a:r>
            <a:r>
              <a:rPr lang="en-GB" sz="3500" dirty="0"/>
              <a:t> </a:t>
            </a:r>
            <a:r>
              <a:rPr lang="en-GB" sz="3500" dirty="0" err="1"/>
              <a:t>veçanta</a:t>
            </a:r>
            <a:r>
              <a:rPr lang="en-GB" sz="3500" dirty="0"/>
              <a:t> </a:t>
            </a:r>
            <a:r>
              <a:rPr lang="en-GB" sz="3500" dirty="0" err="1"/>
              <a:t>kryhen</a:t>
            </a:r>
            <a:r>
              <a:rPr lang="en-GB" sz="3500" dirty="0"/>
              <a:t> </a:t>
            </a:r>
            <a:r>
              <a:rPr lang="en-GB" sz="3500" dirty="0" err="1"/>
              <a:t>në</a:t>
            </a:r>
            <a:r>
              <a:rPr lang="en-GB" sz="3500" dirty="0"/>
              <a:t> </a:t>
            </a:r>
            <a:r>
              <a:rPr lang="en-GB" sz="3500" dirty="0" err="1"/>
              <a:t>mënyrë</a:t>
            </a:r>
            <a:r>
              <a:rPr lang="en-GB" sz="3500" dirty="0"/>
              <a:t> </a:t>
            </a:r>
            <a:r>
              <a:rPr lang="en-GB" sz="3500" dirty="0" err="1"/>
              <a:t>të</a:t>
            </a:r>
            <a:r>
              <a:rPr lang="en-GB" sz="3500" dirty="0"/>
              <a:t> </a:t>
            </a:r>
            <a:r>
              <a:rPr lang="en-GB" sz="3500" dirty="0" err="1"/>
              <a:t>përsëritur</a:t>
            </a:r>
            <a:r>
              <a:rPr lang="en-GB" sz="3500" dirty="0"/>
              <a:t> </a:t>
            </a:r>
            <a:r>
              <a:rPr lang="en-GB" sz="3500" dirty="0" err="1"/>
              <a:t>përgjime</a:t>
            </a:r>
            <a:r>
              <a:rPr lang="en-GB" sz="3500" dirty="0"/>
              <a:t> </a:t>
            </a:r>
            <a:r>
              <a:rPr lang="en-GB" sz="3500" dirty="0" err="1"/>
              <a:t>ambientale</a:t>
            </a:r>
            <a:r>
              <a:rPr lang="en-GB" sz="3500" dirty="0"/>
              <a:t> </a:t>
            </a:r>
            <a:r>
              <a:rPr lang="en-GB" sz="3500" dirty="0" err="1"/>
              <a:t>procedurale</a:t>
            </a:r>
            <a:r>
              <a:rPr lang="en-GB" sz="3500" dirty="0"/>
              <a:t>, me </a:t>
            </a:r>
            <a:r>
              <a:rPr lang="en-GB" sz="3500" dirty="0" err="1"/>
              <a:t>autorizim</a:t>
            </a:r>
            <a:r>
              <a:rPr lang="en-GB" sz="3500" dirty="0"/>
              <a:t> </a:t>
            </a:r>
            <a:r>
              <a:rPr lang="en-GB" sz="3500" dirty="0" err="1"/>
              <a:t>të</a:t>
            </a:r>
            <a:r>
              <a:rPr lang="en-GB" sz="3500" dirty="0"/>
              <a:t> </a:t>
            </a:r>
            <a:r>
              <a:rPr lang="en-GB" sz="3500" dirty="0" err="1"/>
              <a:t>Prokurorit</a:t>
            </a:r>
            <a:r>
              <a:rPr lang="en-GB" sz="3500" dirty="0"/>
              <a:t> </a:t>
            </a:r>
            <a:r>
              <a:rPr lang="en-GB" sz="3500" dirty="0" err="1"/>
              <a:t>të</a:t>
            </a:r>
            <a:r>
              <a:rPr lang="en-GB" sz="3500" dirty="0"/>
              <a:t> </a:t>
            </a:r>
            <a:r>
              <a:rPr lang="en-GB" sz="3500" dirty="0" err="1"/>
              <a:t>Përgjithshëm</a:t>
            </a:r>
            <a:r>
              <a:rPr lang="en-GB" sz="3500" dirty="0"/>
              <a:t> </a:t>
            </a:r>
            <a:r>
              <a:rPr lang="en-GB" sz="3500" dirty="0" err="1"/>
              <a:t>dhe</a:t>
            </a:r>
            <a:r>
              <a:rPr lang="en-GB" sz="3500" dirty="0"/>
              <a:t> </a:t>
            </a:r>
            <a:r>
              <a:rPr lang="en-GB" sz="3500" dirty="0" err="1"/>
              <a:t>në</a:t>
            </a:r>
            <a:r>
              <a:rPr lang="en-GB" sz="3500" dirty="0"/>
              <a:t> </a:t>
            </a:r>
            <a:r>
              <a:rPr lang="en-GB" sz="3500" dirty="0" err="1"/>
              <a:t>përputhje</a:t>
            </a:r>
            <a:r>
              <a:rPr lang="en-GB" sz="3500" dirty="0"/>
              <a:t> me </a:t>
            </a:r>
            <a:r>
              <a:rPr lang="en-GB" sz="3500" dirty="0" err="1"/>
              <a:t>Kodin</a:t>
            </a:r>
            <a:r>
              <a:rPr lang="en-GB" sz="3500" dirty="0"/>
              <a:t> e </a:t>
            </a:r>
            <a:r>
              <a:rPr lang="en-GB" sz="3500" dirty="0" err="1"/>
              <a:t>Procedurës</a:t>
            </a:r>
            <a:r>
              <a:rPr lang="en-GB" sz="3500" dirty="0"/>
              <a:t> </a:t>
            </a:r>
            <a:r>
              <a:rPr lang="en-GB" sz="3500" dirty="0" err="1"/>
              <a:t>Penale</a:t>
            </a:r>
            <a:r>
              <a:rPr lang="en-GB" sz="3500" dirty="0"/>
              <a:t>, </a:t>
            </a:r>
            <a:r>
              <a:rPr lang="en-GB" sz="3500" dirty="0" err="1"/>
              <a:t>strukturat</a:t>
            </a:r>
            <a:r>
              <a:rPr lang="en-GB" sz="3500" dirty="0"/>
              <a:t> e </a:t>
            </a:r>
            <a:r>
              <a:rPr lang="en-GB" sz="3500" dirty="0" err="1"/>
              <a:t>policisë</a:t>
            </a:r>
            <a:r>
              <a:rPr lang="en-GB" sz="3500" dirty="0"/>
              <a:t> </a:t>
            </a:r>
            <a:r>
              <a:rPr lang="en-GB" sz="3500" dirty="0" err="1"/>
              <a:t>ndërtojnë</a:t>
            </a:r>
            <a:r>
              <a:rPr lang="en-GB" sz="3500" dirty="0"/>
              <a:t> </a:t>
            </a:r>
            <a:r>
              <a:rPr lang="en-GB" sz="3500" dirty="0" err="1"/>
              <a:t>impiante</a:t>
            </a:r>
            <a:r>
              <a:rPr lang="en-GB" sz="3500" dirty="0"/>
              <a:t> </a:t>
            </a:r>
            <a:r>
              <a:rPr lang="en-GB" sz="3500" dirty="0" err="1"/>
              <a:t>stacionare</a:t>
            </a:r>
            <a:r>
              <a:rPr lang="en-GB" sz="3500" dirty="0"/>
              <a:t> </a:t>
            </a:r>
            <a:r>
              <a:rPr lang="en-GB" sz="3500" dirty="0" err="1"/>
              <a:t>të</a:t>
            </a:r>
            <a:r>
              <a:rPr lang="en-GB" sz="3500" dirty="0"/>
              <a:t> </a:t>
            </a:r>
            <a:r>
              <a:rPr lang="en-GB" sz="3500" dirty="0" err="1"/>
              <a:t>përgjimit</a:t>
            </a:r>
            <a:r>
              <a:rPr lang="en-GB" sz="3500" dirty="0"/>
              <a:t> </a:t>
            </a:r>
            <a:r>
              <a:rPr lang="en-GB" sz="3500" dirty="0" err="1"/>
              <a:t>ambiental</a:t>
            </a:r>
            <a:r>
              <a:rPr lang="en-GB" sz="3500" dirty="0"/>
              <a:t>. </a:t>
            </a:r>
          </a:p>
          <a:p>
            <a:pPr marL="0" indent="0" algn="just">
              <a:buNone/>
            </a:pPr>
            <a:r>
              <a:rPr lang="en-GB" sz="3500" dirty="0"/>
              <a:t>5. </a:t>
            </a:r>
            <a:r>
              <a:rPr lang="en-GB" sz="3500" dirty="0" err="1"/>
              <a:t>Rregullat</a:t>
            </a:r>
            <a:r>
              <a:rPr lang="en-GB" sz="3500" dirty="0"/>
              <a:t> </a:t>
            </a:r>
            <a:r>
              <a:rPr lang="en-GB" sz="3500" dirty="0" err="1"/>
              <a:t>teknike</a:t>
            </a:r>
            <a:r>
              <a:rPr lang="en-GB" sz="3500" dirty="0"/>
              <a:t> </a:t>
            </a:r>
            <a:r>
              <a:rPr lang="en-GB" sz="3500" dirty="0" err="1"/>
              <a:t>për</a:t>
            </a:r>
            <a:r>
              <a:rPr lang="en-GB" sz="3500" dirty="0"/>
              <a:t> </a:t>
            </a:r>
            <a:r>
              <a:rPr lang="en-GB" sz="3500" dirty="0" err="1"/>
              <a:t>realizimin</a:t>
            </a:r>
            <a:r>
              <a:rPr lang="en-GB" sz="3500" dirty="0"/>
              <a:t> e </a:t>
            </a:r>
            <a:r>
              <a:rPr lang="en-GB" sz="3500" dirty="0" err="1"/>
              <a:t>vendimit</a:t>
            </a:r>
            <a:r>
              <a:rPr lang="en-GB" sz="3500" dirty="0"/>
              <a:t> </a:t>
            </a:r>
            <a:r>
              <a:rPr lang="en-GB" sz="3500" dirty="0" err="1"/>
              <a:t>të</a:t>
            </a:r>
            <a:r>
              <a:rPr lang="en-GB" sz="3500" dirty="0"/>
              <a:t> </a:t>
            </a:r>
            <a:r>
              <a:rPr lang="en-GB" sz="3500" dirty="0" err="1"/>
              <a:t>përgjimit</a:t>
            </a:r>
            <a:r>
              <a:rPr lang="en-GB" sz="3500" dirty="0"/>
              <a:t> </a:t>
            </a:r>
            <a:r>
              <a:rPr lang="en-GB" sz="3500" dirty="0" err="1"/>
              <a:t>ambiental</a:t>
            </a:r>
            <a:r>
              <a:rPr lang="en-GB" sz="3500" dirty="0"/>
              <a:t> procedural </a:t>
            </a:r>
            <a:r>
              <a:rPr lang="en-GB" sz="3500" dirty="0" err="1"/>
              <a:t>dhe</a:t>
            </a:r>
            <a:r>
              <a:rPr lang="en-GB" sz="3500" dirty="0"/>
              <a:t> </a:t>
            </a:r>
            <a:r>
              <a:rPr lang="en-GB" sz="3500" dirty="0" err="1"/>
              <a:t>parandalues</a:t>
            </a:r>
            <a:r>
              <a:rPr lang="en-GB" sz="3500" dirty="0"/>
              <a:t>, </a:t>
            </a:r>
            <a:r>
              <a:rPr lang="en-GB" sz="3500" dirty="0" err="1"/>
              <a:t>si</a:t>
            </a:r>
            <a:r>
              <a:rPr lang="en-GB" sz="3500" dirty="0"/>
              <a:t> </a:t>
            </a:r>
            <a:r>
              <a:rPr lang="en-GB" sz="3500" dirty="0" err="1"/>
              <a:t>dhe</a:t>
            </a:r>
            <a:r>
              <a:rPr lang="en-GB" sz="3500" dirty="0"/>
              <a:t> </a:t>
            </a:r>
            <a:r>
              <a:rPr lang="en-GB" sz="3500" dirty="0" err="1"/>
              <a:t>për</a:t>
            </a:r>
            <a:r>
              <a:rPr lang="en-GB" sz="3500" dirty="0"/>
              <a:t> </a:t>
            </a:r>
            <a:r>
              <a:rPr lang="en-GB" sz="3500" dirty="0" err="1"/>
              <a:t>ndërtimin</a:t>
            </a:r>
            <a:r>
              <a:rPr lang="en-GB" sz="3500" dirty="0"/>
              <a:t> </a:t>
            </a:r>
            <a:r>
              <a:rPr lang="en-GB" sz="3500" dirty="0" err="1"/>
              <a:t>dhe</a:t>
            </a:r>
            <a:r>
              <a:rPr lang="en-GB" sz="3500" dirty="0"/>
              <a:t> </a:t>
            </a:r>
            <a:r>
              <a:rPr lang="en-GB" sz="3500" dirty="0" err="1"/>
              <a:t>shfrytëzimin</a:t>
            </a:r>
            <a:r>
              <a:rPr lang="en-GB" sz="3500" dirty="0"/>
              <a:t> e </a:t>
            </a:r>
            <a:r>
              <a:rPr lang="en-GB" sz="3500" dirty="0" err="1"/>
              <a:t>impianteve</a:t>
            </a:r>
            <a:r>
              <a:rPr lang="en-GB" sz="3500" dirty="0"/>
              <a:t> </a:t>
            </a:r>
            <a:r>
              <a:rPr lang="en-GB" sz="3500" dirty="0" err="1"/>
              <a:t>stacionare</a:t>
            </a:r>
            <a:r>
              <a:rPr lang="en-GB" sz="3500" dirty="0"/>
              <a:t> </a:t>
            </a:r>
            <a:r>
              <a:rPr lang="en-GB" sz="3500" dirty="0" err="1"/>
              <a:t>të</a:t>
            </a:r>
            <a:r>
              <a:rPr lang="en-GB" sz="3500" dirty="0"/>
              <a:t> </a:t>
            </a:r>
            <a:r>
              <a:rPr lang="en-GB" sz="3500" dirty="0" err="1"/>
              <a:t>përgjimit</a:t>
            </a:r>
            <a:r>
              <a:rPr lang="en-GB" sz="3500" dirty="0"/>
              <a:t> </a:t>
            </a:r>
            <a:r>
              <a:rPr lang="en-GB" sz="3500" dirty="0" err="1"/>
              <a:t>ambiental</a:t>
            </a:r>
            <a:r>
              <a:rPr lang="en-GB" sz="3500" dirty="0"/>
              <a:t> </a:t>
            </a:r>
            <a:r>
              <a:rPr lang="en-GB" sz="3500" dirty="0" err="1"/>
              <a:t>përcaktohen</a:t>
            </a:r>
            <a:r>
              <a:rPr lang="en-GB" sz="3500" dirty="0"/>
              <a:t> me </a:t>
            </a:r>
            <a:r>
              <a:rPr lang="en-GB" sz="3500" dirty="0" err="1"/>
              <a:t>udhëzim</a:t>
            </a:r>
            <a:r>
              <a:rPr lang="en-GB" sz="3500" dirty="0"/>
              <a:t> </a:t>
            </a:r>
            <a:r>
              <a:rPr lang="en-GB" sz="3500" dirty="0" err="1"/>
              <a:t>të</a:t>
            </a:r>
            <a:r>
              <a:rPr lang="en-GB" sz="3500" dirty="0"/>
              <a:t> </a:t>
            </a:r>
            <a:r>
              <a:rPr lang="en-GB" sz="3500" dirty="0" err="1"/>
              <a:t>përbashkët</a:t>
            </a:r>
            <a:r>
              <a:rPr lang="en-GB" sz="3500" dirty="0"/>
              <a:t> </a:t>
            </a:r>
            <a:r>
              <a:rPr lang="en-GB" sz="3500" dirty="0" err="1"/>
              <a:t>të</a:t>
            </a:r>
            <a:r>
              <a:rPr lang="en-GB" sz="3500" dirty="0"/>
              <a:t> </a:t>
            </a:r>
            <a:r>
              <a:rPr lang="en-GB" sz="3500" dirty="0" err="1"/>
              <a:t>ministrit</a:t>
            </a:r>
            <a:r>
              <a:rPr lang="en-GB" sz="3500" dirty="0"/>
              <a:t> </a:t>
            </a:r>
            <a:r>
              <a:rPr lang="en-GB" sz="3500" dirty="0" err="1"/>
              <a:t>dhe</a:t>
            </a:r>
            <a:r>
              <a:rPr lang="en-GB" sz="3500" dirty="0"/>
              <a:t> </a:t>
            </a:r>
            <a:r>
              <a:rPr lang="en-GB" sz="3500" dirty="0" err="1"/>
              <a:t>Prokurorit</a:t>
            </a:r>
            <a:r>
              <a:rPr lang="en-GB" sz="3500" dirty="0"/>
              <a:t> </a:t>
            </a:r>
            <a:r>
              <a:rPr lang="en-GB" sz="3500" dirty="0" err="1"/>
              <a:t>të</a:t>
            </a:r>
            <a:r>
              <a:rPr lang="en-GB" sz="3500" dirty="0"/>
              <a:t> </a:t>
            </a:r>
            <a:r>
              <a:rPr lang="en-GB" sz="3500" dirty="0" err="1"/>
              <a:t>Përgjithshëm</a:t>
            </a:r>
            <a:r>
              <a:rPr lang="en-GB" sz="3500" dirty="0"/>
              <a:t>. </a:t>
            </a:r>
          </a:p>
          <a:p>
            <a:pPr marL="0" lvl="0" indent="0">
              <a:buNone/>
            </a:pPr>
            <a:endParaRPr lang="en-US" b="1" dirty="0"/>
          </a:p>
          <a:p>
            <a:endParaRPr lang="en-US" dirty="0"/>
          </a:p>
        </p:txBody>
      </p:sp>
    </p:spTree>
    <p:extLst>
      <p:ext uri="{BB962C8B-B14F-4D97-AF65-F5344CB8AC3E}">
        <p14:creationId xmlns:p14="http://schemas.microsoft.com/office/powerpoint/2010/main" val="3721045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Përgjimi</a:t>
            </a:r>
            <a:r>
              <a:rPr lang="en-GB" sz="2800" b="1" dirty="0"/>
              <a:t> </a:t>
            </a:r>
            <a:r>
              <a:rPr lang="en-GB" sz="2800" b="1" dirty="0" err="1"/>
              <a:t>ambiental</a:t>
            </a:r>
            <a:r>
              <a:rPr lang="en-GB" sz="2800" b="1" dirty="0"/>
              <a:t> </a:t>
            </a:r>
            <a:r>
              <a:rPr lang="en-GB" sz="2800" b="1" dirty="0" err="1"/>
              <a:t>në</a:t>
            </a:r>
            <a:r>
              <a:rPr lang="en-GB" sz="2800" b="1" dirty="0"/>
              <a:t> </a:t>
            </a:r>
            <a:r>
              <a:rPr lang="en-GB" sz="2800" b="1" dirty="0" err="1" smtClean="0"/>
              <a:t>vende</a:t>
            </a:r>
            <a:r>
              <a:rPr lang="en-GB" sz="2800" b="1" dirty="0" smtClean="0"/>
              <a:t> private </a:t>
            </a:r>
            <a:r>
              <a:rPr lang="en-GB" sz="2800" b="1" dirty="0" err="1" smtClean="0"/>
              <a:t>dhe</a:t>
            </a:r>
            <a:r>
              <a:rPr lang="en-GB" sz="2800" b="1" dirty="0" smtClean="0"/>
              <a:t> </a:t>
            </a:r>
            <a:r>
              <a:rPr lang="en-GB" sz="2800" b="1" dirty="0" err="1" smtClean="0"/>
              <a:t>në</a:t>
            </a:r>
            <a:r>
              <a:rPr lang="en-GB" sz="2800" b="1" dirty="0" smtClean="0"/>
              <a:t> </a:t>
            </a:r>
            <a:r>
              <a:rPr lang="en-GB" sz="2800" b="1" dirty="0" err="1" smtClean="0"/>
              <a:t>vende</a:t>
            </a:r>
            <a:r>
              <a:rPr lang="en-GB" sz="2800" b="1" smtClean="0"/>
              <a:t> publike</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a:bodyPr>
          <a:lstStyle/>
          <a:p>
            <a:pPr algn="just"/>
            <a:r>
              <a:rPr lang="en-GB" sz="2400" dirty="0" err="1"/>
              <a:t>Në</a:t>
            </a:r>
            <a:r>
              <a:rPr lang="en-GB" sz="2400" dirty="0"/>
              <a:t> </a:t>
            </a:r>
            <a:r>
              <a:rPr lang="en-GB" sz="2400" dirty="0" err="1"/>
              <a:t>vendimin</a:t>
            </a:r>
            <a:r>
              <a:rPr lang="en-GB" sz="2400" dirty="0"/>
              <a:t> </a:t>
            </a:r>
            <a:r>
              <a:rPr lang="en-GB" sz="2400" dirty="0" err="1"/>
              <a:t>nr</a:t>
            </a:r>
            <a:r>
              <a:rPr lang="en-GB" sz="2400" dirty="0"/>
              <a:t>. 199, </a:t>
            </a:r>
            <a:r>
              <a:rPr lang="en-GB" sz="2400" dirty="0" err="1"/>
              <a:t>datë</a:t>
            </a:r>
            <a:r>
              <a:rPr lang="en-GB" sz="2400" dirty="0"/>
              <a:t> 29.10.2014 </a:t>
            </a:r>
            <a:r>
              <a:rPr lang="en-GB" sz="2400" dirty="0" err="1"/>
              <a:t>të</a:t>
            </a:r>
            <a:r>
              <a:rPr lang="en-GB" sz="2400" dirty="0"/>
              <a:t> </a:t>
            </a:r>
            <a:r>
              <a:rPr lang="en-GB" sz="2400" dirty="0" err="1"/>
              <a:t>Kolegjit</a:t>
            </a:r>
            <a:r>
              <a:rPr lang="en-GB" sz="2400" dirty="0"/>
              <a:t> Penal </a:t>
            </a:r>
            <a:r>
              <a:rPr lang="en-GB" sz="2400" dirty="0" err="1"/>
              <a:t>të</a:t>
            </a:r>
            <a:r>
              <a:rPr lang="en-GB" sz="2400" dirty="0"/>
              <a:t> </a:t>
            </a:r>
            <a:r>
              <a:rPr lang="en-GB" sz="2400" dirty="0" err="1"/>
              <a:t>Gjykatës</a:t>
            </a:r>
            <a:r>
              <a:rPr lang="en-GB" sz="2400" dirty="0"/>
              <a:t> </a:t>
            </a:r>
            <a:r>
              <a:rPr lang="en-GB" sz="2400" dirty="0" err="1"/>
              <a:t>së</a:t>
            </a:r>
            <a:r>
              <a:rPr lang="en-GB" sz="2400" dirty="0"/>
              <a:t> </a:t>
            </a:r>
            <a:r>
              <a:rPr lang="en-GB" sz="2400" dirty="0" err="1"/>
              <a:t>Lartë</a:t>
            </a:r>
            <a:r>
              <a:rPr lang="en-GB" sz="2400" dirty="0"/>
              <a:t> </a:t>
            </a:r>
            <a:r>
              <a:rPr lang="en-GB" sz="2400" dirty="0" err="1" smtClean="0"/>
              <a:t>theksohet</a:t>
            </a:r>
            <a:r>
              <a:rPr lang="en-GB" sz="2400" dirty="0" smtClean="0"/>
              <a:t> se</a:t>
            </a:r>
            <a:r>
              <a:rPr lang="en-GB" sz="2400" dirty="0"/>
              <a:t>: “</a:t>
            </a:r>
            <a:r>
              <a:rPr lang="en-GB" sz="2400" i="1" dirty="0"/>
              <a:t>…</a:t>
            </a:r>
            <a:r>
              <a:rPr lang="en-GB" sz="2400" i="1" dirty="0" err="1"/>
              <a:t>Paraprakisht</a:t>
            </a:r>
            <a:r>
              <a:rPr lang="en-GB" sz="2400" i="1" dirty="0"/>
              <a:t>, </a:t>
            </a:r>
            <a:r>
              <a:rPr lang="en-GB" sz="2400" i="1" dirty="0" err="1"/>
              <a:t>Kolegji</a:t>
            </a:r>
            <a:r>
              <a:rPr lang="en-GB" sz="2400" i="1" dirty="0"/>
              <a:t> </a:t>
            </a:r>
            <a:r>
              <a:rPr lang="en-GB" sz="2400" i="1" dirty="0" err="1"/>
              <a:t>vëren</a:t>
            </a:r>
            <a:r>
              <a:rPr lang="en-GB" sz="2400" i="1" dirty="0"/>
              <a:t> se </a:t>
            </a:r>
            <a:r>
              <a:rPr lang="en-GB" sz="2400" i="1" dirty="0" err="1"/>
              <a:t>përgjimi</a:t>
            </a:r>
            <a:r>
              <a:rPr lang="en-GB" sz="2400" i="1" dirty="0"/>
              <a:t> </a:t>
            </a:r>
            <a:r>
              <a:rPr lang="en-GB" sz="2400" i="1" dirty="0" err="1"/>
              <a:t>në</a:t>
            </a:r>
            <a:r>
              <a:rPr lang="en-GB" sz="2400" i="1" dirty="0"/>
              <a:t> </a:t>
            </a:r>
            <a:r>
              <a:rPr lang="en-GB" sz="2400" i="1" dirty="0" err="1"/>
              <a:t>vende</a:t>
            </a:r>
            <a:r>
              <a:rPr lang="en-GB" sz="2400" i="1" dirty="0"/>
              <a:t> </a:t>
            </a:r>
            <a:r>
              <a:rPr lang="en-GB" sz="2400" i="1" dirty="0" err="1" smtClean="0"/>
              <a:t>publike</a:t>
            </a:r>
            <a:r>
              <a:rPr lang="mr-IN" sz="2400" i="1" dirty="0" smtClean="0"/>
              <a:t>…</a:t>
            </a:r>
            <a:r>
              <a:rPr lang="en-US" sz="2400" i="1" dirty="0"/>
              <a:t> </a:t>
            </a:r>
            <a:r>
              <a:rPr lang="en-US" sz="2400" i="1" dirty="0" smtClean="0"/>
              <a:t>i</a:t>
            </a:r>
            <a:r>
              <a:rPr lang="en-GB" sz="2400" i="1" dirty="0" smtClean="0"/>
              <a:t> </a:t>
            </a:r>
            <a:r>
              <a:rPr lang="en-GB" sz="2400" i="1" dirty="0" err="1"/>
              <a:t>autorizuar</a:t>
            </a:r>
            <a:r>
              <a:rPr lang="en-GB" sz="2400" i="1" dirty="0"/>
              <a:t> </a:t>
            </a:r>
            <a:r>
              <a:rPr lang="en-GB" sz="2400" i="1" dirty="0" err="1"/>
              <a:t>nga</a:t>
            </a:r>
            <a:r>
              <a:rPr lang="en-GB" sz="2400" i="1" dirty="0"/>
              <a:t> </a:t>
            </a:r>
            <a:r>
              <a:rPr lang="en-GB" sz="2400" i="1" dirty="0" err="1"/>
              <a:t>prokurori</a:t>
            </a:r>
            <a:r>
              <a:rPr lang="en-GB" sz="2400" i="1" dirty="0"/>
              <a:t> </a:t>
            </a:r>
            <a:r>
              <a:rPr lang="en-GB" sz="2400" i="1" dirty="0" err="1"/>
              <a:t>përbën</a:t>
            </a:r>
            <a:r>
              <a:rPr lang="en-GB" sz="2400" i="1" dirty="0"/>
              <a:t>, </a:t>
            </a:r>
            <a:r>
              <a:rPr lang="en-GB" sz="2400" i="1" dirty="0" err="1"/>
              <a:t>në</a:t>
            </a:r>
            <a:r>
              <a:rPr lang="en-GB" sz="2400" i="1" dirty="0"/>
              <a:t> </a:t>
            </a:r>
            <a:r>
              <a:rPr lang="en-GB" sz="2400" i="1" dirty="0" err="1"/>
              <a:t>vetvete</a:t>
            </a:r>
            <a:r>
              <a:rPr lang="en-GB" sz="2400" i="1" dirty="0"/>
              <a:t>, </a:t>
            </a:r>
            <a:r>
              <a:rPr lang="en-GB" sz="2400" i="1" dirty="0" err="1"/>
              <a:t>një</a:t>
            </a:r>
            <a:r>
              <a:rPr lang="en-GB" sz="2400" i="1" dirty="0"/>
              <a:t> </a:t>
            </a:r>
            <a:r>
              <a:rPr lang="en-GB" sz="2400" i="1" dirty="0" err="1"/>
              <a:t>përjashtim</a:t>
            </a:r>
            <a:r>
              <a:rPr lang="en-GB" sz="2400" i="1" dirty="0"/>
              <a:t> </a:t>
            </a:r>
            <a:r>
              <a:rPr lang="en-GB" sz="2400" i="1" dirty="0" err="1"/>
              <a:t>nga</a:t>
            </a:r>
            <a:r>
              <a:rPr lang="en-GB" sz="2400" i="1" dirty="0"/>
              <a:t> </a:t>
            </a:r>
            <a:r>
              <a:rPr lang="en-GB" sz="2400" i="1" dirty="0" err="1"/>
              <a:t>rregulli</a:t>
            </a:r>
            <a:r>
              <a:rPr lang="en-GB" sz="2400" i="1" dirty="0"/>
              <a:t> i </a:t>
            </a:r>
            <a:r>
              <a:rPr lang="en-GB" sz="2400" i="1" dirty="0" err="1"/>
              <a:t>përgjithshëm</a:t>
            </a:r>
            <a:r>
              <a:rPr lang="en-GB" sz="2400" i="1" dirty="0"/>
              <a:t> </a:t>
            </a:r>
            <a:r>
              <a:rPr lang="en-GB" sz="2400" i="1" dirty="0" err="1"/>
              <a:t>sipas</a:t>
            </a:r>
            <a:r>
              <a:rPr lang="en-GB" sz="2400" i="1" dirty="0"/>
              <a:t> </a:t>
            </a:r>
            <a:r>
              <a:rPr lang="en-GB" sz="2400" i="1" dirty="0" err="1"/>
              <a:t>të</a:t>
            </a:r>
            <a:r>
              <a:rPr lang="en-GB" sz="2400" i="1" dirty="0"/>
              <a:t> </a:t>
            </a:r>
            <a:r>
              <a:rPr lang="en-GB" sz="2400" i="1" dirty="0" err="1"/>
              <a:t>cilit</a:t>
            </a:r>
            <a:r>
              <a:rPr lang="en-GB" sz="2400" i="1" dirty="0"/>
              <a:t> </a:t>
            </a:r>
            <a:r>
              <a:rPr lang="en-GB" sz="2400" i="1" dirty="0" err="1"/>
              <a:t>çdo</a:t>
            </a:r>
            <a:r>
              <a:rPr lang="en-GB" sz="2400" i="1" dirty="0"/>
              <a:t> </a:t>
            </a:r>
            <a:r>
              <a:rPr lang="en-GB" sz="2400" i="1" dirty="0" err="1"/>
              <a:t>përgjim</a:t>
            </a:r>
            <a:r>
              <a:rPr lang="en-GB" sz="2400" i="1" dirty="0"/>
              <a:t> </a:t>
            </a:r>
            <a:r>
              <a:rPr lang="en-GB" sz="2400" i="1" dirty="0" err="1"/>
              <a:t>autorizohet</a:t>
            </a:r>
            <a:r>
              <a:rPr lang="en-GB" sz="2400" i="1" dirty="0"/>
              <a:t> </a:t>
            </a:r>
            <a:r>
              <a:rPr lang="en-GB" sz="2400" i="1" dirty="0" err="1"/>
              <a:t>vetëm</a:t>
            </a:r>
            <a:r>
              <a:rPr lang="en-GB" sz="2400" i="1" dirty="0"/>
              <a:t> </a:t>
            </a:r>
            <a:r>
              <a:rPr lang="en-GB" sz="2400" i="1" dirty="0" err="1"/>
              <a:t>nga</a:t>
            </a:r>
            <a:r>
              <a:rPr lang="en-GB" sz="2400" i="1" dirty="0"/>
              <a:t> </a:t>
            </a:r>
            <a:r>
              <a:rPr lang="en-GB" sz="2400" i="1" dirty="0" err="1"/>
              <a:t>gjykata</a:t>
            </a:r>
            <a:r>
              <a:rPr lang="en-GB" sz="2400" i="1" dirty="0"/>
              <a:t> me </a:t>
            </a:r>
            <a:r>
              <a:rPr lang="en-GB" sz="2400" i="1" dirty="0" err="1"/>
              <a:t>vendim</a:t>
            </a:r>
            <a:r>
              <a:rPr lang="en-GB" sz="2400" i="1" dirty="0"/>
              <a:t> </a:t>
            </a:r>
            <a:r>
              <a:rPr lang="en-GB" sz="2400" i="1" dirty="0" err="1"/>
              <a:t>të</a:t>
            </a:r>
            <a:r>
              <a:rPr lang="en-GB" sz="2400" i="1" dirty="0"/>
              <a:t> </a:t>
            </a:r>
            <a:r>
              <a:rPr lang="en-GB" sz="2400" i="1" dirty="0" err="1"/>
              <a:t>autorizuar</a:t>
            </a:r>
            <a:r>
              <a:rPr lang="en-GB" sz="2400" i="1" dirty="0"/>
              <a:t>. </a:t>
            </a:r>
            <a:endParaRPr lang="en-GB" sz="2400" i="1" dirty="0" smtClean="0"/>
          </a:p>
          <a:p>
            <a:pPr algn="just"/>
            <a:r>
              <a:rPr lang="en-GB" sz="2400" i="1" dirty="0" err="1" smtClean="0"/>
              <a:t>Arsyeja</a:t>
            </a:r>
            <a:r>
              <a:rPr lang="en-GB" sz="2400" i="1" dirty="0" smtClean="0"/>
              <a:t> </a:t>
            </a:r>
            <a:r>
              <a:rPr lang="en-GB" sz="2400" i="1" dirty="0" err="1"/>
              <a:t>për</a:t>
            </a:r>
            <a:r>
              <a:rPr lang="en-GB" sz="2400" i="1" dirty="0"/>
              <a:t> </a:t>
            </a:r>
            <a:r>
              <a:rPr lang="en-GB" sz="2400" i="1" dirty="0" err="1"/>
              <a:t>të</a:t>
            </a:r>
            <a:r>
              <a:rPr lang="en-GB" sz="2400" i="1" dirty="0"/>
              <a:t> </a:t>
            </a:r>
            <a:r>
              <a:rPr lang="en-GB" sz="2400" i="1" dirty="0" err="1"/>
              <a:t>cilën</a:t>
            </a:r>
            <a:r>
              <a:rPr lang="en-GB" sz="2400" i="1" dirty="0"/>
              <a:t> </a:t>
            </a:r>
            <a:r>
              <a:rPr lang="en-GB" sz="2400" i="1" dirty="0" err="1"/>
              <a:t>ligjvënësi</a:t>
            </a:r>
            <a:r>
              <a:rPr lang="en-GB" sz="2400" i="1" dirty="0"/>
              <a:t> </a:t>
            </a:r>
            <a:r>
              <a:rPr lang="en-GB" sz="2400" i="1" dirty="0" err="1"/>
              <a:t>ka</a:t>
            </a:r>
            <a:r>
              <a:rPr lang="en-GB" sz="2400" i="1" dirty="0"/>
              <a:t> </a:t>
            </a:r>
            <a:r>
              <a:rPr lang="en-GB" sz="2400" i="1" dirty="0" err="1"/>
              <a:t>parashikuar</a:t>
            </a:r>
            <a:r>
              <a:rPr lang="en-GB" sz="2400" i="1" dirty="0"/>
              <a:t> </a:t>
            </a:r>
            <a:r>
              <a:rPr lang="en-GB" sz="2400" i="1" dirty="0" err="1"/>
              <a:t>në</a:t>
            </a:r>
            <a:r>
              <a:rPr lang="en-GB" sz="2400" i="1" dirty="0"/>
              <a:t> </a:t>
            </a:r>
            <a:r>
              <a:rPr lang="en-GB" sz="2400" i="1" dirty="0" err="1"/>
              <a:t>nenin</a:t>
            </a:r>
            <a:r>
              <a:rPr lang="en-GB" sz="2400" i="1" dirty="0"/>
              <a:t> 222(1) </a:t>
            </a:r>
            <a:r>
              <a:rPr lang="en-GB" sz="2400" i="1" dirty="0" err="1"/>
              <a:t>të</a:t>
            </a:r>
            <a:r>
              <a:rPr lang="en-GB" sz="2400" i="1" dirty="0"/>
              <a:t> </a:t>
            </a:r>
            <a:r>
              <a:rPr lang="en-GB" sz="2400" i="1" dirty="0" err="1"/>
              <a:t>K.Pr.Penale</a:t>
            </a:r>
            <a:r>
              <a:rPr lang="en-GB" sz="2400" i="1" dirty="0"/>
              <a:t>, </a:t>
            </a:r>
            <a:r>
              <a:rPr lang="en-GB" sz="2400" i="1" dirty="0" err="1"/>
              <a:t>autorizimin</a:t>
            </a:r>
            <a:r>
              <a:rPr lang="en-GB" sz="2400" i="1" dirty="0"/>
              <a:t> </a:t>
            </a:r>
            <a:r>
              <a:rPr lang="en-GB" sz="2400" i="1" dirty="0" err="1"/>
              <a:t>vetëm</a:t>
            </a:r>
            <a:r>
              <a:rPr lang="en-GB" sz="2400" i="1" dirty="0"/>
              <a:t> </a:t>
            </a:r>
            <a:r>
              <a:rPr lang="en-GB" sz="2400" i="1" dirty="0" err="1"/>
              <a:t>nga</a:t>
            </a:r>
            <a:r>
              <a:rPr lang="en-GB" sz="2400" i="1" dirty="0"/>
              <a:t> </a:t>
            </a:r>
            <a:r>
              <a:rPr lang="en-GB" sz="2400" i="1" dirty="0" err="1"/>
              <a:t>prokurori</a:t>
            </a:r>
            <a:r>
              <a:rPr lang="en-GB" sz="2400" i="1" dirty="0"/>
              <a:t> -- </a:t>
            </a:r>
            <a:r>
              <a:rPr lang="en-GB" sz="2400" i="1" dirty="0" err="1"/>
              <a:t>ndryshe</a:t>
            </a:r>
            <a:r>
              <a:rPr lang="en-GB" sz="2400" i="1" dirty="0"/>
              <a:t> </a:t>
            </a:r>
            <a:r>
              <a:rPr lang="en-GB" sz="2400" i="1" dirty="0" err="1"/>
              <a:t>nga</a:t>
            </a:r>
            <a:r>
              <a:rPr lang="en-GB" sz="2400" i="1" dirty="0"/>
              <a:t> </a:t>
            </a:r>
            <a:r>
              <a:rPr lang="en-GB" sz="2400" i="1" dirty="0" err="1"/>
              <a:t>përgjimi</a:t>
            </a:r>
            <a:r>
              <a:rPr lang="en-GB" sz="2400" i="1" dirty="0"/>
              <a:t> </a:t>
            </a:r>
            <a:r>
              <a:rPr lang="en-GB" sz="2400" i="1" dirty="0" err="1"/>
              <a:t>në</a:t>
            </a:r>
            <a:r>
              <a:rPr lang="en-GB" sz="2400" i="1" dirty="0"/>
              <a:t> </a:t>
            </a:r>
            <a:r>
              <a:rPr lang="en-GB" sz="2400" i="1" dirty="0" err="1"/>
              <a:t>vende</a:t>
            </a:r>
            <a:r>
              <a:rPr lang="en-GB" sz="2400" i="1" dirty="0"/>
              <a:t> private </a:t>
            </a:r>
            <a:r>
              <a:rPr lang="en-GB" sz="2400" i="1" dirty="0" err="1"/>
              <a:t>apo</a:t>
            </a:r>
            <a:r>
              <a:rPr lang="en-GB" sz="2400" i="1" dirty="0"/>
              <a:t> </a:t>
            </a:r>
            <a:r>
              <a:rPr lang="en-GB" sz="2400" i="1" dirty="0" err="1"/>
              <a:t>ai</a:t>
            </a:r>
            <a:r>
              <a:rPr lang="en-GB" sz="2400" i="1" dirty="0"/>
              <a:t> </a:t>
            </a:r>
            <a:r>
              <a:rPr lang="en-GB" sz="2400" i="1" dirty="0" err="1"/>
              <a:t>telefonik</a:t>
            </a:r>
            <a:r>
              <a:rPr lang="en-GB" sz="2400" i="1" dirty="0"/>
              <a:t>, </a:t>
            </a:r>
            <a:r>
              <a:rPr lang="en-GB" sz="2400" i="1" dirty="0" err="1"/>
              <a:t>në</a:t>
            </a:r>
            <a:r>
              <a:rPr lang="en-GB" sz="2400" i="1" dirty="0"/>
              <a:t> </a:t>
            </a:r>
            <a:r>
              <a:rPr lang="en-GB" sz="2400" i="1" dirty="0" err="1"/>
              <a:t>të</a:t>
            </a:r>
            <a:r>
              <a:rPr lang="en-GB" sz="2400" i="1" dirty="0"/>
              <a:t> </a:t>
            </a:r>
            <a:r>
              <a:rPr lang="en-GB" sz="2400" i="1" dirty="0" err="1"/>
              <a:t>cilin</a:t>
            </a:r>
            <a:r>
              <a:rPr lang="en-GB" sz="2400" i="1" dirty="0"/>
              <a:t> </a:t>
            </a:r>
            <a:r>
              <a:rPr lang="en-GB" sz="2400" i="1" dirty="0" err="1"/>
              <a:t>interesi</a:t>
            </a:r>
            <a:r>
              <a:rPr lang="en-GB" sz="2400" i="1" dirty="0"/>
              <a:t> i </a:t>
            </a:r>
            <a:r>
              <a:rPr lang="en-GB" sz="2400" i="1" dirty="0" err="1"/>
              <a:t>mbrojtur</a:t>
            </a:r>
            <a:r>
              <a:rPr lang="en-GB" sz="2400" i="1" dirty="0"/>
              <a:t> </a:t>
            </a:r>
            <a:r>
              <a:rPr lang="en-GB" sz="2400" i="1" dirty="0" err="1"/>
              <a:t>është</a:t>
            </a:r>
            <a:r>
              <a:rPr lang="en-GB" sz="2400" i="1" dirty="0"/>
              <a:t> i </a:t>
            </a:r>
            <a:r>
              <a:rPr lang="en-GB" sz="2400" i="1" dirty="0" err="1"/>
              <a:t>dyfishtë</a:t>
            </a:r>
            <a:r>
              <a:rPr lang="en-GB" sz="2400" i="1" dirty="0"/>
              <a:t>, </a:t>
            </a:r>
            <a:r>
              <a:rPr lang="en-GB" sz="2400" i="1" dirty="0" err="1"/>
              <a:t>dhe</a:t>
            </a:r>
            <a:r>
              <a:rPr lang="en-GB" sz="2400" i="1" dirty="0"/>
              <a:t> </a:t>
            </a:r>
            <a:r>
              <a:rPr lang="en-GB" sz="2400" i="1" dirty="0" err="1"/>
              <a:t>lidhet</a:t>
            </a:r>
            <a:r>
              <a:rPr lang="en-GB" sz="2400" i="1" dirty="0"/>
              <a:t> me </a:t>
            </a:r>
            <a:r>
              <a:rPr lang="en-GB" sz="2400" i="1" dirty="0" err="1"/>
              <a:t>të</a:t>
            </a:r>
            <a:r>
              <a:rPr lang="en-GB" sz="2400" i="1" dirty="0"/>
              <a:t> </a:t>
            </a:r>
            <a:r>
              <a:rPr lang="en-GB" sz="2400" i="1" dirty="0" err="1"/>
              <a:t>drejta</a:t>
            </a:r>
            <a:r>
              <a:rPr lang="en-GB" sz="2400" i="1" dirty="0"/>
              <a:t> </a:t>
            </a:r>
            <a:r>
              <a:rPr lang="en-GB" sz="2400" i="1" dirty="0" err="1"/>
              <a:t>kushtetuese</a:t>
            </a:r>
            <a:r>
              <a:rPr lang="en-GB" sz="2400" i="1" dirty="0"/>
              <a:t> </a:t>
            </a:r>
            <a:r>
              <a:rPr lang="en-GB" sz="2400" i="1" dirty="0" err="1"/>
              <a:t>siç</a:t>
            </a:r>
            <a:r>
              <a:rPr lang="en-GB" sz="2400" i="1" dirty="0"/>
              <a:t> </a:t>
            </a:r>
            <a:r>
              <a:rPr lang="en-GB" sz="2400" i="1" dirty="0" err="1"/>
              <a:t>janë</a:t>
            </a:r>
            <a:r>
              <a:rPr lang="en-GB" sz="2400" i="1" dirty="0"/>
              <a:t> </a:t>
            </a:r>
            <a:r>
              <a:rPr lang="en-GB" sz="2400" i="1" dirty="0" err="1"/>
              <a:t>privatësia</a:t>
            </a:r>
            <a:r>
              <a:rPr lang="en-GB" sz="2400" i="1" dirty="0"/>
              <a:t> e </a:t>
            </a:r>
            <a:r>
              <a:rPr lang="en-GB" sz="2400" i="1" dirty="0" err="1"/>
              <a:t>komunikimeve</a:t>
            </a:r>
            <a:r>
              <a:rPr lang="en-GB" sz="2400" i="1" dirty="0"/>
              <a:t> </a:t>
            </a:r>
            <a:r>
              <a:rPr lang="en-GB" sz="2400" i="1" dirty="0" err="1"/>
              <a:t>si</a:t>
            </a:r>
            <a:r>
              <a:rPr lang="en-GB" sz="2400" i="1" dirty="0"/>
              <a:t> </a:t>
            </a:r>
            <a:r>
              <a:rPr lang="en-GB" sz="2400" i="1" dirty="0" err="1"/>
              <a:t>dhe</a:t>
            </a:r>
            <a:r>
              <a:rPr lang="en-GB" sz="2400" i="1" dirty="0"/>
              <a:t> </a:t>
            </a:r>
            <a:r>
              <a:rPr lang="en-GB" sz="2400" i="1" dirty="0" err="1"/>
              <a:t>paprekshmëria</a:t>
            </a:r>
            <a:r>
              <a:rPr lang="en-GB" sz="2400" i="1" dirty="0"/>
              <a:t> e </a:t>
            </a:r>
            <a:r>
              <a:rPr lang="en-GB" sz="2400" i="1" dirty="0" err="1"/>
              <a:t>banesës</a:t>
            </a:r>
            <a:r>
              <a:rPr lang="en-GB" sz="2400" i="1" dirty="0"/>
              <a:t> -- </a:t>
            </a:r>
            <a:r>
              <a:rPr lang="en-GB" sz="2400" i="1" dirty="0" err="1"/>
              <a:t>ka</a:t>
            </a:r>
            <a:r>
              <a:rPr lang="en-GB" sz="2400" i="1" dirty="0"/>
              <a:t> </a:t>
            </a:r>
            <a:r>
              <a:rPr lang="en-GB" sz="2400" i="1" dirty="0" err="1"/>
              <a:t>të</a:t>
            </a:r>
            <a:r>
              <a:rPr lang="en-GB" sz="2400" i="1" dirty="0"/>
              <a:t> </a:t>
            </a:r>
            <a:r>
              <a:rPr lang="en-GB" sz="2400" i="1" dirty="0" err="1"/>
              <a:t>bëjë</a:t>
            </a:r>
            <a:r>
              <a:rPr lang="en-GB" sz="2400" i="1" dirty="0"/>
              <a:t> me </a:t>
            </a:r>
            <a:r>
              <a:rPr lang="en-GB" sz="2400" i="1" dirty="0" err="1"/>
              <a:t>faktin</a:t>
            </a:r>
            <a:r>
              <a:rPr lang="en-GB" sz="2400" i="1" dirty="0"/>
              <a:t> se </a:t>
            </a:r>
            <a:r>
              <a:rPr lang="en-GB" sz="2400" i="1" dirty="0" err="1"/>
              <a:t>në</a:t>
            </a:r>
            <a:r>
              <a:rPr lang="en-GB" sz="2400" i="1" dirty="0"/>
              <a:t> </a:t>
            </a:r>
            <a:r>
              <a:rPr lang="en-GB" sz="2400" i="1" dirty="0" err="1"/>
              <a:t>rastin</a:t>
            </a:r>
            <a:r>
              <a:rPr lang="en-GB" sz="2400" i="1" dirty="0"/>
              <a:t> e </a:t>
            </a:r>
            <a:r>
              <a:rPr lang="en-GB" sz="2400" i="1" dirty="0" err="1"/>
              <a:t>përgjimit</a:t>
            </a:r>
            <a:r>
              <a:rPr lang="en-GB" sz="2400" i="1" dirty="0"/>
              <a:t> </a:t>
            </a:r>
            <a:r>
              <a:rPr lang="en-GB" sz="2400" i="1" dirty="0" err="1"/>
              <a:t>në</a:t>
            </a:r>
            <a:r>
              <a:rPr lang="en-GB" sz="2400" i="1" dirty="0"/>
              <a:t> </a:t>
            </a:r>
            <a:r>
              <a:rPr lang="en-GB" sz="2400" i="1" dirty="0" err="1"/>
              <a:t>vende</a:t>
            </a:r>
            <a:r>
              <a:rPr lang="en-GB" sz="2400" i="1" dirty="0"/>
              <a:t> </a:t>
            </a:r>
            <a:r>
              <a:rPr lang="en-GB" sz="2400" i="1" dirty="0" err="1"/>
              <a:t>publike</a:t>
            </a:r>
            <a:r>
              <a:rPr lang="en-GB" sz="2400" i="1" dirty="0"/>
              <a:t> </a:t>
            </a:r>
            <a:r>
              <a:rPr lang="en-GB" sz="2400" i="1" dirty="0" err="1"/>
              <a:t>interesi</a:t>
            </a:r>
            <a:r>
              <a:rPr lang="en-GB" sz="2400" i="1" dirty="0"/>
              <a:t> i </a:t>
            </a:r>
            <a:r>
              <a:rPr lang="en-GB" sz="2400" i="1" dirty="0" err="1"/>
              <a:t>mbrojtur</a:t>
            </a:r>
            <a:r>
              <a:rPr lang="en-GB" sz="2400" i="1" dirty="0"/>
              <a:t> </a:t>
            </a:r>
            <a:r>
              <a:rPr lang="en-GB" sz="2400" i="1" dirty="0" err="1"/>
              <a:t>lidhet</a:t>
            </a:r>
            <a:r>
              <a:rPr lang="en-GB" sz="2400" i="1" dirty="0"/>
              <a:t> </a:t>
            </a:r>
            <a:r>
              <a:rPr lang="en-GB" sz="2400" i="1" dirty="0" err="1"/>
              <a:t>vetëm</a:t>
            </a:r>
            <a:r>
              <a:rPr lang="en-GB" sz="2400" i="1" dirty="0"/>
              <a:t> me </a:t>
            </a:r>
            <a:r>
              <a:rPr lang="en-GB" sz="2400" i="1" dirty="0" err="1"/>
              <a:t>respektimin</a:t>
            </a:r>
            <a:r>
              <a:rPr lang="en-GB" sz="2400" i="1" dirty="0"/>
              <a:t> e </a:t>
            </a:r>
            <a:r>
              <a:rPr lang="en-GB" sz="2400" i="1" dirty="0" err="1"/>
              <a:t>privatësisë</a:t>
            </a:r>
            <a:r>
              <a:rPr lang="en-GB" sz="2400" i="1" dirty="0"/>
              <a:t> </a:t>
            </a:r>
            <a:r>
              <a:rPr lang="en-GB" sz="2400" i="1" dirty="0" err="1"/>
              <a:t>së</a:t>
            </a:r>
            <a:r>
              <a:rPr lang="en-GB" sz="2400" i="1" dirty="0"/>
              <a:t> </a:t>
            </a:r>
            <a:r>
              <a:rPr lang="en-GB" sz="2400" i="1" dirty="0" err="1"/>
              <a:t>komunikimeve</a:t>
            </a:r>
            <a:r>
              <a:rPr lang="en-GB" sz="2400" i="1" dirty="0"/>
              <a:t>. </a:t>
            </a:r>
            <a:endParaRPr lang="en-GB" sz="2400" i="1" dirty="0" smtClean="0"/>
          </a:p>
          <a:p>
            <a:pPr algn="just"/>
            <a:r>
              <a:rPr lang="en-GB" sz="2400" i="1" dirty="0" err="1" smtClean="0"/>
              <a:t>Gjithashtu</a:t>
            </a:r>
            <a:r>
              <a:rPr lang="en-GB" sz="2400" i="1" dirty="0"/>
              <a:t>, </a:t>
            </a:r>
            <a:r>
              <a:rPr lang="en-GB" sz="2400" i="1" dirty="0" err="1"/>
              <a:t>vetë</a:t>
            </a:r>
            <a:r>
              <a:rPr lang="en-GB" sz="2400" i="1" dirty="0"/>
              <a:t> </a:t>
            </a:r>
            <a:r>
              <a:rPr lang="en-GB" sz="2400" b="1" i="1" dirty="0" err="1"/>
              <a:t>ndërhyrja</a:t>
            </a:r>
            <a:r>
              <a:rPr lang="en-GB" sz="2400" b="1" i="1" dirty="0"/>
              <a:t> e </a:t>
            </a:r>
            <a:r>
              <a:rPr lang="en-GB" sz="2400" b="1" i="1" dirty="0" err="1"/>
              <a:t>autoriteteve</a:t>
            </a:r>
            <a:r>
              <a:rPr lang="en-GB" sz="2400" b="1" i="1" dirty="0"/>
              <a:t> </a:t>
            </a:r>
            <a:r>
              <a:rPr lang="en-GB" sz="2400" b="1" i="1" dirty="0" err="1"/>
              <a:t>shtetërore</a:t>
            </a:r>
            <a:r>
              <a:rPr lang="en-GB" sz="2400" b="1" i="1" dirty="0"/>
              <a:t> </a:t>
            </a:r>
            <a:r>
              <a:rPr lang="en-GB" sz="2400" b="1" i="1" dirty="0" err="1"/>
              <a:t>në</a:t>
            </a:r>
            <a:r>
              <a:rPr lang="en-GB" sz="2400" b="1" i="1" dirty="0"/>
              <a:t> </a:t>
            </a:r>
            <a:r>
              <a:rPr lang="en-GB" sz="2400" b="1" i="1" dirty="0" err="1"/>
              <a:t>sferën</a:t>
            </a:r>
            <a:r>
              <a:rPr lang="en-GB" sz="2400" b="1" i="1" dirty="0"/>
              <a:t> private </a:t>
            </a:r>
            <a:r>
              <a:rPr lang="en-GB" sz="2400" b="1" i="1" dirty="0" err="1"/>
              <a:t>të</a:t>
            </a:r>
            <a:r>
              <a:rPr lang="en-GB" sz="2400" b="1" i="1" dirty="0"/>
              <a:t> </a:t>
            </a:r>
            <a:r>
              <a:rPr lang="en-GB" sz="2400" b="1" i="1" dirty="0" err="1"/>
              <a:t>shtetasve</a:t>
            </a:r>
            <a:r>
              <a:rPr lang="en-GB" sz="2400" b="1" i="1" dirty="0"/>
              <a:t> </a:t>
            </a:r>
            <a:r>
              <a:rPr lang="en-GB" sz="2400" b="1" i="1" dirty="0" err="1"/>
              <a:t>në</a:t>
            </a:r>
            <a:r>
              <a:rPr lang="en-GB" sz="2400" b="1" i="1" dirty="0"/>
              <a:t> </a:t>
            </a:r>
            <a:r>
              <a:rPr lang="en-GB" sz="2400" b="1" i="1" dirty="0" err="1"/>
              <a:t>rastin</a:t>
            </a:r>
            <a:r>
              <a:rPr lang="en-GB" sz="2400" b="1" i="1" dirty="0"/>
              <a:t> e </a:t>
            </a:r>
            <a:r>
              <a:rPr lang="en-GB" sz="2400" b="1" i="1" dirty="0" err="1"/>
              <a:t>përgjimeve</a:t>
            </a:r>
            <a:r>
              <a:rPr lang="en-GB" sz="2400" b="1" i="1" dirty="0"/>
              <a:t> </a:t>
            </a:r>
            <a:r>
              <a:rPr lang="en-GB" sz="2400" b="1" i="1" dirty="0" err="1"/>
              <a:t>në</a:t>
            </a:r>
            <a:r>
              <a:rPr lang="en-GB" sz="2400" b="1" i="1" dirty="0"/>
              <a:t> </a:t>
            </a:r>
            <a:r>
              <a:rPr lang="en-GB" sz="2400" b="1" i="1" dirty="0" err="1"/>
              <a:t>vende</a:t>
            </a:r>
            <a:r>
              <a:rPr lang="en-GB" sz="2400" b="1" i="1" dirty="0"/>
              <a:t> </a:t>
            </a:r>
            <a:r>
              <a:rPr lang="en-GB" sz="2400" b="1" i="1" dirty="0" err="1"/>
              <a:t>publike</a:t>
            </a:r>
            <a:r>
              <a:rPr lang="en-GB" sz="2400" b="1" i="1" dirty="0"/>
              <a:t>, </a:t>
            </a:r>
            <a:r>
              <a:rPr lang="en-GB" sz="2400" b="1" i="1" dirty="0" err="1"/>
              <a:t>nuk</a:t>
            </a:r>
            <a:r>
              <a:rPr lang="en-GB" sz="2400" b="1" i="1" dirty="0"/>
              <a:t> </a:t>
            </a:r>
            <a:r>
              <a:rPr lang="en-GB" sz="2400" b="1" i="1" dirty="0" err="1"/>
              <a:t>është</a:t>
            </a:r>
            <a:r>
              <a:rPr lang="en-GB" sz="2400" b="1" i="1" dirty="0"/>
              <a:t> </a:t>
            </a:r>
            <a:r>
              <a:rPr lang="en-GB" sz="2400" b="1" i="1" dirty="0" err="1"/>
              <a:t>aq</a:t>
            </a:r>
            <a:r>
              <a:rPr lang="en-GB" sz="2400" b="1" i="1" dirty="0"/>
              <a:t> e </a:t>
            </a:r>
            <a:r>
              <a:rPr lang="en-GB" sz="2400" b="1" i="1" dirty="0" err="1"/>
              <a:t>thellë</a:t>
            </a:r>
            <a:r>
              <a:rPr lang="en-GB" sz="2400" b="1" i="1" dirty="0"/>
              <a:t> </a:t>
            </a:r>
            <a:r>
              <a:rPr lang="en-GB" sz="2400" b="1" i="1" dirty="0" err="1"/>
              <a:t>sa</a:t>
            </a:r>
            <a:r>
              <a:rPr lang="en-GB" sz="2400" b="1" i="1" dirty="0"/>
              <a:t> </a:t>
            </a:r>
            <a:r>
              <a:rPr lang="en-GB" sz="2400" b="1" i="1" dirty="0" err="1"/>
              <a:t>për</a:t>
            </a:r>
            <a:r>
              <a:rPr lang="en-GB" sz="2400" b="1" i="1" dirty="0"/>
              <a:t> </a:t>
            </a:r>
            <a:r>
              <a:rPr lang="en-GB" sz="2400" b="1" i="1" dirty="0" err="1"/>
              <a:t>të</a:t>
            </a:r>
            <a:r>
              <a:rPr lang="en-GB" sz="2400" b="1" i="1" dirty="0"/>
              <a:t> </a:t>
            </a:r>
            <a:r>
              <a:rPr lang="en-GB" sz="2400" b="1" i="1" dirty="0" err="1"/>
              <a:t>justifikuar</a:t>
            </a:r>
            <a:r>
              <a:rPr lang="en-GB" sz="2400" b="1" i="1" dirty="0"/>
              <a:t> </a:t>
            </a:r>
            <a:r>
              <a:rPr lang="en-GB" sz="2400" b="1" i="1" dirty="0" err="1"/>
              <a:t>kontrollin</a:t>
            </a:r>
            <a:r>
              <a:rPr lang="en-GB" sz="2400" b="1" i="1" dirty="0"/>
              <a:t> e </a:t>
            </a:r>
            <a:r>
              <a:rPr lang="en-GB" sz="2400" b="1" i="1" dirty="0" err="1"/>
              <a:t>kësaj</a:t>
            </a:r>
            <a:r>
              <a:rPr lang="en-GB" sz="2400" b="1" i="1" dirty="0"/>
              <a:t> </a:t>
            </a:r>
            <a:r>
              <a:rPr lang="en-GB" sz="2400" b="1" i="1" dirty="0" err="1"/>
              <a:t>veprimtarie</a:t>
            </a:r>
            <a:r>
              <a:rPr lang="en-GB" sz="2400" b="1" i="1" dirty="0"/>
              <a:t> </a:t>
            </a:r>
            <a:r>
              <a:rPr lang="en-GB" sz="2400" b="1" i="1" dirty="0" err="1"/>
              <a:t>nga</a:t>
            </a:r>
            <a:r>
              <a:rPr lang="en-GB" sz="2400" b="1" i="1" dirty="0"/>
              <a:t> </a:t>
            </a:r>
            <a:r>
              <a:rPr lang="en-GB" sz="2400" b="1" i="1" dirty="0" err="1"/>
              <a:t>ana</a:t>
            </a:r>
            <a:r>
              <a:rPr lang="en-GB" sz="2400" b="1" i="1" dirty="0"/>
              <a:t> e </a:t>
            </a:r>
            <a:r>
              <a:rPr lang="en-GB" sz="2400" b="1" i="1" dirty="0" err="1"/>
              <a:t>gjykatës</a:t>
            </a:r>
            <a:r>
              <a:rPr lang="en-GB" sz="2400" i="1" dirty="0" smtClean="0"/>
              <a:t>...”.</a:t>
            </a:r>
            <a:endParaRPr lang="en-GB" sz="2400" dirty="0">
              <a:effectLst/>
            </a:endParaRPr>
          </a:p>
        </p:txBody>
      </p:sp>
    </p:spTree>
    <p:extLst>
      <p:ext uri="{BB962C8B-B14F-4D97-AF65-F5344CB8AC3E}">
        <p14:creationId xmlns:p14="http://schemas.microsoft.com/office/powerpoint/2010/main" val="4430456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fontScale="90000"/>
          </a:bodyPr>
          <a:lstStyle/>
          <a:p>
            <a:r>
              <a:rPr lang="en-GB" sz="2800" b="1" dirty="0" smtClean="0"/>
              <a:t/>
            </a:r>
            <a:br>
              <a:rPr lang="en-GB" sz="2800" b="1" dirty="0" smtClean="0"/>
            </a:br>
            <a:r>
              <a:rPr lang="en-GB" sz="2800" b="1" dirty="0" smtClean="0"/>
              <a:t>A </a:t>
            </a:r>
            <a:r>
              <a:rPr lang="en-GB" sz="2800" b="1" dirty="0" err="1"/>
              <a:t>janë</a:t>
            </a:r>
            <a:r>
              <a:rPr lang="en-GB" sz="2800" b="1" dirty="0"/>
              <a:t> </a:t>
            </a:r>
            <a:r>
              <a:rPr lang="en-GB" sz="2800" b="1" dirty="0" err="1"/>
              <a:t>ambientet</a:t>
            </a:r>
            <a:r>
              <a:rPr lang="en-GB" sz="2800" b="1" dirty="0"/>
              <a:t> e </a:t>
            </a:r>
            <a:r>
              <a:rPr lang="en-GB" sz="2800" b="1" dirty="0" err="1"/>
              <a:t>policisë</a:t>
            </a:r>
            <a:r>
              <a:rPr lang="en-GB" sz="2800" b="1" dirty="0"/>
              <a:t> </a:t>
            </a:r>
            <a:r>
              <a:rPr lang="en-GB" sz="2800" b="1" dirty="0" err="1"/>
              <a:t>gjyqësore</a:t>
            </a:r>
            <a:r>
              <a:rPr lang="en-GB" sz="2800" b="1" dirty="0"/>
              <a:t>/</a:t>
            </a:r>
            <a:r>
              <a:rPr lang="en-GB" sz="2800" b="1" dirty="0" err="1"/>
              <a:t>prokurorisë</a:t>
            </a:r>
            <a:r>
              <a:rPr lang="en-GB" sz="2800" b="1" dirty="0"/>
              <a:t> </a:t>
            </a:r>
            <a:r>
              <a:rPr lang="en-GB" sz="2800" b="1" dirty="0" err="1"/>
              <a:t>vende</a:t>
            </a:r>
            <a:r>
              <a:rPr lang="en-GB" sz="2800" b="1" dirty="0"/>
              <a:t> </a:t>
            </a:r>
            <a:r>
              <a:rPr lang="en-GB" sz="2800" b="1" dirty="0" err="1"/>
              <a:t>publike</a:t>
            </a:r>
            <a:r>
              <a:rPr lang="en-GB" sz="2800" b="1" dirty="0"/>
              <a:t> </a:t>
            </a:r>
            <a:r>
              <a:rPr lang="en-GB" sz="2800" b="1" dirty="0" err="1"/>
              <a:t>për</a:t>
            </a:r>
            <a:r>
              <a:rPr lang="en-GB" sz="2800" b="1" dirty="0"/>
              <a:t> </a:t>
            </a:r>
            <a:r>
              <a:rPr lang="en-GB" sz="2800" b="1" dirty="0" err="1"/>
              <a:t>qëllime</a:t>
            </a:r>
            <a:r>
              <a:rPr lang="en-GB" sz="2800" b="1" dirty="0"/>
              <a:t> </a:t>
            </a:r>
            <a:r>
              <a:rPr lang="en-GB" sz="2800" b="1" dirty="0" err="1"/>
              <a:t>të</a:t>
            </a:r>
            <a:r>
              <a:rPr lang="en-GB" sz="2800" b="1" dirty="0"/>
              <a:t> </a:t>
            </a:r>
            <a:r>
              <a:rPr lang="en-GB" sz="2800" b="1" dirty="0" err="1"/>
              <a:t>kryerjes</a:t>
            </a:r>
            <a:r>
              <a:rPr lang="en-GB" sz="2800" b="1" dirty="0"/>
              <a:t> </a:t>
            </a:r>
            <a:r>
              <a:rPr lang="en-GB" sz="2800" b="1" dirty="0" err="1"/>
              <a:t>së</a:t>
            </a:r>
            <a:r>
              <a:rPr lang="en-GB" sz="2800" b="1" dirty="0"/>
              <a:t> </a:t>
            </a:r>
            <a:r>
              <a:rPr lang="en-GB" sz="2800" b="1" dirty="0" err="1"/>
              <a:t>një</a:t>
            </a:r>
            <a:r>
              <a:rPr lang="en-GB" sz="2800" b="1" dirty="0"/>
              <a:t> </a:t>
            </a:r>
            <a:r>
              <a:rPr lang="en-GB" sz="2800" b="1" dirty="0" err="1"/>
              <a:t>përgjimi</a:t>
            </a:r>
            <a:r>
              <a:rPr lang="en-GB" sz="2800" b="1" dirty="0"/>
              <a:t>?</a:t>
            </a:r>
            <a:r>
              <a:rPr lang="en-GB" sz="2800" dirty="0"/>
              <a:t/>
            </a:r>
            <a:br>
              <a:rPr lang="en-GB" sz="2800" dirty="0"/>
            </a:b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lnSpcReduction="10000"/>
          </a:bodyPr>
          <a:lstStyle/>
          <a:p>
            <a:pPr algn="just"/>
            <a:r>
              <a:rPr lang="en-US" sz="2400" dirty="0" err="1" smtClean="0"/>
              <a:t>Neni</a:t>
            </a:r>
            <a:r>
              <a:rPr lang="en-US" sz="2400" dirty="0" smtClean="0"/>
              <a:t> </a:t>
            </a:r>
            <a:r>
              <a:rPr lang="en-US" sz="2400" dirty="0"/>
              <a:t>34/b i</a:t>
            </a:r>
            <a:r>
              <a:rPr lang="en-US" sz="2400" dirty="0" smtClean="0"/>
              <a:t> </a:t>
            </a:r>
            <a:r>
              <a:rPr lang="en-US" sz="2400" dirty="0" err="1" smtClean="0"/>
              <a:t>K.Pr.Penale</a:t>
            </a:r>
            <a:r>
              <a:rPr lang="en-US" sz="2400" dirty="0" smtClean="0"/>
              <a:t>: </a:t>
            </a:r>
            <a:r>
              <a:rPr lang="en-US" sz="2400" dirty="0" err="1" smtClean="0"/>
              <a:t>takimi</a:t>
            </a:r>
            <a:r>
              <a:rPr lang="en-US" sz="2400" dirty="0" smtClean="0"/>
              <a:t> </a:t>
            </a:r>
            <a:r>
              <a:rPr lang="en-US" sz="2400" dirty="0"/>
              <a:t>i </a:t>
            </a:r>
            <a:r>
              <a:rPr lang="en-US" sz="2400" dirty="0" err="1"/>
              <a:t>të</a:t>
            </a:r>
            <a:r>
              <a:rPr lang="en-US" sz="2400" dirty="0"/>
              <a:t> </a:t>
            </a:r>
            <a:r>
              <a:rPr lang="en-US" sz="2400" dirty="0" err="1"/>
              <a:t>sapoarrestuarit</a:t>
            </a:r>
            <a:r>
              <a:rPr lang="en-US" sz="2400" dirty="0"/>
              <a:t> me </a:t>
            </a:r>
            <a:r>
              <a:rPr lang="en-US" sz="2400" dirty="0" err="1"/>
              <a:t>mbrojtësin</a:t>
            </a:r>
            <a:r>
              <a:rPr lang="en-US" sz="2400" dirty="0"/>
              <a:t> e </a:t>
            </a:r>
            <a:r>
              <a:rPr lang="en-US" sz="2400" dirty="0" err="1"/>
              <a:t>tij</a:t>
            </a:r>
            <a:r>
              <a:rPr lang="en-US" sz="2400" dirty="0"/>
              <a:t> </a:t>
            </a:r>
            <a:r>
              <a:rPr lang="en-US" sz="2400" dirty="0" err="1"/>
              <a:t>duhet</a:t>
            </a:r>
            <a:r>
              <a:rPr lang="en-US" sz="2400" dirty="0"/>
              <a:t> </a:t>
            </a:r>
            <a:r>
              <a:rPr lang="en-US" sz="2400" dirty="0" err="1"/>
              <a:t>të</a:t>
            </a:r>
            <a:r>
              <a:rPr lang="en-US" sz="2400" dirty="0"/>
              <a:t> </a:t>
            </a:r>
            <a:r>
              <a:rPr lang="en-US" sz="2400" dirty="0" err="1"/>
              <a:t>zhvillohet</a:t>
            </a:r>
            <a:r>
              <a:rPr lang="en-US" sz="2400" dirty="0"/>
              <a:t> </a:t>
            </a:r>
            <a:r>
              <a:rPr lang="en-US" sz="2400" dirty="0" err="1"/>
              <a:t>në</a:t>
            </a:r>
            <a:r>
              <a:rPr lang="en-US" sz="2400" dirty="0"/>
              <a:t> </a:t>
            </a:r>
            <a:r>
              <a:rPr lang="en-US" sz="2400" dirty="0" err="1"/>
              <a:t>një</a:t>
            </a:r>
            <a:r>
              <a:rPr lang="en-US" sz="2400" dirty="0"/>
              <a:t> </a:t>
            </a:r>
            <a:r>
              <a:rPr lang="en-US" sz="2400" dirty="0" err="1"/>
              <a:t>ambjent</a:t>
            </a:r>
            <a:r>
              <a:rPr lang="en-US" sz="2400" dirty="0"/>
              <a:t> pa </a:t>
            </a:r>
            <a:r>
              <a:rPr lang="en-US" sz="2400" dirty="0" err="1"/>
              <a:t>praninë</a:t>
            </a:r>
            <a:r>
              <a:rPr lang="en-US" sz="2400" dirty="0"/>
              <a:t> e </a:t>
            </a:r>
            <a:r>
              <a:rPr lang="en-US" sz="2400" dirty="0" err="1"/>
              <a:t>të</a:t>
            </a:r>
            <a:r>
              <a:rPr lang="en-US" sz="2400" dirty="0"/>
              <a:t> </a:t>
            </a:r>
            <a:r>
              <a:rPr lang="en-US" sz="2400" dirty="0" err="1"/>
              <a:t>tjerëve</a:t>
            </a:r>
            <a:r>
              <a:rPr lang="en-US" sz="2400" dirty="0"/>
              <a:t> </a:t>
            </a:r>
            <a:r>
              <a:rPr lang="en-US" sz="2400" dirty="0" err="1"/>
              <a:t>dhe</a:t>
            </a:r>
            <a:r>
              <a:rPr lang="en-US" sz="2400" dirty="0"/>
              <a:t> pa </a:t>
            </a:r>
            <a:r>
              <a:rPr lang="en-US" sz="2400" dirty="0" err="1"/>
              <a:t>ndërhyrjen</a:t>
            </a:r>
            <a:r>
              <a:rPr lang="en-US" sz="2400" dirty="0"/>
              <a:t> </a:t>
            </a:r>
            <a:r>
              <a:rPr lang="en-US" sz="2400" dirty="0" err="1"/>
              <a:t>nga</a:t>
            </a:r>
            <a:r>
              <a:rPr lang="en-US" sz="2400" dirty="0"/>
              <a:t> </a:t>
            </a:r>
            <a:r>
              <a:rPr lang="en-US" sz="2400" dirty="0" err="1" smtClean="0"/>
              <a:t>jashtë</a:t>
            </a:r>
            <a:r>
              <a:rPr lang="en-US" sz="2400" dirty="0" smtClean="0"/>
              <a:t>;</a:t>
            </a:r>
          </a:p>
          <a:p>
            <a:pPr algn="just"/>
            <a:r>
              <a:rPr lang="en-US" sz="2400" dirty="0" err="1"/>
              <a:t>B</a:t>
            </a:r>
            <a:r>
              <a:rPr lang="en-US" sz="2400" dirty="0" err="1" smtClean="0"/>
              <a:t>eni</a:t>
            </a:r>
            <a:r>
              <a:rPr lang="en-US" sz="2400" dirty="0" smtClean="0"/>
              <a:t> </a:t>
            </a:r>
            <a:r>
              <a:rPr lang="en-US" sz="2400" dirty="0"/>
              <a:t>222/6 i </a:t>
            </a:r>
            <a:r>
              <a:rPr lang="en-US" sz="2400" dirty="0" err="1"/>
              <a:t>K.Pr.Penale</a:t>
            </a:r>
            <a:r>
              <a:rPr lang="en-US" sz="2400" dirty="0"/>
              <a:t> </a:t>
            </a:r>
            <a:r>
              <a:rPr lang="en-US" sz="2400" dirty="0" err="1" smtClean="0"/>
              <a:t>krijon</a:t>
            </a:r>
            <a:r>
              <a:rPr lang="en-US" sz="2400" dirty="0" smtClean="0"/>
              <a:t> </a:t>
            </a:r>
            <a:r>
              <a:rPr lang="en-US" sz="2400" dirty="0" err="1"/>
              <a:t>idenë</a:t>
            </a:r>
            <a:r>
              <a:rPr lang="en-US" sz="2400" dirty="0"/>
              <a:t> </a:t>
            </a:r>
            <a:r>
              <a:rPr lang="en-US" sz="2400" dirty="0" err="1"/>
              <a:t>që</a:t>
            </a:r>
            <a:r>
              <a:rPr lang="en-US" sz="2400" dirty="0"/>
              <a:t> </a:t>
            </a:r>
            <a:r>
              <a:rPr lang="en-US" sz="2400" dirty="0" err="1"/>
              <a:t>përgjimi</a:t>
            </a:r>
            <a:r>
              <a:rPr lang="en-US" sz="2400" dirty="0"/>
              <a:t> </a:t>
            </a:r>
            <a:r>
              <a:rPr lang="en-US" sz="2400" dirty="0" err="1"/>
              <a:t>në</a:t>
            </a:r>
            <a:r>
              <a:rPr lang="en-US" sz="2400" dirty="0"/>
              <a:t> </a:t>
            </a:r>
            <a:r>
              <a:rPr lang="en-US" sz="2400" dirty="0" err="1"/>
              <a:t>vende</a:t>
            </a:r>
            <a:r>
              <a:rPr lang="en-US" sz="2400" dirty="0"/>
              <a:t> </a:t>
            </a:r>
            <a:r>
              <a:rPr lang="en-US" sz="2400" dirty="0" smtClean="0"/>
              <a:t>private </a:t>
            </a:r>
            <a:r>
              <a:rPr lang="en-US" sz="2400" dirty="0" err="1"/>
              <a:t>kërkon</a:t>
            </a:r>
            <a:r>
              <a:rPr lang="en-US" sz="2400" dirty="0"/>
              <a:t> </a:t>
            </a:r>
            <a:r>
              <a:rPr lang="en-US" sz="2400" dirty="0" err="1"/>
              <a:t>ndërhyrjen</a:t>
            </a:r>
            <a:r>
              <a:rPr lang="en-US" sz="2400" dirty="0"/>
              <a:t> </a:t>
            </a:r>
            <a:r>
              <a:rPr lang="en-US" sz="2400" dirty="0" err="1"/>
              <a:t>në</a:t>
            </a:r>
            <a:r>
              <a:rPr lang="en-US" sz="2400" dirty="0"/>
              <a:t> </a:t>
            </a:r>
            <a:r>
              <a:rPr lang="en-US" sz="2400" dirty="0" err="1"/>
              <a:t>atë</a:t>
            </a:r>
            <a:r>
              <a:rPr lang="en-US" sz="2400" dirty="0"/>
              <a:t> ambient </a:t>
            </a:r>
            <a:r>
              <a:rPr lang="en-US" sz="2400" dirty="0" err="1"/>
              <a:t>të</a:t>
            </a:r>
            <a:r>
              <a:rPr lang="en-US" sz="2400" dirty="0"/>
              <a:t> </a:t>
            </a:r>
            <a:r>
              <a:rPr lang="en-US" sz="2400" dirty="0" err="1"/>
              <a:t>një</a:t>
            </a:r>
            <a:r>
              <a:rPr lang="en-US" sz="2400" dirty="0"/>
              <a:t> </a:t>
            </a:r>
            <a:r>
              <a:rPr lang="en-US" sz="2400" dirty="0" err="1"/>
              <a:t>personi</a:t>
            </a:r>
            <a:r>
              <a:rPr lang="en-US" sz="2400" dirty="0"/>
              <a:t> </a:t>
            </a:r>
            <a:r>
              <a:rPr lang="en-US" sz="2400" dirty="0" err="1"/>
              <a:t>të</a:t>
            </a:r>
            <a:r>
              <a:rPr lang="en-US" sz="2400" dirty="0"/>
              <a:t> </a:t>
            </a:r>
            <a:r>
              <a:rPr lang="en-US" sz="2400" dirty="0" err="1"/>
              <a:t>jashtëm</a:t>
            </a:r>
            <a:r>
              <a:rPr lang="en-US" sz="2400" dirty="0"/>
              <a:t> (PGJ), </a:t>
            </a:r>
            <a:r>
              <a:rPr lang="en-US" sz="2400" dirty="0" err="1"/>
              <a:t>në</a:t>
            </a:r>
            <a:r>
              <a:rPr lang="en-US" sz="2400" dirty="0"/>
              <a:t> </a:t>
            </a:r>
            <a:r>
              <a:rPr lang="en-US" sz="2400" dirty="0" err="1"/>
              <a:t>mënyrë</a:t>
            </a:r>
            <a:r>
              <a:rPr lang="en-US" sz="2400" dirty="0"/>
              <a:t> </a:t>
            </a:r>
            <a:r>
              <a:rPr lang="en-US" sz="2400" dirty="0" err="1"/>
              <a:t>të</a:t>
            </a:r>
            <a:r>
              <a:rPr lang="en-US" sz="2400" dirty="0"/>
              <a:t> </a:t>
            </a:r>
            <a:r>
              <a:rPr lang="en-US" sz="2400" dirty="0" err="1"/>
              <a:t>fshehtë</a:t>
            </a:r>
            <a:r>
              <a:rPr lang="en-US" sz="2400" dirty="0"/>
              <a:t>, me </a:t>
            </a:r>
            <a:r>
              <a:rPr lang="en-US" sz="2400" dirty="0" err="1"/>
              <a:t>qëllim</a:t>
            </a:r>
            <a:r>
              <a:rPr lang="en-US" sz="2400" dirty="0"/>
              <a:t> </a:t>
            </a:r>
            <a:r>
              <a:rPr lang="en-US" sz="2400" dirty="0" err="1"/>
              <a:t>vendosjen</a:t>
            </a:r>
            <a:r>
              <a:rPr lang="en-US" sz="2400" dirty="0"/>
              <a:t> e </a:t>
            </a:r>
            <a:r>
              <a:rPr lang="en-US" sz="2400" dirty="0" err="1"/>
              <a:t>aparaturave</a:t>
            </a:r>
            <a:r>
              <a:rPr lang="en-US" sz="2400" dirty="0"/>
              <a:t> </a:t>
            </a:r>
            <a:r>
              <a:rPr lang="en-US" sz="2400" dirty="0" err="1"/>
              <a:t>të</a:t>
            </a:r>
            <a:r>
              <a:rPr lang="en-US" sz="2400" dirty="0"/>
              <a:t> </a:t>
            </a:r>
            <a:r>
              <a:rPr lang="en-US" sz="2400" dirty="0" err="1" smtClean="0"/>
              <a:t>përgjimit</a:t>
            </a:r>
            <a:r>
              <a:rPr lang="en-GB" sz="2400" dirty="0" smtClean="0"/>
              <a:t>;</a:t>
            </a:r>
          </a:p>
          <a:p>
            <a:pPr algn="just"/>
            <a:r>
              <a:rPr lang="en-GB" sz="2400" b="1" dirty="0" err="1" smtClean="0"/>
              <a:t>Vendimi</a:t>
            </a:r>
            <a:r>
              <a:rPr lang="en-GB" sz="2400" b="1" dirty="0" smtClean="0"/>
              <a:t> </a:t>
            </a:r>
            <a:r>
              <a:rPr lang="en-GB" sz="2400" b="1" dirty="0" err="1"/>
              <a:t>nr</a:t>
            </a:r>
            <a:r>
              <a:rPr lang="en-GB" sz="2400" b="1" dirty="0"/>
              <a:t>. 199, </a:t>
            </a:r>
            <a:r>
              <a:rPr lang="en-GB" sz="2400" b="1" dirty="0" err="1"/>
              <a:t>datë</a:t>
            </a:r>
            <a:r>
              <a:rPr lang="en-GB" sz="2400" b="1" dirty="0"/>
              <a:t> 29.10.2014 </a:t>
            </a:r>
            <a:r>
              <a:rPr lang="en-GB" sz="2400" b="1" dirty="0" smtClean="0"/>
              <a:t>i GJL</a:t>
            </a:r>
            <a:r>
              <a:rPr lang="en-GB" sz="2400" dirty="0" smtClean="0"/>
              <a:t>: </a:t>
            </a:r>
            <a:r>
              <a:rPr lang="en-GB" sz="2400" i="1" dirty="0"/>
              <a:t>“</a:t>
            </a:r>
            <a:r>
              <a:rPr lang="en-GB" sz="2400" i="1" dirty="0" err="1"/>
              <a:t>Sipas</a:t>
            </a:r>
            <a:r>
              <a:rPr lang="en-GB" sz="2400" i="1" dirty="0"/>
              <a:t> </a:t>
            </a:r>
            <a:r>
              <a:rPr lang="en-GB" sz="2400" i="1" dirty="0" err="1" smtClean="0"/>
              <a:t>gjykatave</a:t>
            </a:r>
            <a:r>
              <a:rPr lang="en-GB" sz="2400" i="1" dirty="0" smtClean="0"/>
              <a:t>, </a:t>
            </a:r>
            <a:r>
              <a:rPr lang="en-GB" sz="2400" i="1" dirty="0" err="1" smtClean="0"/>
              <a:t>çdo</a:t>
            </a:r>
            <a:r>
              <a:rPr lang="en-GB" sz="2400" i="1" dirty="0" smtClean="0"/>
              <a:t> </a:t>
            </a:r>
            <a:r>
              <a:rPr lang="en-GB" sz="2400" i="1" dirty="0"/>
              <a:t>ambient i </a:t>
            </a:r>
            <a:r>
              <a:rPr lang="en-GB" sz="2400" i="1" dirty="0" err="1"/>
              <a:t>brendshëm</a:t>
            </a:r>
            <a:r>
              <a:rPr lang="en-GB" sz="2400" i="1" dirty="0"/>
              <a:t> i </a:t>
            </a:r>
            <a:r>
              <a:rPr lang="en-GB" sz="2400" i="1" dirty="0" err="1"/>
              <a:t>Komisariatit</a:t>
            </a:r>
            <a:r>
              <a:rPr lang="en-GB" sz="2400" i="1" dirty="0"/>
              <a:t> </a:t>
            </a:r>
            <a:r>
              <a:rPr lang="en-GB" sz="2400" i="1" dirty="0" err="1"/>
              <a:t>nuk</a:t>
            </a:r>
            <a:r>
              <a:rPr lang="en-GB" sz="2400" i="1" dirty="0"/>
              <a:t> </a:t>
            </a:r>
            <a:r>
              <a:rPr lang="en-GB" sz="2400" i="1" dirty="0" err="1"/>
              <a:t>mund</a:t>
            </a:r>
            <a:r>
              <a:rPr lang="en-GB" sz="2400" i="1" dirty="0"/>
              <a:t> </a:t>
            </a:r>
            <a:r>
              <a:rPr lang="en-GB" sz="2400" i="1" dirty="0" err="1"/>
              <a:t>të</a:t>
            </a:r>
            <a:r>
              <a:rPr lang="en-GB" sz="2400" i="1" dirty="0"/>
              <a:t> </a:t>
            </a:r>
            <a:r>
              <a:rPr lang="en-GB" sz="2400" i="1" dirty="0" err="1"/>
              <a:t>konsiderohej</a:t>
            </a:r>
            <a:r>
              <a:rPr lang="en-GB" sz="2400" i="1" dirty="0"/>
              <a:t> </a:t>
            </a:r>
            <a:r>
              <a:rPr lang="en-GB" sz="2400" i="1" dirty="0" err="1"/>
              <a:t>publik</a:t>
            </a:r>
            <a:r>
              <a:rPr lang="en-GB" sz="2400" i="1" dirty="0"/>
              <a:t> </a:t>
            </a:r>
            <a:r>
              <a:rPr lang="en-GB" sz="2400" i="1" dirty="0" err="1"/>
              <a:t>derisa</a:t>
            </a:r>
            <a:r>
              <a:rPr lang="en-GB" sz="2400" i="1" dirty="0"/>
              <a:t> </a:t>
            </a:r>
            <a:r>
              <a:rPr lang="en-GB" sz="2400" i="1" dirty="0" err="1"/>
              <a:t>hyrja</a:t>
            </a:r>
            <a:r>
              <a:rPr lang="en-GB" sz="2400" i="1" dirty="0"/>
              <a:t> </a:t>
            </a:r>
            <a:r>
              <a:rPr lang="en-GB" sz="2400" i="1" dirty="0" err="1"/>
              <a:t>në</a:t>
            </a:r>
            <a:r>
              <a:rPr lang="en-GB" sz="2400" i="1" dirty="0"/>
              <a:t> </a:t>
            </a:r>
            <a:r>
              <a:rPr lang="en-GB" sz="2400" i="1" dirty="0" err="1"/>
              <a:t>të</a:t>
            </a:r>
            <a:r>
              <a:rPr lang="en-GB" sz="2400" i="1" dirty="0"/>
              <a:t> </a:t>
            </a:r>
            <a:r>
              <a:rPr lang="en-GB" sz="2400" i="1" dirty="0" err="1"/>
              <a:t>nuk</a:t>
            </a:r>
            <a:r>
              <a:rPr lang="en-GB" sz="2400" i="1" dirty="0"/>
              <a:t> </a:t>
            </a:r>
            <a:r>
              <a:rPr lang="en-GB" sz="2400" i="1" dirty="0" err="1"/>
              <a:t>ka</a:t>
            </a:r>
            <a:r>
              <a:rPr lang="en-GB" sz="2400" i="1" dirty="0"/>
              <a:t> </a:t>
            </a:r>
            <a:r>
              <a:rPr lang="en-GB" sz="2400" i="1" dirty="0" err="1"/>
              <a:t>një</a:t>
            </a:r>
            <a:r>
              <a:rPr lang="en-GB" sz="2400" i="1" dirty="0"/>
              <a:t> </a:t>
            </a:r>
            <a:r>
              <a:rPr lang="en-GB" sz="2400" i="1" dirty="0" err="1"/>
              <a:t>akses</a:t>
            </a:r>
            <a:r>
              <a:rPr lang="en-GB" sz="2400" i="1" dirty="0"/>
              <a:t> </a:t>
            </a:r>
            <a:r>
              <a:rPr lang="en-GB" sz="2400" i="1" dirty="0" err="1"/>
              <a:t>të</a:t>
            </a:r>
            <a:r>
              <a:rPr lang="en-GB" sz="2400" i="1" dirty="0"/>
              <a:t> </a:t>
            </a:r>
            <a:r>
              <a:rPr lang="en-GB" sz="2400" i="1" dirty="0" err="1"/>
              <a:t>pakufizuar</a:t>
            </a:r>
            <a:r>
              <a:rPr lang="en-GB" sz="2400" i="1" dirty="0"/>
              <a:t> </a:t>
            </a:r>
            <a:r>
              <a:rPr lang="en-GB" sz="2400" i="1" dirty="0" err="1"/>
              <a:t>për</a:t>
            </a:r>
            <a:r>
              <a:rPr lang="en-GB" sz="2400" i="1" dirty="0"/>
              <a:t> </a:t>
            </a:r>
            <a:r>
              <a:rPr lang="en-GB" sz="2400" i="1" dirty="0" err="1" smtClean="0"/>
              <a:t>këdo</a:t>
            </a:r>
            <a:r>
              <a:rPr lang="en-GB" sz="2400" i="1" dirty="0" smtClean="0"/>
              <a:t>. </a:t>
            </a:r>
            <a:r>
              <a:rPr lang="en-GB" sz="2400" i="1" dirty="0" err="1"/>
              <a:t>Ky</a:t>
            </a:r>
            <a:r>
              <a:rPr lang="en-GB" sz="2400" i="1" dirty="0"/>
              <a:t> </a:t>
            </a:r>
            <a:r>
              <a:rPr lang="en-GB" sz="2400" i="1" dirty="0" err="1"/>
              <a:t>arsyetim</a:t>
            </a:r>
            <a:r>
              <a:rPr lang="en-GB" sz="2400" i="1" dirty="0"/>
              <a:t> </a:t>
            </a:r>
            <a:r>
              <a:rPr lang="en-GB" sz="2400" i="1" dirty="0" err="1"/>
              <a:t>nuk</a:t>
            </a:r>
            <a:r>
              <a:rPr lang="en-GB" sz="2400" i="1" dirty="0"/>
              <a:t> </a:t>
            </a:r>
            <a:r>
              <a:rPr lang="en-GB" sz="2400" i="1" dirty="0" err="1"/>
              <a:t>mund</a:t>
            </a:r>
            <a:r>
              <a:rPr lang="en-GB" sz="2400" i="1" dirty="0"/>
              <a:t> </a:t>
            </a:r>
            <a:r>
              <a:rPr lang="en-GB" sz="2400" i="1" dirty="0" err="1"/>
              <a:t>të</a:t>
            </a:r>
            <a:r>
              <a:rPr lang="en-GB" sz="2400" i="1" dirty="0"/>
              <a:t> </a:t>
            </a:r>
            <a:r>
              <a:rPr lang="en-GB" sz="2400" i="1" dirty="0" err="1"/>
              <a:t>pranohet</a:t>
            </a:r>
            <a:r>
              <a:rPr lang="en-GB" sz="2400" i="1" dirty="0"/>
              <a:t>. </a:t>
            </a:r>
            <a:r>
              <a:rPr lang="en-GB" sz="2400" i="1" dirty="0" err="1"/>
              <a:t>Ndërkohë</a:t>
            </a:r>
            <a:r>
              <a:rPr lang="en-GB" sz="2400" i="1" dirty="0"/>
              <a:t> </a:t>
            </a:r>
            <a:r>
              <a:rPr lang="en-GB" sz="2400" i="1" dirty="0" err="1"/>
              <a:t>që</a:t>
            </a:r>
            <a:r>
              <a:rPr lang="en-GB" sz="2400" i="1" dirty="0"/>
              <a:t> </a:t>
            </a:r>
            <a:r>
              <a:rPr lang="en-GB" sz="2400" i="1" dirty="0" err="1"/>
              <a:t>aksesueshmëria</a:t>
            </a:r>
            <a:r>
              <a:rPr lang="en-GB" sz="2400" i="1" dirty="0"/>
              <a:t> </a:t>
            </a:r>
            <a:r>
              <a:rPr lang="en-GB" sz="2400" i="1" dirty="0" err="1"/>
              <a:t>është</a:t>
            </a:r>
            <a:r>
              <a:rPr lang="en-GB" sz="2400" i="1" dirty="0"/>
              <a:t> </a:t>
            </a:r>
            <a:r>
              <a:rPr lang="en-GB" sz="2400" i="1" dirty="0" err="1"/>
              <a:t>veçse</a:t>
            </a:r>
            <a:r>
              <a:rPr lang="en-GB" sz="2400" i="1" dirty="0"/>
              <a:t> </a:t>
            </a:r>
            <a:r>
              <a:rPr lang="en-GB" sz="2400" i="1" dirty="0" err="1"/>
              <a:t>një</a:t>
            </a:r>
            <a:r>
              <a:rPr lang="en-GB" sz="2400" i="1" dirty="0"/>
              <a:t> </a:t>
            </a:r>
            <a:r>
              <a:rPr lang="en-GB" sz="2400" i="1" dirty="0" err="1"/>
              <a:t>nga</a:t>
            </a:r>
            <a:r>
              <a:rPr lang="en-GB" sz="2400" i="1" dirty="0"/>
              <a:t> </a:t>
            </a:r>
            <a:r>
              <a:rPr lang="en-GB" sz="2400" i="1" dirty="0" err="1"/>
              <a:t>elementet</a:t>
            </a:r>
            <a:r>
              <a:rPr lang="en-GB" sz="2400" i="1" dirty="0"/>
              <a:t> </a:t>
            </a:r>
            <a:r>
              <a:rPr lang="en-GB" sz="2400" i="1" dirty="0" err="1"/>
              <a:t>për</a:t>
            </a:r>
            <a:r>
              <a:rPr lang="en-GB" sz="2400" i="1" dirty="0"/>
              <a:t> </a:t>
            </a:r>
            <a:r>
              <a:rPr lang="en-GB" sz="2400" i="1" dirty="0" err="1"/>
              <a:t>të</a:t>
            </a:r>
            <a:r>
              <a:rPr lang="en-GB" sz="2400" i="1" dirty="0"/>
              <a:t> </a:t>
            </a:r>
            <a:r>
              <a:rPr lang="en-GB" sz="2400" i="1" dirty="0" err="1"/>
              <a:t>identifikuar</a:t>
            </a:r>
            <a:r>
              <a:rPr lang="en-GB" sz="2400" i="1" dirty="0"/>
              <a:t> </a:t>
            </a:r>
            <a:r>
              <a:rPr lang="en-GB" sz="2400" i="1" dirty="0" err="1"/>
              <a:t>llojin</a:t>
            </a:r>
            <a:r>
              <a:rPr lang="en-GB" sz="2400" i="1" dirty="0"/>
              <a:t> e </a:t>
            </a:r>
            <a:r>
              <a:rPr lang="en-GB" sz="2400" i="1" dirty="0" err="1"/>
              <a:t>ambientit</a:t>
            </a:r>
            <a:r>
              <a:rPr lang="en-GB" sz="2400" i="1" dirty="0"/>
              <a:t>, </a:t>
            </a:r>
            <a:r>
              <a:rPr lang="en-GB" sz="2400" i="1" dirty="0" err="1"/>
              <a:t>vlerësohet</a:t>
            </a:r>
            <a:r>
              <a:rPr lang="en-GB" sz="2400" i="1" dirty="0"/>
              <a:t> </a:t>
            </a:r>
            <a:r>
              <a:rPr lang="en-GB" sz="2400" i="1" dirty="0" err="1"/>
              <a:t>nga</a:t>
            </a:r>
            <a:r>
              <a:rPr lang="en-GB" sz="2400" i="1" dirty="0"/>
              <a:t> </a:t>
            </a:r>
            <a:r>
              <a:rPr lang="en-GB" sz="2400" i="1" dirty="0" err="1"/>
              <a:t>ky</a:t>
            </a:r>
            <a:r>
              <a:rPr lang="en-GB" sz="2400" i="1" dirty="0"/>
              <a:t> </a:t>
            </a:r>
            <a:r>
              <a:rPr lang="en-GB" sz="2400" i="1" dirty="0" err="1"/>
              <a:t>Kolegj</a:t>
            </a:r>
            <a:r>
              <a:rPr lang="en-GB" sz="2400" i="1" dirty="0"/>
              <a:t> se </a:t>
            </a:r>
            <a:r>
              <a:rPr lang="en-GB" sz="2400" i="1" dirty="0" err="1"/>
              <a:t>kriteri</a:t>
            </a:r>
            <a:r>
              <a:rPr lang="en-GB" sz="2400" i="1" dirty="0"/>
              <a:t> </a:t>
            </a:r>
            <a:r>
              <a:rPr lang="en-GB" sz="2400" i="1" dirty="0" err="1"/>
              <a:t>kryesor</a:t>
            </a:r>
            <a:r>
              <a:rPr lang="en-GB" sz="2400" i="1" dirty="0"/>
              <a:t> </a:t>
            </a:r>
            <a:r>
              <a:rPr lang="en-GB" sz="2400" i="1" dirty="0" err="1"/>
              <a:t>lidhet</a:t>
            </a:r>
            <a:r>
              <a:rPr lang="en-GB" sz="2400" i="1" dirty="0"/>
              <a:t> me </a:t>
            </a:r>
            <a:r>
              <a:rPr lang="en-GB" sz="2400" i="1" dirty="0" err="1"/>
              <a:t>analizimin</a:t>
            </a:r>
            <a:r>
              <a:rPr lang="en-GB" sz="2400" i="1" dirty="0"/>
              <a:t> e </a:t>
            </a:r>
            <a:r>
              <a:rPr lang="en-GB" sz="2400" i="1" dirty="0" err="1"/>
              <a:t>interesit</a:t>
            </a:r>
            <a:r>
              <a:rPr lang="en-GB" sz="2400" i="1" dirty="0"/>
              <a:t> </a:t>
            </a:r>
            <a:r>
              <a:rPr lang="en-GB" sz="2400" i="1" dirty="0" err="1"/>
              <a:t>të</a:t>
            </a:r>
            <a:r>
              <a:rPr lang="en-GB" sz="2400" i="1" dirty="0"/>
              <a:t> </a:t>
            </a:r>
            <a:r>
              <a:rPr lang="en-GB" sz="2400" i="1" dirty="0" err="1"/>
              <a:t>mbrojtur</a:t>
            </a:r>
            <a:r>
              <a:rPr lang="en-GB" sz="2400" i="1" dirty="0"/>
              <a:t> (</a:t>
            </a:r>
            <a:r>
              <a:rPr lang="en-GB" sz="2400" i="1" dirty="0" err="1"/>
              <a:t>që</a:t>
            </a:r>
            <a:r>
              <a:rPr lang="en-GB" sz="2400" i="1" dirty="0"/>
              <a:t> </a:t>
            </a:r>
            <a:r>
              <a:rPr lang="en-GB" sz="2400" i="1" dirty="0" err="1"/>
              <a:t>në</a:t>
            </a:r>
            <a:r>
              <a:rPr lang="en-GB" sz="2400" i="1" dirty="0"/>
              <a:t> </a:t>
            </a:r>
            <a:r>
              <a:rPr lang="en-GB" sz="2400" i="1" dirty="0" err="1"/>
              <a:t>rastin</a:t>
            </a:r>
            <a:r>
              <a:rPr lang="en-GB" sz="2400" i="1" dirty="0"/>
              <a:t> e </a:t>
            </a:r>
            <a:r>
              <a:rPr lang="en-GB" sz="2400" i="1" dirty="0" err="1"/>
              <a:t>ambientit</a:t>
            </a:r>
            <a:r>
              <a:rPr lang="en-GB" sz="2400" i="1" dirty="0"/>
              <a:t> </a:t>
            </a:r>
            <a:r>
              <a:rPr lang="en-GB" sz="2400" i="1" dirty="0" err="1"/>
              <a:t>privat</a:t>
            </a:r>
            <a:r>
              <a:rPr lang="en-GB" sz="2400" i="1" dirty="0"/>
              <a:t> </a:t>
            </a:r>
            <a:r>
              <a:rPr lang="en-GB" sz="2400" i="1" dirty="0" err="1"/>
              <a:t>është</a:t>
            </a:r>
            <a:r>
              <a:rPr lang="en-GB" sz="2400" i="1" dirty="0"/>
              <a:t> </a:t>
            </a:r>
            <a:r>
              <a:rPr lang="en-GB" sz="2400" i="1" dirty="0" err="1"/>
              <a:t>privatësia</a:t>
            </a:r>
            <a:r>
              <a:rPr lang="en-GB" sz="2400" i="1" dirty="0"/>
              <a:t> e </a:t>
            </a:r>
            <a:r>
              <a:rPr lang="en-GB" sz="2400" i="1" dirty="0" err="1"/>
              <a:t>banesës</a:t>
            </a:r>
            <a:r>
              <a:rPr lang="en-GB" sz="2400" i="1" dirty="0"/>
              <a:t> </a:t>
            </a:r>
            <a:r>
              <a:rPr lang="en-GB" sz="2400" i="1" dirty="0" err="1"/>
              <a:t>dhe</a:t>
            </a:r>
            <a:r>
              <a:rPr lang="en-GB" sz="2400" i="1" dirty="0"/>
              <a:t> e </a:t>
            </a:r>
            <a:r>
              <a:rPr lang="en-GB" sz="2400" i="1" dirty="0" err="1"/>
              <a:t>komunikimit</a:t>
            </a:r>
            <a:r>
              <a:rPr lang="en-GB" sz="2400" i="1" dirty="0"/>
              <a:t>) </a:t>
            </a:r>
            <a:r>
              <a:rPr lang="en-GB" sz="2400" i="1" dirty="0" err="1"/>
              <a:t>në</a:t>
            </a:r>
            <a:r>
              <a:rPr lang="en-GB" sz="2400" i="1" dirty="0"/>
              <a:t> </a:t>
            </a:r>
            <a:r>
              <a:rPr lang="en-GB" sz="2400" i="1" dirty="0" err="1"/>
              <a:t>raport</a:t>
            </a:r>
            <a:r>
              <a:rPr lang="en-GB" sz="2400" i="1" dirty="0"/>
              <a:t> me </a:t>
            </a:r>
            <a:r>
              <a:rPr lang="en-GB" sz="2400" i="1" dirty="0" err="1"/>
              <a:t>elementët</a:t>
            </a:r>
            <a:r>
              <a:rPr lang="en-GB" sz="2400" i="1" dirty="0"/>
              <a:t> </a:t>
            </a:r>
            <a:r>
              <a:rPr lang="en-GB" sz="2400" i="1" dirty="0" err="1"/>
              <a:t>faktik</a:t>
            </a:r>
            <a:r>
              <a:rPr lang="en-GB" sz="2400" i="1" dirty="0"/>
              <a:t> </a:t>
            </a:r>
            <a:r>
              <a:rPr lang="en-GB" sz="2400" i="1" dirty="0" err="1"/>
              <a:t>që</a:t>
            </a:r>
            <a:r>
              <a:rPr lang="en-GB" sz="2400" i="1" dirty="0"/>
              <a:t> do </a:t>
            </a:r>
            <a:r>
              <a:rPr lang="en-GB" sz="2400" i="1" dirty="0" err="1"/>
              <a:t>të</a:t>
            </a:r>
            <a:r>
              <a:rPr lang="en-GB" sz="2400" i="1" dirty="0"/>
              <a:t> </a:t>
            </a:r>
            <a:r>
              <a:rPr lang="en-GB" sz="2400" i="1" dirty="0" err="1"/>
              <a:t>konsiderohen</a:t>
            </a:r>
            <a:r>
              <a:rPr lang="en-GB" sz="2400" i="1" dirty="0"/>
              <a:t> </a:t>
            </a:r>
            <a:r>
              <a:rPr lang="en-GB" sz="2400" i="1" dirty="0" err="1"/>
              <a:t>rast</a:t>
            </a:r>
            <a:r>
              <a:rPr lang="en-GB" sz="2400" i="1" dirty="0"/>
              <a:t> pas </a:t>
            </a:r>
            <a:r>
              <a:rPr lang="en-GB" sz="2400" i="1" dirty="0" err="1"/>
              <a:t>rasti</a:t>
            </a:r>
            <a:r>
              <a:rPr lang="en-GB" sz="2400" i="1" dirty="0"/>
              <a:t> </a:t>
            </a:r>
            <a:r>
              <a:rPr lang="en-GB" sz="2400" i="1" dirty="0" err="1"/>
              <a:t>nga</a:t>
            </a:r>
            <a:r>
              <a:rPr lang="en-GB" sz="2400" i="1" dirty="0"/>
              <a:t> </a:t>
            </a:r>
            <a:r>
              <a:rPr lang="en-GB" sz="2400" i="1" dirty="0" err="1"/>
              <a:t>gjykata</a:t>
            </a:r>
            <a:r>
              <a:rPr lang="en-GB" sz="2400" i="1" dirty="0"/>
              <a:t>. </a:t>
            </a:r>
            <a:endParaRPr lang="en-US" sz="2400" dirty="0"/>
          </a:p>
        </p:txBody>
      </p:sp>
    </p:spTree>
    <p:extLst>
      <p:ext uri="{BB962C8B-B14F-4D97-AF65-F5344CB8AC3E}">
        <p14:creationId xmlns:p14="http://schemas.microsoft.com/office/powerpoint/2010/main" val="11612095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xfrm>
            <a:off x="838200" y="500062"/>
            <a:ext cx="10515600" cy="1325563"/>
          </a:xfrm>
          <a:solidFill>
            <a:schemeClr val="accent2">
              <a:lumMod val="60000"/>
              <a:lumOff val="40000"/>
            </a:schemeClr>
          </a:solidFill>
        </p:spPr>
        <p:txBody>
          <a:bodyPr>
            <a:normAutofit/>
          </a:bodyPr>
          <a:lstStyle/>
          <a:p>
            <a:r>
              <a:rPr lang="en-GB" sz="2800" b="1" dirty="0" err="1"/>
              <a:t>Vendimi</a:t>
            </a:r>
            <a:r>
              <a:rPr lang="en-GB" sz="2800" b="1" dirty="0"/>
              <a:t> </a:t>
            </a:r>
            <a:r>
              <a:rPr lang="en-GB" sz="2800" b="1" dirty="0" err="1"/>
              <a:t>nr</a:t>
            </a:r>
            <a:r>
              <a:rPr lang="en-GB" sz="2800" b="1" dirty="0"/>
              <a:t>. 199, </a:t>
            </a:r>
            <a:r>
              <a:rPr lang="en-GB" sz="2800" b="1" dirty="0" err="1"/>
              <a:t>datë</a:t>
            </a:r>
            <a:r>
              <a:rPr lang="en-GB" sz="2800" b="1" dirty="0"/>
              <a:t> 29.10.2014 i </a:t>
            </a:r>
            <a:r>
              <a:rPr lang="en-GB" sz="2800" b="1" dirty="0" smtClean="0"/>
              <a:t>GJL (</a:t>
            </a:r>
            <a:r>
              <a:rPr lang="en-GB" sz="2800" b="1" dirty="0" err="1" smtClean="0"/>
              <a:t>vazhdim</a:t>
            </a:r>
            <a:r>
              <a:rPr lang="en-GB" sz="2800" b="1" dirty="0" smtClean="0"/>
              <a: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dirty="0" err="1" smtClean="0"/>
              <a:t>Ky</a:t>
            </a:r>
            <a:r>
              <a:rPr lang="en-GB" sz="2400" dirty="0" smtClean="0"/>
              <a:t> </a:t>
            </a:r>
            <a:r>
              <a:rPr lang="en-GB" sz="2400" dirty="0" err="1"/>
              <a:t>Kolegj</a:t>
            </a:r>
            <a:r>
              <a:rPr lang="en-GB" sz="2400" dirty="0"/>
              <a:t> </a:t>
            </a:r>
            <a:r>
              <a:rPr lang="en-GB" sz="2400" dirty="0" err="1"/>
              <a:t>vlerëson</a:t>
            </a:r>
            <a:r>
              <a:rPr lang="en-GB" sz="2400" dirty="0"/>
              <a:t> se </a:t>
            </a:r>
            <a:r>
              <a:rPr lang="en-GB" sz="2400" dirty="0" err="1"/>
              <a:t>në</a:t>
            </a:r>
            <a:r>
              <a:rPr lang="en-GB" sz="2400" dirty="0"/>
              <a:t> </a:t>
            </a:r>
            <a:r>
              <a:rPr lang="en-GB" sz="2400" dirty="0" err="1"/>
              <a:t>përcaktimin</a:t>
            </a:r>
            <a:r>
              <a:rPr lang="en-GB" sz="2400" dirty="0"/>
              <a:t> e </a:t>
            </a:r>
            <a:r>
              <a:rPr lang="en-GB" sz="2400" dirty="0" err="1"/>
              <a:t>llojit</a:t>
            </a:r>
            <a:r>
              <a:rPr lang="en-GB" sz="2400" dirty="0"/>
              <a:t> </a:t>
            </a:r>
            <a:r>
              <a:rPr lang="en-GB" sz="2400" dirty="0" err="1"/>
              <a:t>të</a:t>
            </a:r>
            <a:r>
              <a:rPr lang="en-GB" sz="2400" dirty="0"/>
              <a:t> </a:t>
            </a:r>
            <a:r>
              <a:rPr lang="en-GB" sz="2400" dirty="0" err="1"/>
              <a:t>ambientit</a:t>
            </a:r>
            <a:r>
              <a:rPr lang="en-GB" sz="2400" dirty="0"/>
              <a:t>, </a:t>
            </a:r>
            <a:r>
              <a:rPr lang="en-GB" sz="2400" dirty="0" err="1"/>
              <a:t>gjykatat</a:t>
            </a:r>
            <a:r>
              <a:rPr lang="en-GB" sz="2400" dirty="0"/>
              <a:t> </a:t>
            </a:r>
            <a:r>
              <a:rPr lang="en-GB" sz="2400" dirty="0" err="1"/>
              <a:t>duhet</a:t>
            </a:r>
            <a:r>
              <a:rPr lang="en-GB" sz="2400" dirty="0"/>
              <a:t> </a:t>
            </a:r>
            <a:r>
              <a:rPr lang="en-GB" sz="2400" dirty="0" err="1"/>
              <a:t>të</a:t>
            </a:r>
            <a:r>
              <a:rPr lang="en-GB" sz="2400" dirty="0"/>
              <a:t> </a:t>
            </a:r>
            <a:r>
              <a:rPr lang="en-GB" sz="2400" dirty="0" err="1"/>
              <a:t>marrin</a:t>
            </a:r>
            <a:r>
              <a:rPr lang="en-GB" sz="2400" dirty="0"/>
              <a:t> </a:t>
            </a:r>
            <a:r>
              <a:rPr lang="en-GB" sz="2400" dirty="0" err="1"/>
              <a:t>në</a:t>
            </a:r>
            <a:r>
              <a:rPr lang="en-GB" sz="2400" dirty="0"/>
              <a:t> </a:t>
            </a:r>
            <a:r>
              <a:rPr lang="en-GB" sz="2400" dirty="0" err="1"/>
              <a:t>konsideratë</a:t>
            </a:r>
            <a:r>
              <a:rPr lang="en-GB" sz="2400" dirty="0"/>
              <a:t> </a:t>
            </a:r>
            <a:r>
              <a:rPr lang="en-GB" sz="2400" dirty="0" err="1"/>
              <a:t>faktin</a:t>
            </a:r>
            <a:r>
              <a:rPr lang="en-GB" sz="2400" dirty="0"/>
              <a:t> </a:t>
            </a:r>
            <a:r>
              <a:rPr lang="en-GB" sz="2400" dirty="0" err="1"/>
              <a:t>nëse</a:t>
            </a:r>
            <a:r>
              <a:rPr lang="en-GB" sz="2400" dirty="0"/>
              <a:t> </a:t>
            </a:r>
            <a:r>
              <a:rPr lang="en-GB" sz="2400" dirty="0" err="1"/>
              <a:t>ambienti</a:t>
            </a:r>
            <a:r>
              <a:rPr lang="en-GB" sz="2400" dirty="0"/>
              <a:t> </a:t>
            </a:r>
            <a:r>
              <a:rPr lang="en-GB" sz="2400" dirty="0" err="1"/>
              <a:t>është</a:t>
            </a:r>
            <a:r>
              <a:rPr lang="en-GB" sz="2400" dirty="0"/>
              <a:t>: i) i </a:t>
            </a:r>
            <a:r>
              <a:rPr lang="en-GB" sz="2400" dirty="0" err="1"/>
              <a:t>përdorur</a:t>
            </a:r>
            <a:r>
              <a:rPr lang="en-GB" sz="2400" dirty="0"/>
              <a:t> </a:t>
            </a:r>
            <a:r>
              <a:rPr lang="en-GB" sz="2400" dirty="0" err="1"/>
              <a:t>për</a:t>
            </a:r>
            <a:r>
              <a:rPr lang="en-GB" sz="2400" dirty="0"/>
              <a:t> </a:t>
            </a:r>
            <a:r>
              <a:rPr lang="en-GB" sz="2400" dirty="0" err="1"/>
              <a:t>qëllime</a:t>
            </a:r>
            <a:r>
              <a:rPr lang="en-GB" sz="2400" dirty="0"/>
              <a:t> private </a:t>
            </a:r>
            <a:r>
              <a:rPr lang="en-GB" sz="2400" dirty="0" err="1"/>
              <a:t>të</a:t>
            </a:r>
            <a:r>
              <a:rPr lang="en-GB" sz="2400" dirty="0"/>
              <a:t> </a:t>
            </a:r>
            <a:r>
              <a:rPr lang="en-GB" sz="2400" dirty="0" err="1"/>
              <a:t>personit</a:t>
            </a:r>
            <a:r>
              <a:rPr lang="en-GB" sz="2400" dirty="0"/>
              <a:t>; ii) </a:t>
            </a:r>
            <a:r>
              <a:rPr lang="en-GB" sz="2400" dirty="0" err="1"/>
              <a:t>nëse</a:t>
            </a:r>
            <a:r>
              <a:rPr lang="en-GB" sz="2400" dirty="0"/>
              <a:t> </a:t>
            </a:r>
            <a:r>
              <a:rPr lang="en-GB" sz="2400" dirty="0" err="1"/>
              <a:t>personi</a:t>
            </a:r>
            <a:r>
              <a:rPr lang="en-GB" sz="2400" dirty="0"/>
              <a:t> </a:t>
            </a:r>
            <a:r>
              <a:rPr lang="en-GB" sz="2400" dirty="0" err="1"/>
              <a:t>nën</a:t>
            </a:r>
            <a:r>
              <a:rPr lang="en-GB" sz="2400" dirty="0"/>
              <a:t> </a:t>
            </a:r>
            <a:r>
              <a:rPr lang="en-GB" sz="2400" dirty="0" err="1"/>
              <a:t>përgjim</a:t>
            </a:r>
            <a:r>
              <a:rPr lang="en-GB" sz="2400" dirty="0"/>
              <a:t> (</a:t>
            </a:r>
            <a:r>
              <a:rPr lang="en-GB" sz="2400" dirty="0" err="1"/>
              <a:t>apo</a:t>
            </a:r>
            <a:r>
              <a:rPr lang="en-GB" sz="2400" dirty="0"/>
              <a:t> </a:t>
            </a:r>
            <a:r>
              <a:rPr lang="en-GB" sz="2400" dirty="0" err="1"/>
              <a:t>personi</a:t>
            </a:r>
            <a:r>
              <a:rPr lang="en-GB" sz="2400" dirty="0"/>
              <a:t> me </a:t>
            </a:r>
            <a:r>
              <a:rPr lang="en-GB" sz="2400" dirty="0" err="1"/>
              <a:t>të</a:t>
            </a:r>
            <a:r>
              <a:rPr lang="en-GB" sz="2400" dirty="0"/>
              <a:t> </a:t>
            </a:r>
            <a:r>
              <a:rPr lang="en-GB" sz="2400" dirty="0" err="1"/>
              <a:t>cilin</a:t>
            </a:r>
            <a:r>
              <a:rPr lang="en-GB" sz="2400" dirty="0"/>
              <a:t> </a:t>
            </a:r>
            <a:r>
              <a:rPr lang="en-GB" sz="2400" dirty="0" err="1"/>
              <a:t>personi</a:t>
            </a:r>
            <a:r>
              <a:rPr lang="en-GB" sz="2400" dirty="0"/>
              <a:t> </a:t>
            </a:r>
            <a:r>
              <a:rPr lang="en-GB" sz="2400" dirty="0" err="1"/>
              <a:t>nën</a:t>
            </a:r>
            <a:r>
              <a:rPr lang="en-GB" sz="2400" dirty="0"/>
              <a:t> </a:t>
            </a:r>
            <a:r>
              <a:rPr lang="en-GB" sz="2400" dirty="0" err="1"/>
              <a:t>hetim</a:t>
            </a:r>
            <a:r>
              <a:rPr lang="en-GB" sz="2400" dirty="0"/>
              <a:t> </a:t>
            </a:r>
            <a:r>
              <a:rPr lang="en-GB" sz="2400" dirty="0" err="1"/>
              <a:t>është</a:t>
            </a:r>
            <a:r>
              <a:rPr lang="en-GB" sz="2400" dirty="0"/>
              <a:t> duke </a:t>
            </a:r>
            <a:r>
              <a:rPr lang="en-GB" sz="2400" dirty="0" err="1"/>
              <a:t>komunikuar</a:t>
            </a:r>
            <a:r>
              <a:rPr lang="en-GB" sz="2400" dirty="0"/>
              <a:t>) </a:t>
            </a:r>
            <a:r>
              <a:rPr lang="en-GB" sz="2400" dirty="0" err="1"/>
              <a:t>ka</a:t>
            </a:r>
            <a:r>
              <a:rPr lang="en-GB" sz="2400" dirty="0"/>
              <a:t> </a:t>
            </a:r>
            <a:r>
              <a:rPr lang="en-GB" sz="2400" dirty="0" err="1"/>
              <a:t>mundësi</a:t>
            </a:r>
            <a:r>
              <a:rPr lang="en-GB" sz="2400" dirty="0"/>
              <a:t> </a:t>
            </a:r>
            <a:r>
              <a:rPr lang="en-GB" sz="2400" dirty="0" err="1"/>
              <a:t>të</a:t>
            </a:r>
            <a:r>
              <a:rPr lang="en-GB" sz="2400" dirty="0"/>
              <a:t> </a:t>
            </a:r>
            <a:r>
              <a:rPr lang="en-GB" sz="2400" dirty="0" err="1"/>
              <a:t>përjashtojë</a:t>
            </a:r>
            <a:r>
              <a:rPr lang="en-GB" sz="2400" dirty="0"/>
              <a:t> persona </a:t>
            </a:r>
            <a:r>
              <a:rPr lang="en-GB" sz="2400" dirty="0" err="1"/>
              <a:t>të</a:t>
            </a:r>
            <a:r>
              <a:rPr lang="en-GB" sz="2400" dirty="0"/>
              <a:t> </a:t>
            </a:r>
            <a:r>
              <a:rPr lang="en-GB" sz="2400" dirty="0" err="1"/>
              <a:t>tretë</a:t>
            </a:r>
            <a:r>
              <a:rPr lang="en-GB" sz="2400" dirty="0"/>
              <a:t> </a:t>
            </a:r>
            <a:r>
              <a:rPr lang="en-GB" sz="2400" dirty="0" err="1"/>
              <a:t>nga</a:t>
            </a:r>
            <a:r>
              <a:rPr lang="en-GB" sz="2400" dirty="0"/>
              <a:t> </a:t>
            </a:r>
            <a:r>
              <a:rPr lang="en-GB" sz="2400" dirty="0" err="1"/>
              <a:t>ambienti</a:t>
            </a:r>
            <a:r>
              <a:rPr lang="en-GB" sz="2400" dirty="0"/>
              <a:t> </a:t>
            </a:r>
            <a:r>
              <a:rPr lang="en-GB" sz="2400" dirty="0" err="1"/>
              <a:t>nën</a:t>
            </a:r>
            <a:r>
              <a:rPr lang="en-GB" sz="2400" dirty="0"/>
              <a:t> </a:t>
            </a:r>
            <a:r>
              <a:rPr lang="en-GB" sz="2400" dirty="0" err="1"/>
              <a:t>përgjim</a:t>
            </a:r>
            <a:r>
              <a:rPr lang="en-GB" sz="2400" dirty="0"/>
              <a:t>; </a:t>
            </a:r>
            <a:r>
              <a:rPr lang="en-GB" sz="2400" dirty="0" smtClean="0"/>
              <a:t>iii</a:t>
            </a:r>
            <a:r>
              <a:rPr lang="en-GB" sz="2400" dirty="0"/>
              <a:t>) </a:t>
            </a:r>
            <a:r>
              <a:rPr lang="en-GB" sz="2400" dirty="0" err="1"/>
              <a:t>nëse</a:t>
            </a:r>
            <a:r>
              <a:rPr lang="en-GB" sz="2400" dirty="0"/>
              <a:t> </a:t>
            </a:r>
            <a:r>
              <a:rPr lang="en-GB" sz="2400" dirty="0" err="1"/>
              <a:t>ambienti</a:t>
            </a:r>
            <a:r>
              <a:rPr lang="en-GB" sz="2400" dirty="0"/>
              <a:t> </a:t>
            </a:r>
            <a:r>
              <a:rPr lang="en-GB" sz="2400" dirty="0" err="1"/>
              <a:t>nën</a:t>
            </a:r>
            <a:r>
              <a:rPr lang="en-GB" sz="2400" dirty="0"/>
              <a:t> </a:t>
            </a:r>
            <a:r>
              <a:rPr lang="en-GB" sz="2400" dirty="0" err="1"/>
              <a:t>përgjim</a:t>
            </a:r>
            <a:r>
              <a:rPr lang="en-GB" sz="2400" dirty="0"/>
              <a:t> </a:t>
            </a:r>
            <a:r>
              <a:rPr lang="en-GB" sz="2400" dirty="0" err="1"/>
              <a:t>është</a:t>
            </a:r>
            <a:r>
              <a:rPr lang="en-GB" sz="2400" dirty="0"/>
              <a:t> </a:t>
            </a:r>
            <a:r>
              <a:rPr lang="en-GB" sz="2400" dirty="0" err="1"/>
              <a:t>në</a:t>
            </a:r>
            <a:r>
              <a:rPr lang="en-GB" sz="2400" dirty="0"/>
              <a:t> </a:t>
            </a:r>
            <a:r>
              <a:rPr lang="en-GB" sz="2400" dirty="0" err="1"/>
              <a:t>pronësi</a:t>
            </a:r>
            <a:r>
              <a:rPr lang="en-GB" sz="2400" dirty="0"/>
              <a:t> </a:t>
            </a:r>
            <a:r>
              <a:rPr lang="en-GB" sz="2400" dirty="0" err="1"/>
              <a:t>publike</a:t>
            </a:r>
            <a:r>
              <a:rPr lang="en-GB" sz="2400" dirty="0"/>
              <a:t> </a:t>
            </a:r>
            <a:r>
              <a:rPr lang="en-GB" sz="2400" dirty="0" err="1"/>
              <a:t>apo</a:t>
            </a:r>
            <a:r>
              <a:rPr lang="en-GB" sz="2400" dirty="0"/>
              <a:t> private</a:t>
            </a:r>
            <a:r>
              <a:rPr lang="en-GB" sz="2400" dirty="0" smtClean="0"/>
              <a:t>.</a:t>
            </a:r>
          </a:p>
          <a:p>
            <a:pPr algn="just"/>
            <a:r>
              <a:rPr lang="en-GB" sz="2400" dirty="0" err="1"/>
              <a:t>A</a:t>
            </a:r>
            <a:r>
              <a:rPr lang="en-GB" sz="2400" dirty="0" err="1" smtClean="0"/>
              <a:t>mbientet</a:t>
            </a:r>
            <a:r>
              <a:rPr lang="en-GB" sz="2400" dirty="0" smtClean="0"/>
              <a:t> </a:t>
            </a:r>
            <a:r>
              <a:rPr lang="en-GB" sz="2400" dirty="0"/>
              <a:t>e </a:t>
            </a:r>
            <a:r>
              <a:rPr lang="en-GB" sz="2400" dirty="0" err="1"/>
              <a:t>Komisariateve</a:t>
            </a:r>
            <a:r>
              <a:rPr lang="en-GB" sz="2400" dirty="0"/>
              <a:t> </a:t>
            </a:r>
            <a:r>
              <a:rPr lang="en-GB" sz="2400" dirty="0" err="1"/>
              <a:t>të</a:t>
            </a:r>
            <a:r>
              <a:rPr lang="en-GB" sz="2400" dirty="0"/>
              <a:t> </a:t>
            </a:r>
            <a:r>
              <a:rPr lang="en-GB" sz="2400" dirty="0" err="1"/>
              <a:t>Policisë</a:t>
            </a:r>
            <a:r>
              <a:rPr lang="en-GB" sz="2400" dirty="0"/>
              <a:t> (</a:t>
            </a:r>
            <a:r>
              <a:rPr lang="en-GB" sz="2400" dirty="0" err="1"/>
              <a:t>dhe</a:t>
            </a:r>
            <a:r>
              <a:rPr lang="en-GB" sz="2400" dirty="0"/>
              <a:t> </a:t>
            </a:r>
            <a:r>
              <a:rPr lang="en-GB" sz="2400" dirty="0" err="1"/>
              <a:t>sidomos</a:t>
            </a:r>
            <a:r>
              <a:rPr lang="en-GB" sz="2400" dirty="0"/>
              <a:t> </a:t>
            </a:r>
            <a:r>
              <a:rPr lang="en-GB" sz="2400" dirty="0" err="1"/>
              <a:t>ato</a:t>
            </a:r>
            <a:r>
              <a:rPr lang="en-GB" sz="2400" dirty="0"/>
              <a:t> </a:t>
            </a:r>
            <a:r>
              <a:rPr lang="en-GB" sz="2400" dirty="0" err="1"/>
              <a:t>të</a:t>
            </a:r>
            <a:r>
              <a:rPr lang="en-GB" sz="2400" dirty="0"/>
              <a:t> </a:t>
            </a:r>
            <a:r>
              <a:rPr lang="en-GB" sz="2400" dirty="0" err="1"/>
              <a:t>paraburgimit</a:t>
            </a:r>
            <a:r>
              <a:rPr lang="en-GB" sz="2400" dirty="0"/>
              <a:t>) </a:t>
            </a:r>
            <a:r>
              <a:rPr lang="en-GB" sz="2400" dirty="0" err="1"/>
              <a:t>janë</a:t>
            </a:r>
            <a:r>
              <a:rPr lang="en-GB" sz="2400" dirty="0"/>
              <a:t> </a:t>
            </a:r>
            <a:r>
              <a:rPr lang="en-GB" sz="2400" dirty="0" err="1"/>
              <a:t>në</a:t>
            </a:r>
            <a:r>
              <a:rPr lang="en-GB" sz="2400" dirty="0"/>
              <a:t> </a:t>
            </a:r>
            <a:r>
              <a:rPr lang="en-GB" sz="2400" dirty="0" err="1"/>
              <a:t>vetvete</a:t>
            </a:r>
            <a:r>
              <a:rPr lang="en-GB" sz="2400" dirty="0"/>
              <a:t> </a:t>
            </a:r>
            <a:r>
              <a:rPr lang="en-GB" sz="2400" dirty="0" err="1"/>
              <a:t>ambiente</a:t>
            </a:r>
            <a:r>
              <a:rPr lang="en-GB" sz="2400" dirty="0"/>
              <a:t> </a:t>
            </a:r>
            <a:r>
              <a:rPr lang="en-GB" sz="2400" dirty="0" err="1"/>
              <a:t>publike</a:t>
            </a:r>
            <a:r>
              <a:rPr lang="en-GB" sz="2400" dirty="0"/>
              <a:t>, </a:t>
            </a:r>
            <a:r>
              <a:rPr lang="en-GB" sz="2400" dirty="0" err="1"/>
              <a:t>në</a:t>
            </a:r>
            <a:r>
              <a:rPr lang="en-GB" sz="2400" dirty="0"/>
              <a:t> </a:t>
            </a:r>
            <a:r>
              <a:rPr lang="en-GB" sz="2400" dirty="0" err="1"/>
              <a:t>të</a:t>
            </a:r>
            <a:r>
              <a:rPr lang="en-GB" sz="2400" dirty="0"/>
              <a:t> </a:t>
            </a:r>
            <a:r>
              <a:rPr lang="en-GB" sz="2400" dirty="0" err="1"/>
              <a:t>cilat</a:t>
            </a:r>
            <a:r>
              <a:rPr lang="en-GB" sz="2400" dirty="0"/>
              <a:t> </a:t>
            </a:r>
            <a:r>
              <a:rPr lang="en-GB" sz="2400" dirty="0" err="1"/>
              <a:t>përgjimi</a:t>
            </a:r>
            <a:r>
              <a:rPr lang="en-GB" sz="2400" dirty="0"/>
              <a:t> </a:t>
            </a:r>
            <a:r>
              <a:rPr lang="en-GB" sz="2400" dirty="0" err="1"/>
              <a:t>lejohet</a:t>
            </a:r>
            <a:r>
              <a:rPr lang="en-GB" sz="2400" dirty="0"/>
              <a:t> </a:t>
            </a:r>
            <a:r>
              <a:rPr lang="en-GB" sz="2400" dirty="0" err="1"/>
              <a:t>vetëm</a:t>
            </a:r>
            <a:r>
              <a:rPr lang="en-GB" sz="2400" dirty="0"/>
              <a:t> me </a:t>
            </a:r>
            <a:r>
              <a:rPr lang="en-GB" sz="2400" dirty="0" err="1"/>
              <a:t>autorizimin</a:t>
            </a:r>
            <a:r>
              <a:rPr lang="en-GB" sz="2400" dirty="0"/>
              <a:t> e </a:t>
            </a:r>
            <a:r>
              <a:rPr lang="en-GB" sz="2400" dirty="0" err="1"/>
              <a:t>prokurorit</a:t>
            </a:r>
            <a:r>
              <a:rPr lang="en-GB" sz="2400" dirty="0"/>
              <a:t> duke </a:t>
            </a:r>
            <a:r>
              <a:rPr lang="en-GB" sz="2400" dirty="0" err="1"/>
              <a:t>mos</a:t>
            </a:r>
            <a:r>
              <a:rPr lang="en-GB" sz="2400" dirty="0"/>
              <a:t> </a:t>
            </a:r>
            <a:r>
              <a:rPr lang="en-GB" sz="2400" dirty="0" err="1"/>
              <a:t>qenë</a:t>
            </a:r>
            <a:r>
              <a:rPr lang="en-GB" sz="2400" dirty="0"/>
              <a:t> e </a:t>
            </a:r>
            <a:r>
              <a:rPr lang="en-GB" sz="2400" dirty="0" err="1"/>
              <a:t>nevojshme</a:t>
            </a:r>
            <a:r>
              <a:rPr lang="en-GB" sz="2400" dirty="0"/>
              <a:t> </a:t>
            </a:r>
            <a:r>
              <a:rPr lang="en-GB" sz="2400" dirty="0" err="1"/>
              <a:t>edhe</a:t>
            </a:r>
            <a:r>
              <a:rPr lang="en-GB" sz="2400" dirty="0"/>
              <a:t> </a:t>
            </a:r>
            <a:r>
              <a:rPr lang="en-GB" sz="2400" dirty="0" err="1"/>
              <a:t>autorizimi</a:t>
            </a:r>
            <a:r>
              <a:rPr lang="en-GB" sz="2400" dirty="0"/>
              <a:t> i </a:t>
            </a:r>
            <a:r>
              <a:rPr lang="en-GB" sz="2400" dirty="0" err="1"/>
              <a:t>gjykatës</a:t>
            </a:r>
            <a:r>
              <a:rPr lang="en-GB" sz="2400" dirty="0" smtClean="0"/>
              <a:t>.</a:t>
            </a:r>
          </a:p>
          <a:p>
            <a:pPr algn="just"/>
            <a:r>
              <a:rPr lang="en-GB" sz="2400" dirty="0" err="1"/>
              <a:t>Fakti</a:t>
            </a:r>
            <a:r>
              <a:rPr lang="en-GB" sz="2400" dirty="0"/>
              <a:t> se </a:t>
            </a:r>
            <a:r>
              <a:rPr lang="en-GB" sz="2400" dirty="0" err="1"/>
              <a:t>publiku</a:t>
            </a:r>
            <a:r>
              <a:rPr lang="en-GB" sz="2400" dirty="0"/>
              <a:t> </a:t>
            </a:r>
            <a:r>
              <a:rPr lang="en-GB" sz="2400" dirty="0" err="1"/>
              <a:t>nuk</a:t>
            </a:r>
            <a:r>
              <a:rPr lang="en-GB" sz="2400" dirty="0"/>
              <a:t> </a:t>
            </a:r>
            <a:r>
              <a:rPr lang="en-GB" sz="2400" dirty="0" err="1"/>
              <a:t>ka</a:t>
            </a:r>
            <a:r>
              <a:rPr lang="en-GB" sz="2400" dirty="0"/>
              <a:t> </a:t>
            </a:r>
            <a:r>
              <a:rPr lang="en-GB" sz="2400" dirty="0" err="1"/>
              <a:t>një</a:t>
            </a:r>
            <a:r>
              <a:rPr lang="en-GB" sz="2400" dirty="0"/>
              <a:t> </a:t>
            </a:r>
            <a:r>
              <a:rPr lang="en-GB" sz="2400" dirty="0" err="1"/>
              <a:t>akses</a:t>
            </a:r>
            <a:r>
              <a:rPr lang="en-GB" sz="2400" dirty="0"/>
              <a:t> </a:t>
            </a:r>
            <a:r>
              <a:rPr lang="en-GB" sz="2400" dirty="0" err="1"/>
              <a:t>të</a:t>
            </a:r>
            <a:r>
              <a:rPr lang="en-GB" sz="2400" dirty="0"/>
              <a:t> </a:t>
            </a:r>
            <a:r>
              <a:rPr lang="en-GB" sz="2400" dirty="0" err="1"/>
              <a:t>pakufizuar</a:t>
            </a:r>
            <a:r>
              <a:rPr lang="en-GB" sz="2400" dirty="0"/>
              <a:t> </a:t>
            </a:r>
            <a:r>
              <a:rPr lang="en-GB" sz="2400" dirty="0" err="1"/>
              <a:t>në</a:t>
            </a:r>
            <a:r>
              <a:rPr lang="en-GB" sz="2400" dirty="0"/>
              <a:t> </a:t>
            </a:r>
            <a:r>
              <a:rPr lang="en-GB" sz="2400" dirty="0" err="1"/>
              <a:t>ambientet</a:t>
            </a:r>
            <a:r>
              <a:rPr lang="en-GB" sz="2400" dirty="0"/>
              <a:t> e </a:t>
            </a:r>
            <a:r>
              <a:rPr lang="en-GB" sz="2400" dirty="0" err="1"/>
              <a:t>Komisariateve</a:t>
            </a:r>
            <a:r>
              <a:rPr lang="en-GB" sz="2400" dirty="0"/>
              <a:t> </a:t>
            </a:r>
            <a:r>
              <a:rPr lang="en-GB" sz="2400" dirty="0" err="1"/>
              <a:t>të</a:t>
            </a:r>
            <a:r>
              <a:rPr lang="en-GB" sz="2400" dirty="0"/>
              <a:t> </a:t>
            </a:r>
            <a:r>
              <a:rPr lang="en-GB" sz="2400" dirty="0" err="1"/>
              <a:t>Policisë</a:t>
            </a:r>
            <a:r>
              <a:rPr lang="en-GB" sz="2400" dirty="0"/>
              <a:t> </a:t>
            </a:r>
            <a:r>
              <a:rPr lang="en-GB" sz="2400" dirty="0" err="1"/>
              <a:t>nuk</a:t>
            </a:r>
            <a:r>
              <a:rPr lang="en-GB" sz="2400" dirty="0"/>
              <a:t> </a:t>
            </a:r>
            <a:r>
              <a:rPr lang="en-GB" sz="2400" dirty="0" err="1"/>
              <a:t>lidhet</a:t>
            </a:r>
            <a:r>
              <a:rPr lang="en-GB" sz="2400" dirty="0"/>
              <a:t> me </a:t>
            </a:r>
            <a:r>
              <a:rPr lang="en-GB" sz="2400" dirty="0" err="1"/>
              <a:t>faktin</a:t>
            </a:r>
            <a:r>
              <a:rPr lang="en-GB" sz="2400" dirty="0"/>
              <a:t> se </a:t>
            </a:r>
            <a:r>
              <a:rPr lang="en-GB" sz="2400" dirty="0" err="1"/>
              <a:t>zyrtarët</a:t>
            </a:r>
            <a:r>
              <a:rPr lang="en-GB" sz="2400" dirty="0"/>
              <a:t> </a:t>
            </a:r>
            <a:r>
              <a:rPr lang="en-GB" sz="2400" dirty="0" err="1"/>
              <a:t>që</a:t>
            </a:r>
            <a:r>
              <a:rPr lang="en-GB" sz="2400" dirty="0"/>
              <a:t> </a:t>
            </a:r>
            <a:r>
              <a:rPr lang="en-GB" sz="2400" dirty="0" err="1"/>
              <a:t>punojnë</a:t>
            </a:r>
            <a:r>
              <a:rPr lang="en-GB" sz="2400" dirty="0"/>
              <a:t> </a:t>
            </a:r>
            <a:r>
              <a:rPr lang="en-GB" sz="2400" dirty="0" err="1"/>
              <a:t>në</a:t>
            </a:r>
            <a:r>
              <a:rPr lang="en-GB" sz="2400" dirty="0"/>
              <a:t> to </a:t>
            </a:r>
            <a:r>
              <a:rPr lang="en-GB" sz="2400" dirty="0" err="1"/>
              <a:t>gëzojnë</a:t>
            </a:r>
            <a:r>
              <a:rPr lang="en-GB" sz="2400" dirty="0"/>
              <a:t> </a:t>
            </a:r>
            <a:r>
              <a:rPr lang="en-GB" sz="2400" dirty="0" err="1"/>
              <a:t>të</a:t>
            </a:r>
            <a:r>
              <a:rPr lang="en-GB" sz="2400" dirty="0"/>
              <a:t> </a:t>
            </a:r>
            <a:r>
              <a:rPr lang="en-GB" sz="2400" dirty="0" err="1"/>
              <a:t>drejtën</a:t>
            </a:r>
            <a:r>
              <a:rPr lang="en-GB" sz="2400" dirty="0"/>
              <a:t> e </a:t>
            </a:r>
            <a:r>
              <a:rPr lang="en-GB" sz="2400" dirty="0" err="1"/>
              <a:t>privatësisë</a:t>
            </a:r>
            <a:r>
              <a:rPr lang="en-GB" sz="2400" dirty="0"/>
              <a:t>, </a:t>
            </a:r>
            <a:r>
              <a:rPr lang="en-GB" sz="2400" dirty="0" err="1"/>
              <a:t>por</a:t>
            </a:r>
            <a:r>
              <a:rPr lang="en-GB" sz="2400" dirty="0"/>
              <a:t> </a:t>
            </a:r>
            <a:r>
              <a:rPr lang="en-GB" sz="2400" dirty="0" err="1"/>
              <a:t>përkundrazi</a:t>
            </a:r>
            <a:r>
              <a:rPr lang="en-GB" sz="2400" dirty="0"/>
              <a:t>, </a:t>
            </a:r>
            <a:r>
              <a:rPr lang="en-GB" sz="2400" dirty="0" err="1"/>
              <a:t>ka</a:t>
            </a:r>
            <a:r>
              <a:rPr lang="en-GB" sz="2400" dirty="0"/>
              <a:t> </a:t>
            </a:r>
            <a:r>
              <a:rPr lang="en-GB" sz="2400" dirty="0" err="1"/>
              <a:t>të</a:t>
            </a:r>
            <a:r>
              <a:rPr lang="en-GB" sz="2400" dirty="0"/>
              <a:t> </a:t>
            </a:r>
            <a:r>
              <a:rPr lang="en-GB" sz="2400" dirty="0" err="1"/>
              <a:t>bëjë</a:t>
            </a:r>
            <a:r>
              <a:rPr lang="en-GB" sz="2400" dirty="0"/>
              <a:t> </a:t>
            </a:r>
            <a:r>
              <a:rPr lang="en-GB" sz="2400" dirty="0" err="1"/>
              <a:t>më</a:t>
            </a:r>
            <a:r>
              <a:rPr lang="en-GB" sz="2400" dirty="0"/>
              <a:t> </a:t>
            </a:r>
            <a:r>
              <a:rPr lang="en-GB" sz="2400" dirty="0" err="1"/>
              <a:t>së</a:t>
            </a:r>
            <a:r>
              <a:rPr lang="en-GB" sz="2400" dirty="0"/>
              <a:t> </a:t>
            </a:r>
            <a:r>
              <a:rPr lang="en-GB" sz="2400" dirty="0" err="1"/>
              <a:t>shumti</a:t>
            </a:r>
            <a:r>
              <a:rPr lang="en-GB" sz="2400" dirty="0"/>
              <a:t> me </a:t>
            </a:r>
            <a:r>
              <a:rPr lang="en-GB" sz="2400" dirty="0" err="1"/>
              <a:t>arsye</a:t>
            </a:r>
            <a:r>
              <a:rPr lang="en-GB" sz="2400" dirty="0"/>
              <a:t> </a:t>
            </a:r>
            <a:r>
              <a:rPr lang="en-GB" sz="2400" dirty="0" err="1"/>
              <a:t>sigurie</a:t>
            </a:r>
            <a:r>
              <a:rPr lang="en-GB" sz="2400" dirty="0"/>
              <a:t> </a:t>
            </a:r>
            <a:r>
              <a:rPr lang="en-GB" sz="2400" dirty="0" err="1"/>
              <a:t>dhe</a:t>
            </a:r>
            <a:r>
              <a:rPr lang="en-GB" sz="2400" dirty="0"/>
              <a:t> </a:t>
            </a:r>
            <a:r>
              <a:rPr lang="en-GB" sz="2400" dirty="0" err="1"/>
              <a:t>hetimi</a:t>
            </a:r>
            <a:r>
              <a:rPr lang="en-GB" sz="2400" dirty="0"/>
              <a:t>.</a:t>
            </a:r>
            <a:endParaRPr lang="en-US" sz="2400" dirty="0"/>
          </a:p>
        </p:txBody>
      </p:sp>
    </p:spTree>
    <p:extLst>
      <p:ext uri="{BB962C8B-B14F-4D97-AF65-F5344CB8AC3E}">
        <p14:creationId xmlns:p14="http://schemas.microsoft.com/office/powerpoint/2010/main" val="5402430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xfrm>
            <a:off x="838200" y="393700"/>
            <a:ext cx="10515600" cy="1325563"/>
          </a:xfrm>
          <a:solidFill>
            <a:schemeClr val="accent2">
              <a:lumMod val="60000"/>
              <a:lumOff val="40000"/>
            </a:schemeClr>
          </a:solidFill>
        </p:spPr>
        <p:txBody>
          <a:bodyPr>
            <a:normAutofit/>
          </a:bodyPr>
          <a:lstStyle/>
          <a:p>
            <a:r>
              <a:rPr lang="en-GB" sz="2800" b="1" dirty="0" err="1" smtClean="0"/>
              <a:t>Vendimi</a:t>
            </a:r>
            <a:r>
              <a:rPr lang="en-GB" sz="2800" b="1" dirty="0" smtClean="0"/>
              <a:t> </a:t>
            </a:r>
            <a:r>
              <a:rPr lang="en-GB" sz="2800" b="1" dirty="0" err="1" smtClean="0"/>
              <a:t>nr</a:t>
            </a:r>
            <a:r>
              <a:rPr lang="en-GB" sz="2800" b="1" dirty="0" smtClean="0"/>
              <a:t>. 199, </a:t>
            </a:r>
            <a:r>
              <a:rPr lang="en-GB" sz="2800" b="1" dirty="0" err="1" smtClean="0"/>
              <a:t>datë</a:t>
            </a:r>
            <a:r>
              <a:rPr lang="en-GB" sz="2800" b="1" dirty="0" smtClean="0"/>
              <a:t> 29.10.2014 i GJL </a:t>
            </a:r>
            <a:r>
              <a:rPr lang="en-GB" sz="2800" b="1" dirty="0"/>
              <a:t>(</a:t>
            </a:r>
            <a:r>
              <a:rPr lang="en-GB" sz="2800" b="1" dirty="0" err="1"/>
              <a:t>vazhdim</a:t>
            </a:r>
            <a:r>
              <a:rPr lang="en-GB" sz="2800" b="1" dirty="0"/>
              <a:t>)</a:t>
            </a:r>
            <a:r>
              <a:rPr lang="en-GB" sz="2800" b="1" dirty="0" smtClean="0"/>
              <a:t> </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GB" sz="2400" dirty="0" smtClean="0"/>
          </a:p>
          <a:p>
            <a:pPr algn="just"/>
            <a:r>
              <a:rPr lang="en-GB" sz="2400" dirty="0" smtClean="0"/>
              <a:t>Si </a:t>
            </a:r>
            <a:r>
              <a:rPr lang="en-GB" sz="2400" dirty="0" err="1"/>
              <a:t>rast</a:t>
            </a:r>
            <a:r>
              <a:rPr lang="en-GB" sz="2400" dirty="0"/>
              <a:t> </a:t>
            </a:r>
            <a:r>
              <a:rPr lang="en-GB" sz="2400" dirty="0" err="1"/>
              <a:t>përjashtimor</a:t>
            </a:r>
            <a:r>
              <a:rPr lang="en-GB" sz="2400" dirty="0"/>
              <a:t>, </a:t>
            </a:r>
            <a:r>
              <a:rPr lang="en-GB" sz="2400" dirty="0" err="1"/>
              <a:t>Gjykata</a:t>
            </a:r>
            <a:r>
              <a:rPr lang="en-GB" sz="2400" dirty="0"/>
              <a:t> e </a:t>
            </a:r>
            <a:r>
              <a:rPr lang="en-GB" sz="2400" dirty="0" err="1"/>
              <a:t>gjen</a:t>
            </a:r>
            <a:r>
              <a:rPr lang="en-GB" sz="2400" dirty="0"/>
              <a:t> me vend </a:t>
            </a:r>
            <a:r>
              <a:rPr lang="en-GB" sz="2400" dirty="0" err="1"/>
              <a:t>të</a:t>
            </a:r>
            <a:r>
              <a:rPr lang="en-GB" sz="2400" dirty="0"/>
              <a:t> </a:t>
            </a:r>
            <a:r>
              <a:rPr lang="en-GB" sz="2400" dirty="0" err="1"/>
              <a:t>theksojë</a:t>
            </a:r>
            <a:r>
              <a:rPr lang="en-GB" sz="2400" dirty="0"/>
              <a:t> se </a:t>
            </a:r>
            <a:r>
              <a:rPr lang="en-GB" sz="2400" dirty="0" err="1"/>
              <a:t>ndryshe</a:t>
            </a:r>
            <a:r>
              <a:rPr lang="en-GB" sz="2400" dirty="0"/>
              <a:t> </a:t>
            </a:r>
            <a:r>
              <a:rPr lang="en-GB" sz="2400" dirty="0" err="1"/>
              <a:t>duhet</a:t>
            </a:r>
            <a:r>
              <a:rPr lang="en-GB" sz="2400" dirty="0"/>
              <a:t> </a:t>
            </a:r>
            <a:r>
              <a:rPr lang="en-GB" sz="2400" dirty="0" err="1"/>
              <a:t>konsideruar</a:t>
            </a:r>
            <a:r>
              <a:rPr lang="en-GB" sz="2400" dirty="0"/>
              <a:t> </a:t>
            </a:r>
            <a:r>
              <a:rPr lang="en-GB" sz="2400" dirty="0" err="1"/>
              <a:t>pozicioni</a:t>
            </a:r>
            <a:r>
              <a:rPr lang="en-GB" sz="2400" dirty="0"/>
              <a:t> i </a:t>
            </a:r>
            <a:r>
              <a:rPr lang="en-GB" sz="2400" dirty="0" err="1"/>
              <a:t>personit</a:t>
            </a:r>
            <a:r>
              <a:rPr lang="en-GB" sz="2400" dirty="0"/>
              <a:t> </a:t>
            </a:r>
            <a:r>
              <a:rPr lang="en-GB" sz="2400" dirty="0" err="1"/>
              <a:t>të</a:t>
            </a:r>
            <a:r>
              <a:rPr lang="en-GB" sz="2400" dirty="0"/>
              <a:t> </a:t>
            </a:r>
            <a:r>
              <a:rPr lang="en-GB" sz="2400" dirty="0" err="1"/>
              <a:t>izoluar</a:t>
            </a:r>
            <a:r>
              <a:rPr lang="en-GB" sz="2400" dirty="0"/>
              <a:t> </a:t>
            </a:r>
            <a:r>
              <a:rPr lang="en-GB" sz="2400" dirty="0" err="1"/>
              <a:t>në</a:t>
            </a:r>
            <a:r>
              <a:rPr lang="en-GB" sz="2400" dirty="0"/>
              <a:t> </a:t>
            </a:r>
            <a:r>
              <a:rPr lang="en-GB" sz="2400" dirty="0" err="1"/>
              <a:t>një</a:t>
            </a:r>
            <a:r>
              <a:rPr lang="en-GB" sz="2400" dirty="0"/>
              <a:t> </a:t>
            </a:r>
            <a:r>
              <a:rPr lang="en-GB" sz="2400" dirty="0" smtClean="0"/>
              <a:t>IEVP. </a:t>
            </a:r>
            <a:r>
              <a:rPr lang="en-GB" sz="2400" dirty="0" err="1"/>
              <a:t>Këtu</a:t>
            </a:r>
            <a:r>
              <a:rPr lang="en-GB" sz="2400" dirty="0"/>
              <a:t>, </a:t>
            </a:r>
            <a:r>
              <a:rPr lang="en-GB" sz="2400" dirty="0" err="1"/>
              <a:t>qelia</a:t>
            </a:r>
            <a:r>
              <a:rPr lang="en-GB" sz="2400" dirty="0"/>
              <a:t> e </a:t>
            </a:r>
            <a:r>
              <a:rPr lang="en-GB" sz="2400" dirty="0" err="1"/>
              <a:t>institucionit</a:t>
            </a:r>
            <a:r>
              <a:rPr lang="en-GB" sz="2400" dirty="0"/>
              <a:t> </a:t>
            </a:r>
            <a:r>
              <a:rPr lang="en-GB" sz="2400" dirty="0" err="1"/>
              <a:t>penitenciar</a:t>
            </a:r>
            <a:r>
              <a:rPr lang="en-GB" sz="2400" dirty="0"/>
              <a:t> </a:t>
            </a:r>
            <a:r>
              <a:rPr lang="en-GB" sz="2400" dirty="0" err="1"/>
              <a:t>duhet</a:t>
            </a:r>
            <a:r>
              <a:rPr lang="en-GB" sz="2400" dirty="0"/>
              <a:t> </a:t>
            </a:r>
            <a:r>
              <a:rPr lang="en-GB" sz="2400" dirty="0" err="1"/>
              <a:t>konsideruar</a:t>
            </a:r>
            <a:r>
              <a:rPr lang="en-GB" sz="2400" dirty="0"/>
              <a:t> </a:t>
            </a:r>
            <a:r>
              <a:rPr lang="en-GB" sz="2400" dirty="0" err="1"/>
              <a:t>si</a:t>
            </a:r>
            <a:r>
              <a:rPr lang="en-GB" sz="2400" dirty="0"/>
              <a:t> </a:t>
            </a:r>
            <a:r>
              <a:rPr lang="en-GB" sz="2400" dirty="0" err="1"/>
              <a:t>një</a:t>
            </a:r>
            <a:r>
              <a:rPr lang="en-GB" sz="2400" dirty="0"/>
              <a:t> vend </a:t>
            </a:r>
            <a:r>
              <a:rPr lang="en-GB" sz="2400" dirty="0" err="1"/>
              <a:t>në</a:t>
            </a:r>
            <a:r>
              <a:rPr lang="en-GB" sz="2400" dirty="0"/>
              <a:t> </a:t>
            </a:r>
            <a:r>
              <a:rPr lang="en-GB" sz="2400" dirty="0" err="1"/>
              <a:t>të</a:t>
            </a:r>
            <a:r>
              <a:rPr lang="en-GB" sz="2400" dirty="0"/>
              <a:t> </a:t>
            </a:r>
            <a:r>
              <a:rPr lang="en-GB" sz="2400" dirty="0" err="1"/>
              <a:t>cilin</a:t>
            </a:r>
            <a:r>
              <a:rPr lang="en-GB" sz="2400" dirty="0"/>
              <a:t> i </a:t>
            </a:r>
            <a:r>
              <a:rPr lang="en-GB" sz="2400" dirty="0" err="1"/>
              <a:t>pandehuri</a:t>
            </a:r>
            <a:r>
              <a:rPr lang="en-GB" sz="2400" dirty="0"/>
              <a:t>/</a:t>
            </a:r>
            <a:r>
              <a:rPr lang="en-GB" sz="2400" dirty="0" err="1"/>
              <a:t>dënuari</a:t>
            </a:r>
            <a:r>
              <a:rPr lang="en-GB" sz="2400" dirty="0"/>
              <a:t> do </a:t>
            </a:r>
            <a:r>
              <a:rPr lang="en-GB" sz="2400" dirty="0" err="1"/>
              <a:t>të</a:t>
            </a:r>
            <a:r>
              <a:rPr lang="en-GB" sz="2400" dirty="0"/>
              <a:t> </a:t>
            </a:r>
            <a:r>
              <a:rPr lang="en-GB" sz="2400" dirty="0" err="1"/>
              <a:t>kalojnë</a:t>
            </a:r>
            <a:r>
              <a:rPr lang="en-GB" sz="2400" dirty="0"/>
              <a:t> </a:t>
            </a:r>
            <a:r>
              <a:rPr lang="en-GB" sz="2400" dirty="0" err="1"/>
              <a:t>një</a:t>
            </a:r>
            <a:r>
              <a:rPr lang="en-GB" sz="2400" dirty="0"/>
              <a:t> </a:t>
            </a:r>
            <a:r>
              <a:rPr lang="en-GB" sz="2400" dirty="0" err="1"/>
              <a:t>kohë</a:t>
            </a:r>
            <a:r>
              <a:rPr lang="en-GB" sz="2400" dirty="0"/>
              <a:t> </a:t>
            </a:r>
            <a:r>
              <a:rPr lang="en-GB" sz="2400" dirty="0" err="1"/>
              <a:t>relativisht</a:t>
            </a:r>
            <a:r>
              <a:rPr lang="en-GB" sz="2400" dirty="0"/>
              <a:t> </a:t>
            </a:r>
            <a:r>
              <a:rPr lang="en-GB" sz="2400" dirty="0" err="1"/>
              <a:t>të</a:t>
            </a:r>
            <a:r>
              <a:rPr lang="en-GB" sz="2400" dirty="0"/>
              <a:t> </a:t>
            </a:r>
            <a:r>
              <a:rPr lang="en-GB" sz="2400" dirty="0" err="1"/>
              <a:t>gjatë</a:t>
            </a:r>
            <a:r>
              <a:rPr lang="en-GB" sz="2400" dirty="0"/>
              <a:t> (</a:t>
            </a:r>
            <a:r>
              <a:rPr lang="en-GB" sz="2400" dirty="0" err="1"/>
              <a:t>dhe</a:t>
            </a:r>
            <a:r>
              <a:rPr lang="en-GB" sz="2400" dirty="0"/>
              <a:t> </a:t>
            </a:r>
            <a:r>
              <a:rPr lang="en-GB" sz="2400" dirty="0" err="1"/>
              <a:t>në</a:t>
            </a:r>
            <a:r>
              <a:rPr lang="en-GB" sz="2400" dirty="0"/>
              <a:t> </a:t>
            </a:r>
            <a:r>
              <a:rPr lang="en-GB" sz="2400" dirty="0" err="1"/>
              <a:t>disa</a:t>
            </a:r>
            <a:r>
              <a:rPr lang="en-GB" sz="2400" dirty="0"/>
              <a:t> </a:t>
            </a:r>
            <a:r>
              <a:rPr lang="en-GB" sz="2400" dirty="0" err="1"/>
              <a:t>raste</a:t>
            </a:r>
            <a:r>
              <a:rPr lang="en-GB" sz="2400" dirty="0"/>
              <a:t> </a:t>
            </a:r>
            <a:r>
              <a:rPr lang="en-GB" sz="2400" dirty="0" err="1"/>
              <a:t>edhe</a:t>
            </a:r>
            <a:r>
              <a:rPr lang="en-GB" sz="2400" dirty="0"/>
              <a:t> </a:t>
            </a:r>
            <a:r>
              <a:rPr lang="en-GB" sz="2400" dirty="0" err="1"/>
              <a:t>tërë</a:t>
            </a:r>
            <a:r>
              <a:rPr lang="en-GB" sz="2400" dirty="0"/>
              <a:t> </a:t>
            </a:r>
            <a:r>
              <a:rPr lang="en-GB" sz="2400" dirty="0" err="1"/>
              <a:t>jetën</a:t>
            </a:r>
            <a:r>
              <a:rPr lang="en-GB" sz="2400" dirty="0"/>
              <a:t> e </a:t>
            </a:r>
            <a:r>
              <a:rPr lang="en-GB" sz="2400" dirty="0" err="1"/>
              <a:t>tij</a:t>
            </a:r>
            <a:r>
              <a:rPr lang="en-GB" sz="2400" dirty="0"/>
              <a:t>) </a:t>
            </a:r>
            <a:r>
              <a:rPr lang="en-GB" sz="2400" dirty="0" err="1"/>
              <a:t>në</a:t>
            </a:r>
            <a:r>
              <a:rPr lang="en-GB" sz="2400" dirty="0"/>
              <a:t> </a:t>
            </a:r>
            <a:r>
              <a:rPr lang="en-GB" sz="2400" dirty="0" err="1"/>
              <a:t>burgim</a:t>
            </a:r>
            <a:r>
              <a:rPr lang="en-GB" sz="2400" dirty="0"/>
              <a:t>. </a:t>
            </a:r>
            <a:r>
              <a:rPr lang="en-GB" sz="2400" dirty="0" err="1"/>
              <a:t>Për</a:t>
            </a:r>
            <a:r>
              <a:rPr lang="en-GB" sz="2400" dirty="0"/>
              <a:t> </a:t>
            </a:r>
            <a:r>
              <a:rPr lang="en-GB" sz="2400" dirty="0" err="1"/>
              <a:t>këtë</a:t>
            </a:r>
            <a:r>
              <a:rPr lang="en-GB" sz="2400" dirty="0"/>
              <a:t> </a:t>
            </a:r>
            <a:r>
              <a:rPr lang="en-GB" sz="2400" dirty="0" err="1"/>
              <a:t>arsye</a:t>
            </a:r>
            <a:r>
              <a:rPr lang="en-GB" sz="2400" dirty="0"/>
              <a:t>, </a:t>
            </a:r>
            <a:r>
              <a:rPr lang="en-GB" sz="2400" dirty="0" err="1"/>
              <a:t>vendimi</a:t>
            </a:r>
            <a:r>
              <a:rPr lang="en-GB" sz="2400" dirty="0"/>
              <a:t> </a:t>
            </a:r>
            <a:r>
              <a:rPr lang="en-GB" sz="2400" dirty="0" err="1"/>
              <a:t>për</a:t>
            </a:r>
            <a:r>
              <a:rPr lang="en-GB" sz="2400" dirty="0"/>
              <a:t> </a:t>
            </a:r>
            <a:r>
              <a:rPr lang="en-GB" sz="2400" dirty="0" err="1"/>
              <a:t>përgjimin</a:t>
            </a:r>
            <a:r>
              <a:rPr lang="en-GB" sz="2400" dirty="0"/>
              <a:t> </a:t>
            </a:r>
            <a:r>
              <a:rPr lang="en-GB" sz="2400" dirty="0" err="1"/>
              <a:t>ambiental</a:t>
            </a:r>
            <a:r>
              <a:rPr lang="en-GB" sz="2400" dirty="0"/>
              <a:t> </a:t>
            </a:r>
            <a:r>
              <a:rPr lang="en-GB" sz="2400" dirty="0" err="1"/>
              <a:t>në</a:t>
            </a:r>
            <a:r>
              <a:rPr lang="en-GB" sz="2400" dirty="0"/>
              <a:t> </a:t>
            </a:r>
            <a:r>
              <a:rPr lang="en-GB" sz="2400" dirty="0" err="1"/>
              <a:t>qelinë</a:t>
            </a:r>
            <a:r>
              <a:rPr lang="en-GB" sz="2400" dirty="0"/>
              <a:t> </a:t>
            </a:r>
            <a:r>
              <a:rPr lang="en-GB" sz="2400" dirty="0" err="1"/>
              <a:t>ku</a:t>
            </a:r>
            <a:r>
              <a:rPr lang="en-GB" sz="2400" dirty="0"/>
              <a:t> </a:t>
            </a:r>
            <a:r>
              <a:rPr lang="en-GB" sz="2400" dirty="0" err="1"/>
              <a:t>jeton</a:t>
            </a:r>
            <a:r>
              <a:rPr lang="en-GB" sz="2400" dirty="0"/>
              <a:t> i </a:t>
            </a:r>
            <a:r>
              <a:rPr lang="en-GB" sz="2400" dirty="0" err="1"/>
              <a:t>pandehuri</a:t>
            </a:r>
            <a:r>
              <a:rPr lang="en-GB" sz="2400" dirty="0"/>
              <a:t>/</a:t>
            </a:r>
            <a:r>
              <a:rPr lang="en-GB" sz="2400" dirty="0" err="1"/>
              <a:t>dënuari</a:t>
            </a:r>
            <a:r>
              <a:rPr lang="en-GB" sz="2400" dirty="0"/>
              <a:t> </a:t>
            </a:r>
            <a:r>
              <a:rPr lang="en-GB" sz="2400" dirty="0" err="1"/>
              <a:t>duhet</a:t>
            </a:r>
            <a:r>
              <a:rPr lang="en-GB" sz="2400" dirty="0"/>
              <a:t> </a:t>
            </a:r>
            <a:r>
              <a:rPr lang="en-GB" sz="2400" dirty="0" err="1"/>
              <a:t>konsideruar</a:t>
            </a:r>
            <a:r>
              <a:rPr lang="en-GB" sz="2400" dirty="0"/>
              <a:t> </a:t>
            </a:r>
            <a:r>
              <a:rPr lang="en-GB" sz="2400" dirty="0" err="1"/>
              <a:t>si</a:t>
            </a:r>
            <a:r>
              <a:rPr lang="en-GB" sz="2400" dirty="0"/>
              <a:t> vend </a:t>
            </a:r>
            <a:r>
              <a:rPr lang="en-GB" sz="2400" dirty="0" err="1"/>
              <a:t>privat</a:t>
            </a:r>
            <a:r>
              <a:rPr lang="en-GB" sz="2400" dirty="0"/>
              <a:t>, </a:t>
            </a:r>
            <a:r>
              <a:rPr lang="en-GB" sz="2400" dirty="0" err="1"/>
              <a:t>pasi</a:t>
            </a:r>
            <a:r>
              <a:rPr lang="en-GB" sz="2400" dirty="0"/>
              <a:t> </a:t>
            </a:r>
            <a:r>
              <a:rPr lang="en-GB" sz="2400" dirty="0" err="1"/>
              <a:t>pritshmëria</a:t>
            </a:r>
            <a:r>
              <a:rPr lang="en-GB" sz="2400" dirty="0"/>
              <a:t> e </a:t>
            </a:r>
            <a:r>
              <a:rPr lang="en-GB" sz="2400" dirty="0" err="1"/>
              <a:t>personit</a:t>
            </a:r>
            <a:r>
              <a:rPr lang="en-GB" sz="2400" dirty="0"/>
              <a:t> </a:t>
            </a:r>
            <a:r>
              <a:rPr lang="en-GB" sz="2400" dirty="0" err="1"/>
              <a:t>nën</a:t>
            </a:r>
            <a:r>
              <a:rPr lang="en-GB" sz="2400" dirty="0"/>
              <a:t> </a:t>
            </a:r>
            <a:r>
              <a:rPr lang="en-GB" sz="2400" dirty="0" err="1"/>
              <a:t>hetim</a:t>
            </a:r>
            <a:r>
              <a:rPr lang="en-GB" sz="2400" dirty="0"/>
              <a:t> </a:t>
            </a:r>
            <a:r>
              <a:rPr lang="en-GB" sz="2400" dirty="0" err="1"/>
              <a:t>është</a:t>
            </a:r>
            <a:r>
              <a:rPr lang="en-GB" sz="2400" dirty="0"/>
              <a:t> </a:t>
            </a:r>
            <a:r>
              <a:rPr lang="en-GB" sz="2400" dirty="0" err="1"/>
              <a:t>ajo</a:t>
            </a:r>
            <a:r>
              <a:rPr lang="en-GB" sz="2400" dirty="0"/>
              <a:t> e “</a:t>
            </a:r>
            <a:r>
              <a:rPr lang="en-GB" sz="2400" dirty="0" err="1"/>
              <a:t>banesës</a:t>
            </a:r>
            <a:r>
              <a:rPr lang="en-GB" sz="2400" dirty="0"/>
              <a:t>”.</a:t>
            </a:r>
            <a:endParaRPr lang="en-US" sz="2400" dirty="0"/>
          </a:p>
        </p:txBody>
      </p:sp>
    </p:spTree>
    <p:extLst>
      <p:ext uri="{BB962C8B-B14F-4D97-AF65-F5344CB8AC3E}">
        <p14:creationId xmlns:p14="http://schemas.microsoft.com/office/powerpoint/2010/main" val="18579074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dirty="0" err="1" smtClean="0">
                <a:latin typeface="Arial" panose="020B0604020202020204" pitchFamily="34" charset="0"/>
                <a:cs typeface="Arial" panose="020B0604020202020204" pitchFamily="34" charset="0"/>
              </a:rPr>
              <a:t>Praktika</a:t>
            </a:r>
            <a:r>
              <a:rPr lang="en-US" sz="2800" dirty="0" smtClean="0">
                <a:latin typeface="Arial" panose="020B0604020202020204" pitchFamily="34" charset="0"/>
                <a:cs typeface="Arial" panose="020B0604020202020204" pitchFamily="34" charset="0"/>
              </a:rPr>
              <a:t> e </a:t>
            </a:r>
            <a:r>
              <a:rPr lang="en-US" sz="2800" dirty="0" err="1" smtClean="0">
                <a:latin typeface="Arial" panose="020B0604020202020204" pitchFamily="34" charset="0"/>
                <a:cs typeface="Arial" panose="020B0604020202020204" pitchFamily="34" charset="0"/>
              </a:rPr>
              <a:t>Gjykatës</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së</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Kasacionit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marL="0" indent="0" algn="just">
              <a:buNone/>
            </a:pPr>
            <a:r>
              <a:rPr lang="en-US" sz="2400" dirty="0" err="1" smtClean="0"/>
              <a:t>Një</a:t>
            </a:r>
            <a:r>
              <a:rPr lang="en-US" sz="2400" dirty="0" smtClean="0"/>
              <a:t> </a:t>
            </a:r>
            <a:r>
              <a:rPr lang="en-US" sz="2400" dirty="0"/>
              <a:t>vend </a:t>
            </a:r>
            <a:r>
              <a:rPr lang="en-US" sz="2400" dirty="0" err="1" smtClean="0"/>
              <a:t>privat</a:t>
            </a:r>
            <a:r>
              <a:rPr lang="en-US" sz="2400" dirty="0" smtClean="0"/>
              <a:t> </a:t>
            </a:r>
            <a:r>
              <a:rPr lang="en-US" sz="2400" dirty="0" err="1" smtClean="0"/>
              <a:t>përdoret</a:t>
            </a:r>
            <a:r>
              <a:rPr lang="en-US" sz="2400" dirty="0" smtClean="0"/>
              <a:t> </a:t>
            </a:r>
            <a:r>
              <a:rPr lang="en-US" sz="2400" dirty="0" err="1"/>
              <a:t>për</a:t>
            </a:r>
            <a:r>
              <a:rPr lang="en-US" sz="2400" dirty="0"/>
              <a:t> </a:t>
            </a:r>
            <a:r>
              <a:rPr lang="en-US" sz="2400" dirty="0" err="1"/>
              <a:t>ushtrimin</a:t>
            </a:r>
            <a:r>
              <a:rPr lang="en-US" sz="2400" dirty="0"/>
              <a:t> e </a:t>
            </a:r>
            <a:r>
              <a:rPr lang="en-US" sz="2400" dirty="0" err="1"/>
              <a:t>veprimtarive</a:t>
            </a:r>
            <a:r>
              <a:rPr lang="en-US" sz="2400" dirty="0"/>
              <a:t> </a:t>
            </a:r>
            <a:r>
              <a:rPr lang="en-US" sz="2400" dirty="0" err="1"/>
              <a:t>që</a:t>
            </a:r>
            <a:r>
              <a:rPr lang="en-US" sz="2400" dirty="0"/>
              <a:t> </a:t>
            </a:r>
            <a:r>
              <a:rPr lang="en-US" sz="2400" dirty="0" err="1"/>
              <a:t>secili</a:t>
            </a:r>
            <a:r>
              <a:rPr lang="en-US" sz="2400" dirty="0"/>
              <a:t> </a:t>
            </a:r>
            <a:r>
              <a:rPr lang="en-US" sz="2400" dirty="0" err="1"/>
              <a:t>ka</a:t>
            </a:r>
            <a:r>
              <a:rPr lang="en-US" sz="2400" dirty="0"/>
              <a:t> </a:t>
            </a:r>
            <a:r>
              <a:rPr lang="en-US" sz="2400" dirty="0" err="1"/>
              <a:t>të</a:t>
            </a:r>
            <a:r>
              <a:rPr lang="en-US" sz="2400" dirty="0"/>
              <a:t> </a:t>
            </a:r>
            <a:r>
              <a:rPr lang="en-US" sz="2400" dirty="0" err="1"/>
              <a:t>drejtë</a:t>
            </a:r>
            <a:r>
              <a:rPr lang="en-US" sz="2400" dirty="0"/>
              <a:t> </a:t>
            </a:r>
            <a:r>
              <a:rPr lang="en-US" sz="2400" dirty="0" err="1"/>
              <a:t>t'i</a:t>
            </a:r>
            <a:r>
              <a:rPr lang="en-US" sz="2400" dirty="0"/>
              <a:t> </a:t>
            </a:r>
            <a:r>
              <a:rPr lang="en-US" sz="2400" dirty="0" err="1"/>
              <a:t>kryejë</a:t>
            </a:r>
            <a:r>
              <a:rPr lang="en-US" sz="2400" dirty="0"/>
              <a:t> </a:t>
            </a:r>
            <a:r>
              <a:rPr lang="en-US" sz="2400" dirty="0" err="1"/>
              <a:t>lirisht</a:t>
            </a:r>
            <a:r>
              <a:rPr lang="en-US" sz="2400" dirty="0"/>
              <a:t> </a:t>
            </a:r>
            <a:r>
              <a:rPr lang="en-US" sz="2400" dirty="0" err="1"/>
              <a:t>dhe</a:t>
            </a:r>
            <a:r>
              <a:rPr lang="en-US" sz="2400" dirty="0"/>
              <a:t> </a:t>
            </a:r>
            <a:r>
              <a:rPr lang="en-US" sz="2400" dirty="0" err="1"/>
              <a:t>në</a:t>
            </a:r>
            <a:r>
              <a:rPr lang="en-US" sz="2400" dirty="0"/>
              <a:t> </a:t>
            </a:r>
            <a:r>
              <a:rPr lang="en-US" sz="2400" dirty="0" err="1"/>
              <a:t>mënyrë</a:t>
            </a:r>
            <a:r>
              <a:rPr lang="en-US" sz="2400" dirty="0"/>
              <a:t> </a:t>
            </a:r>
            <a:r>
              <a:rPr lang="en-US" sz="2400" dirty="0" err="1"/>
              <a:t>legjitime</a:t>
            </a:r>
            <a:r>
              <a:rPr lang="en-US" sz="2400" dirty="0"/>
              <a:t>, pa </a:t>
            </a:r>
            <a:r>
              <a:rPr lang="en-US" sz="2400" dirty="0" err="1"/>
              <a:t>shqetësime</a:t>
            </a:r>
            <a:r>
              <a:rPr lang="en-US" sz="2400" dirty="0"/>
              <a:t> </a:t>
            </a:r>
            <a:r>
              <a:rPr lang="en-US" sz="2400" dirty="0" err="1"/>
              <a:t>nga</a:t>
            </a:r>
            <a:r>
              <a:rPr lang="en-US" sz="2400" dirty="0"/>
              <a:t> </a:t>
            </a:r>
            <a:r>
              <a:rPr lang="en-US" sz="2400" dirty="0" err="1"/>
              <a:t>të</a:t>
            </a:r>
            <a:r>
              <a:rPr lang="en-US" sz="2400" dirty="0"/>
              <a:t> </a:t>
            </a:r>
            <a:r>
              <a:rPr lang="en-US" sz="2400" dirty="0" err="1" smtClean="0"/>
              <a:t>tretët</a:t>
            </a:r>
            <a:r>
              <a:rPr lang="en-US" sz="2400" dirty="0" smtClean="0"/>
              <a:t>, </a:t>
            </a:r>
            <a:r>
              <a:rPr lang="en-US" sz="2400" dirty="0" err="1"/>
              <a:t>pra</a:t>
            </a:r>
            <a:r>
              <a:rPr lang="en-US" sz="2400" dirty="0"/>
              <a:t>, </a:t>
            </a:r>
            <a:r>
              <a:rPr lang="en-US" sz="2400" dirty="0" err="1" smtClean="0"/>
              <a:t>që</a:t>
            </a:r>
            <a:r>
              <a:rPr lang="en-US" sz="2400" dirty="0" smtClean="0"/>
              <a:t> </a:t>
            </a:r>
            <a:r>
              <a:rPr lang="en-US" sz="2400" dirty="0" err="1"/>
              <a:t>aktualisht</a:t>
            </a:r>
            <a:r>
              <a:rPr lang="en-US" sz="2400" dirty="0"/>
              <a:t> </a:t>
            </a:r>
            <a:r>
              <a:rPr lang="en-US" sz="2400" dirty="0" err="1"/>
              <a:t>dhe</a:t>
            </a:r>
            <a:r>
              <a:rPr lang="en-US" sz="2400" dirty="0"/>
              <a:t> </a:t>
            </a:r>
            <a:r>
              <a:rPr lang="en-US" sz="2400" dirty="0" err="1"/>
              <a:t>konkretisht</a:t>
            </a:r>
            <a:r>
              <a:rPr lang="en-US" sz="2400" dirty="0"/>
              <a:t> </a:t>
            </a:r>
            <a:r>
              <a:rPr lang="en-US" sz="2400" dirty="0" err="1"/>
              <a:t>përmbush</a:t>
            </a:r>
            <a:r>
              <a:rPr lang="en-US" sz="2400" dirty="0"/>
              <a:t> </a:t>
            </a:r>
            <a:r>
              <a:rPr lang="en-US" sz="2400" dirty="0" err="1"/>
              <a:t>funksionin</a:t>
            </a:r>
            <a:r>
              <a:rPr lang="en-US" sz="2400" dirty="0"/>
              <a:t> e </a:t>
            </a:r>
            <a:r>
              <a:rPr lang="en-US" sz="2400" dirty="0" err="1"/>
              <a:t>mbrojtjes</a:t>
            </a:r>
            <a:r>
              <a:rPr lang="en-US" sz="2400" dirty="0"/>
              <a:t> </a:t>
            </a:r>
            <a:r>
              <a:rPr lang="en-US" sz="2400" dirty="0" err="1"/>
              <a:t>së</a:t>
            </a:r>
            <a:r>
              <a:rPr lang="en-US" sz="2400" dirty="0"/>
              <a:t> </a:t>
            </a:r>
            <a:r>
              <a:rPr lang="en-US" sz="2400" dirty="0" err="1"/>
              <a:t>jetës</a:t>
            </a:r>
            <a:r>
              <a:rPr lang="en-US" sz="2400" dirty="0"/>
              <a:t> private </a:t>
            </a:r>
            <a:r>
              <a:rPr lang="en-US" sz="2400" dirty="0" err="1"/>
              <a:t>të</a:t>
            </a:r>
            <a:r>
              <a:rPr lang="en-US" sz="2400" dirty="0"/>
              <a:t> </a:t>
            </a:r>
            <a:r>
              <a:rPr lang="en-US" sz="2400" dirty="0" err="1"/>
              <a:t>atij</a:t>
            </a:r>
            <a:r>
              <a:rPr lang="en-US" sz="2400" dirty="0"/>
              <a:t> </a:t>
            </a:r>
            <a:r>
              <a:rPr lang="en-US" sz="2400" dirty="0" err="1"/>
              <a:t>që</a:t>
            </a:r>
            <a:r>
              <a:rPr lang="en-US" sz="2400" dirty="0"/>
              <a:t> e </a:t>
            </a:r>
            <a:r>
              <a:rPr lang="en-US" sz="2400" dirty="0" err="1"/>
              <a:t>zotëron</a:t>
            </a:r>
            <a:r>
              <a:rPr lang="en-US" sz="2400" dirty="0"/>
              <a:t>, i </a:t>
            </a:r>
            <a:r>
              <a:rPr lang="en-US" sz="2400" dirty="0" err="1"/>
              <a:t>cili</a:t>
            </a:r>
            <a:r>
              <a:rPr lang="en-US" sz="2400" dirty="0"/>
              <a:t> </a:t>
            </a:r>
            <a:r>
              <a:rPr lang="en-US" sz="2400" dirty="0" err="1"/>
              <a:t>është</a:t>
            </a:r>
            <a:r>
              <a:rPr lang="en-US" sz="2400" dirty="0"/>
              <a:t> </a:t>
            </a:r>
            <a:r>
              <a:rPr lang="en-US" sz="2400" dirty="0" err="1"/>
              <a:t>mbajtës</a:t>
            </a:r>
            <a:r>
              <a:rPr lang="en-US" sz="2400" dirty="0"/>
              <a:t> i </a:t>
            </a:r>
            <a:r>
              <a:rPr lang="en-US" sz="2400" i="1" dirty="0" err="1"/>
              <a:t>ius</a:t>
            </a:r>
            <a:r>
              <a:rPr lang="en-US" sz="2400" i="1" dirty="0"/>
              <a:t> </a:t>
            </a:r>
            <a:r>
              <a:rPr lang="en-US" sz="2400" i="1" dirty="0" err="1"/>
              <a:t>excludendi</a:t>
            </a:r>
            <a:r>
              <a:rPr lang="en-US" sz="2400" i="1" dirty="0"/>
              <a:t> </a:t>
            </a:r>
            <a:r>
              <a:rPr lang="en-US" sz="2400" i="1" dirty="0" err="1"/>
              <a:t>alios</a:t>
            </a:r>
            <a:r>
              <a:rPr lang="en-US" sz="2400" dirty="0"/>
              <a:t> </a:t>
            </a:r>
            <a:r>
              <a:rPr lang="en-US" sz="2400" dirty="0" err="1"/>
              <a:t>për</a:t>
            </a:r>
            <a:r>
              <a:rPr lang="en-US" sz="2400" dirty="0"/>
              <a:t> </a:t>
            </a:r>
            <a:r>
              <a:rPr lang="en-US" sz="2400" dirty="0" err="1"/>
              <a:t>të</a:t>
            </a:r>
            <a:r>
              <a:rPr lang="en-US" sz="2400" dirty="0"/>
              <a:t> </a:t>
            </a:r>
            <a:r>
              <a:rPr lang="en-US" sz="2400" dirty="0" err="1"/>
              <a:t>mbrojtur</a:t>
            </a:r>
            <a:r>
              <a:rPr lang="en-US" sz="2400" dirty="0"/>
              <a:t> </a:t>
            </a:r>
            <a:r>
              <a:rPr lang="en-US" sz="2400" dirty="0" err="1"/>
              <a:t>të</a:t>
            </a:r>
            <a:r>
              <a:rPr lang="en-US" sz="2400" dirty="0"/>
              <a:t> </a:t>
            </a:r>
            <a:r>
              <a:rPr lang="en-US" sz="2400" dirty="0" err="1"/>
              <a:t>drejtën</a:t>
            </a:r>
            <a:r>
              <a:rPr lang="en-US" sz="2400" dirty="0"/>
              <a:t> e </a:t>
            </a:r>
            <a:r>
              <a:rPr lang="en-US" sz="2400" dirty="0" err="1" smtClean="0"/>
              <a:t>privatësisë</a:t>
            </a:r>
            <a:r>
              <a:rPr lang="en-US" sz="2400" dirty="0" smtClean="0"/>
              <a:t>. </a:t>
            </a:r>
          </a:p>
          <a:p>
            <a:pPr marL="0" indent="0" algn="just">
              <a:buNone/>
            </a:pPr>
            <a:endParaRPr lang="en-US" sz="2400" dirty="0" smtClean="0"/>
          </a:p>
          <a:p>
            <a:pPr marL="0" indent="0" algn="just">
              <a:buNone/>
            </a:pPr>
            <a:r>
              <a:rPr lang="en-US" sz="2400" dirty="0" err="1" smtClean="0"/>
              <a:t>Në</a:t>
            </a:r>
            <a:r>
              <a:rPr lang="en-US" sz="2400" dirty="0" smtClean="0"/>
              <a:t> </a:t>
            </a:r>
            <a:r>
              <a:rPr lang="en-US" sz="2400" dirty="0" err="1"/>
              <a:t>përputhje</a:t>
            </a:r>
            <a:r>
              <a:rPr lang="en-US" sz="2400" dirty="0"/>
              <a:t> me </a:t>
            </a:r>
            <a:r>
              <a:rPr lang="en-US" sz="2400" dirty="0" err="1"/>
              <a:t>këto</a:t>
            </a:r>
            <a:r>
              <a:rPr lang="en-US" sz="2400" dirty="0"/>
              <a:t> </a:t>
            </a:r>
            <a:r>
              <a:rPr lang="en-US" sz="2400" dirty="0" err="1"/>
              <a:t>parime</a:t>
            </a:r>
            <a:r>
              <a:rPr lang="en-US" sz="2400" dirty="0"/>
              <a:t>, </a:t>
            </a:r>
            <a:r>
              <a:rPr lang="en-US" sz="2400" dirty="0" err="1" smtClean="0"/>
              <a:t>qelia</a:t>
            </a:r>
            <a:r>
              <a:rPr lang="en-US" sz="2400" dirty="0" smtClean="0"/>
              <a:t> </a:t>
            </a:r>
            <a:r>
              <a:rPr lang="en-US" sz="2400" dirty="0" err="1" smtClean="0"/>
              <a:t>dhe</a:t>
            </a:r>
            <a:r>
              <a:rPr lang="en-US" sz="2400" dirty="0" smtClean="0"/>
              <a:t> </a:t>
            </a:r>
            <a:r>
              <a:rPr lang="en-US" sz="2400" dirty="0" err="1"/>
              <a:t>mjediset</a:t>
            </a:r>
            <a:r>
              <a:rPr lang="en-US" sz="2400" dirty="0"/>
              <a:t> e </a:t>
            </a:r>
            <a:r>
              <a:rPr lang="en-US" sz="2400" dirty="0" err="1"/>
              <a:t>vuajtjes</a:t>
            </a:r>
            <a:r>
              <a:rPr lang="en-US" sz="2400" dirty="0"/>
              <a:t> </a:t>
            </a:r>
            <a:r>
              <a:rPr lang="en-US" sz="2400" dirty="0" err="1"/>
              <a:t>së</a:t>
            </a:r>
            <a:r>
              <a:rPr lang="en-US" sz="2400" dirty="0"/>
              <a:t> </a:t>
            </a:r>
            <a:r>
              <a:rPr lang="en-US" sz="2400" dirty="0" err="1"/>
              <a:t>dënimit</a:t>
            </a:r>
            <a:r>
              <a:rPr lang="en-US" sz="2400" dirty="0"/>
              <a:t> </a:t>
            </a:r>
            <a:r>
              <a:rPr lang="en-US" sz="2400" dirty="0" err="1"/>
              <a:t>nuk</a:t>
            </a:r>
            <a:r>
              <a:rPr lang="en-US" sz="2400" dirty="0"/>
              <a:t> </a:t>
            </a:r>
            <a:r>
              <a:rPr lang="en-US" sz="2400" dirty="0" err="1"/>
              <a:t>janë</a:t>
            </a:r>
            <a:r>
              <a:rPr lang="en-US" sz="2400" dirty="0"/>
              <a:t> </a:t>
            </a:r>
            <a:r>
              <a:rPr lang="en-US" sz="2400" dirty="0" err="1"/>
              <a:t>vende</a:t>
            </a:r>
            <a:r>
              <a:rPr lang="en-US" sz="2400" dirty="0"/>
              <a:t> private, </a:t>
            </a:r>
            <a:r>
              <a:rPr lang="en-US" sz="2400" dirty="0" err="1"/>
              <a:t>pasi</a:t>
            </a:r>
            <a:r>
              <a:rPr lang="en-US" sz="2400" dirty="0"/>
              <a:t> </a:t>
            </a:r>
            <a:r>
              <a:rPr lang="en-US" sz="2400" dirty="0" err="1"/>
              <a:t>nuk</a:t>
            </a:r>
            <a:r>
              <a:rPr lang="en-US" sz="2400" dirty="0"/>
              <a:t> </a:t>
            </a:r>
            <a:r>
              <a:rPr lang="en-US" sz="2400" dirty="0" err="1"/>
              <a:t>janë</a:t>
            </a:r>
            <a:r>
              <a:rPr lang="en-US" sz="2400" dirty="0"/>
              <a:t> </a:t>
            </a:r>
            <a:r>
              <a:rPr lang="en-US" sz="2400" dirty="0" err="1"/>
              <a:t>në</a:t>
            </a:r>
            <a:r>
              <a:rPr lang="en-US" sz="2400" dirty="0"/>
              <a:t> “</a:t>
            </a:r>
            <a:r>
              <a:rPr lang="en-US" sz="2400" dirty="0" err="1"/>
              <a:t>posedim</a:t>
            </a:r>
            <a:r>
              <a:rPr lang="en-US" sz="2400" dirty="0"/>
              <a:t>” </a:t>
            </a:r>
            <a:r>
              <a:rPr lang="en-US" sz="2400" dirty="0" err="1"/>
              <a:t>të</a:t>
            </a:r>
            <a:r>
              <a:rPr lang="en-US" sz="2400" dirty="0"/>
              <a:t> </a:t>
            </a:r>
            <a:r>
              <a:rPr lang="en-US" sz="2400" dirty="0" err="1"/>
              <a:t>të</a:t>
            </a:r>
            <a:r>
              <a:rPr lang="en-US" sz="2400" dirty="0"/>
              <a:t> </a:t>
            </a:r>
            <a:r>
              <a:rPr lang="en-US" sz="2400" dirty="0" err="1"/>
              <a:t>burgosurve</a:t>
            </a:r>
            <a:r>
              <a:rPr lang="en-US" sz="2400" dirty="0"/>
              <a:t>, </a:t>
            </a:r>
            <a:r>
              <a:rPr lang="en-US" sz="2400" dirty="0" err="1" smtClean="0"/>
              <a:t>që</a:t>
            </a:r>
            <a:r>
              <a:rPr lang="en-US" sz="2400" dirty="0" smtClean="0"/>
              <a:t> </a:t>
            </a:r>
            <a:r>
              <a:rPr lang="en-US" sz="2400" dirty="0" err="1" smtClean="0"/>
              <a:t>nuk</a:t>
            </a:r>
            <a:r>
              <a:rPr lang="en-US" sz="2400" dirty="0" smtClean="0"/>
              <a:t> </a:t>
            </a:r>
            <a:r>
              <a:rPr lang="en-US" sz="2400" dirty="0" err="1"/>
              <a:t>kanë</a:t>
            </a:r>
            <a:r>
              <a:rPr lang="en-US" sz="2400" dirty="0"/>
              <a:t> </a:t>
            </a:r>
            <a:r>
              <a:rPr lang="en-US" sz="2400" dirty="0" err="1"/>
              <a:t>të</a:t>
            </a:r>
            <a:r>
              <a:rPr lang="en-US" sz="2400" dirty="0"/>
              <a:t> </a:t>
            </a:r>
            <a:r>
              <a:rPr lang="en-US" sz="2400" dirty="0" err="1"/>
              <a:t>drejtë</a:t>
            </a:r>
            <a:r>
              <a:rPr lang="en-US" sz="2400" dirty="0"/>
              <a:t> </a:t>
            </a:r>
            <a:r>
              <a:rPr lang="en-US" sz="2400" dirty="0" err="1"/>
              <a:t>për</a:t>
            </a:r>
            <a:r>
              <a:rPr lang="en-US" sz="2400" dirty="0"/>
              <a:t> </a:t>
            </a:r>
            <a:r>
              <a:rPr lang="en-US" sz="2400" i="1" dirty="0" err="1" smtClean="0"/>
              <a:t>ius</a:t>
            </a:r>
            <a:r>
              <a:rPr lang="en-US" sz="2400" i="1" dirty="0" smtClean="0"/>
              <a:t> </a:t>
            </a:r>
            <a:r>
              <a:rPr lang="en-US" sz="2400" i="1" dirty="0" err="1"/>
              <a:t>excludendi</a:t>
            </a:r>
            <a:r>
              <a:rPr lang="en-US" sz="2400" i="1" dirty="0"/>
              <a:t> </a:t>
            </a:r>
            <a:r>
              <a:rPr lang="en-US" sz="2400" i="1" dirty="0" err="1"/>
              <a:t>alios</a:t>
            </a:r>
            <a:r>
              <a:rPr lang="en-US" sz="2400" dirty="0"/>
              <a:t>. </a:t>
            </a:r>
            <a:r>
              <a:rPr lang="en-US" sz="2400" dirty="0" err="1"/>
              <a:t>Vende</a:t>
            </a:r>
            <a:r>
              <a:rPr lang="en-US" sz="2400" dirty="0"/>
              <a:t> </a:t>
            </a:r>
            <a:r>
              <a:rPr lang="en-US" sz="2400" dirty="0" err="1"/>
              <a:t>të</a:t>
            </a:r>
            <a:r>
              <a:rPr lang="en-US" sz="2400" dirty="0"/>
              <a:t> </a:t>
            </a:r>
            <a:r>
              <a:rPr lang="en-US" sz="2400" dirty="0" err="1"/>
              <a:t>tilla</a:t>
            </a:r>
            <a:r>
              <a:rPr lang="en-US" sz="2400" dirty="0"/>
              <a:t> </a:t>
            </a:r>
            <a:r>
              <a:rPr lang="en-US" sz="2400" dirty="0" err="1"/>
              <a:t>janë</a:t>
            </a:r>
            <a:r>
              <a:rPr lang="en-US" sz="2400" dirty="0"/>
              <a:t> </a:t>
            </a:r>
            <a:r>
              <a:rPr lang="en-US" sz="2400" dirty="0" err="1"/>
              <a:t>në</a:t>
            </a:r>
            <a:r>
              <a:rPr lang="en-US" sz="2400" dirty="0"/>
              <a:t> </a:t>
            </a:r>
            <a:r>
              <a:rPr lang="en-US" sz="2400" dirty="0" err="1"/>
              <a:t>disponimin</a:t>
            </a:r>
            <a:r>
              <a:rPr lang="en-US" sz="2400" dirty="0"/>
              <a:t> e </a:t>
            </a:r>
            <a:r>
              <a:rPr lang="en-US" sz="2400" dirty="0" err="1"/>
              <a:t>plotë</a:t>
            </a:r>
            <a:r>
              <a:rPr lang="en-US" sz="2400" dirty="0"/>
              <a:t> </a:t>
            </a:r>
            <a:r>
              <a:rPr lang="en-US" sz="2400" dirty="0" err="1"/>
              <a:t>të</a:t>
            </a:r>
            <a:r>
              <a:rPr lang="en-US" sz="2400" dirty="0"/>
              <a:t> </a:t>
            </a:r>
            <a:r>
              <a:rPr lang="en-US" sz="2400" dirty="0" err="1"/>
              <a:t>administratës</a:t>
            </a:r>
            <a:r>
              <a:rPr lang="en-US" sz="2400" dirty="0"/>
              <a:t> </a:t>
            </a:r>
            <a:r>
              <a:rPr lang="en-US" sz="2400" dirty="0" err="1"/>
              <a:t>së</a:t>
            </a:r>
            <a:r>
              <a:rPr lang="en-US" sz="2400" dirty="0"/>
              <a:t> </a:t>
            </a:r>
            <a:r>
              <a:rPr lang="en-US" sz="2400" dirty="0" err="1"/>
              <a:t>burgut</a:t>
            </a:r>
            <a:r>
              <a:rPr lang="en-US" sz="2400" dirty="0"/>
              <a:t>, e </a:t>
            </a:r>
            <a:r>
              <a:rPr lang="en-US" sz="2400" dirty="0" err="1"/>
              <a:t>cila</a:t>
            </a:r>
            <a:r>
              <a:rPr lang="en-US" sz="2400" dirty="0"/>
              <a:t> </a:t>
            </a:r>
            <a:r>
              <a:rPr lang="en-US" sz="2400" dirty="0" err="1"/>
              <a:t>mund</a:t>
            </a:r>
            <a:r>
              <a:rPr lang="en-US" sz="2400" dirty="0"/>
              <a:t> </a:t>
            </a:r>
            <a:r>
              <a:rPr lang="en-US" sz="2400" dirty="0" err="1"/>
              <a:t>t’i</a:t>
            </a:r>
            <a:r>
              <a:rPr lang="en-US" sz="2400" dirty="0"/>
              <a:t> </a:t>
            </a:r>
            <a:r>
              <a:rPr lang="en-US" sz="2400" dirty="0" err="1"/>
              <a:t>përdorë</a:t>
            </a:r>
            <a:r>
              <a:rPr lang="en-US" sz="2400" dirty="0"/>
              <a:t> </a:t>
            </a:r>
            <a:r>
              <a:rPr lang="en-US" sz="2400" dirty="0" err="1"/>
              <a:t>në</a:t>
            </a:r>
            <a:r>
              <a:rPr lang="en-US" sz="2400" dirty="0"/>
              <a:t> </a:t>
            </a:r>
            <a:r>
              <a:rPr lang="en-US" sz="2400" dirty="0" err="1"/>
              <a:t>çdo</a:t>
            </a:r>
            <a:r>
              <a:rPr lang="en-US" sz="2400" dirty="0"/>
              <a:t> </a:t>
            </a:r>
            <a:r>
              <a:rPr lang="en-US" sz="2400" dirty="0" err="1"/>
              <a:t>kohë</a:t>
            </a:r>
            <a:r>
              <a:rPr lang="en-US" sz="2400" dirty="0"/>
              <a:t> </a:t>
            </a:r>
            <a:r>
              <a:rPr lang="en-US" sz="2400" dirty="0" err="1"/>
              <a:t>për</a:t>
            </a:r>
            <a:r>
              <a:rPr lang="en-US" sz="2400" dirty="0"/>
              <a:t> </a:t>
            </a:r>
            <a:r>
              <a:rPr lang="en-US" sz="2400" dirty="0" err="1"/>
              <a:t>nevoja</a:t>
            </a:r>
            <a:r>
              <a:rPr lang="en-US" sz="2400" dirty="0"/>
              <a:t> </a:t>
            </a:r>
            <a:r>
              <a:rPr lang="en-US" sz="2400" dirty="0" err="1"/>
              <a:t>të</a:t>
            </a:r>
            <a:r>
              <a:rPr lang="en-US" sz="2400" dirty="0"/>
              <a:t> </a:t>
            </a:r>
            <a:r>
              <a:rPr lang="en-US" sz="2400" dirty="0" err="1"/>
              <a:t>institucionit</a:t>
            </a:r>
            <a:r>
              <a:rPr lang="en-US" sz="2400" dirty="0" smtClean="0"/>
              <a:t>. </a:t>
            </a:r>
          </a:p>
          <a:p>
            <a:pPr marL="0" indent="0" algn="just">
              <a:buNone/>
            </a:pPr>
            <a:endParaRPr lang="en-US" sz="2400" b="1" dirty="0" smtClean="0"/>
          </a:p>
          <a:p>
            <a:pPr marL="0" indent="0" algn="just">
              <a:buNone/>
            </a:pPr>
            <a:r>
              <a:rPr lang="en-US" sz="2400" b="1" dirty="0" smtClean="0"/>
              <a:t>(</a:t>
            </a:r>
            <a:r>
              <a:rPr lang="en-US" sz="2400" b="1" dirty="0" err="1" smtClean="0"/>
              <a:t>Vendimet</a:t>
            </a:r>
            <a:r>
              <a:rPr lang="en-US" sz="2400" b="1" dirty="0" smtClean="0"/>
              <a:t> </a:t>
            </a:r>
            <a:r>
              <a:rPr lang="en-US" sz="2400" b="1" dirty="0" err="1"/>
              <a:t>nr</a:t>
            </a:r>
            <a:r>
              <a:rPr lang="en-US" sz="2400" b="1" dirty="0"/>
              <a:t>. 2103/1998  </a:t>
            </a:r>
            <a:r>
              <a:rPr lang="en-US" sz="2400" b="1" dirty="0" err="1"/>
              <a:t>dhe</a:t>
            </a:r>
            <a:r>
              <a:rPr lang="en-US" sz="2400" b="1" dirty="0"/>
              <a:t> 32851/2008 </a:t>
            </a:r>
            <a:r>
              <a:rPr lang="en-US" sz="2400" b="1" dirty="0" err="1"/>
              <a:t>të</a:t>
            </a:r>
            <a:r>
              <a:rPr lang="en-US" sz="2400" b="1" dirty="0"/>
              <a:t>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smtClean="0"/>
              <a:t>).</a:t>
            </a:r>
            <a:endParaRPr lang="en-GB" sz="2400" b="1" dirty="0"/>
          </a:p>
          <a:p>
            <a:pPr marL="0" lvl="0" indent="0">
              <a:buNone/>
            </a:pPr>
            <a:endParaRPr lang="en-US" sz="2400" b="1" dirty="0"/>
          </a:p>
          <a:p>
            <a:pPr marL="0" lvl="0" indent="0">
              <a:buNone/>
            </a:pPr>
            <a:endParaRPr lang="en-US" sz="2400" b="1" dirty="0"/>
          </a:p>
          <a:p>
            <a:endParaRPr lang="en-US" sz="2400" dirty="0"/>
          </a:p>
        </p:txBody>
      </p:sp>
    </p:spTree>
    <p:extLst>
      <p:ext uri="{BB962C8B-B14F-4D97-AF65-F5344CB8AC3E}">
        <p14:creationId xmlns:p14="http://schemas.microsoft.com/office/powerpoint/2010/main" val="9957208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Përgjimi</a:t>
            </a:r>
            <a:r>
              <a:rPr lang="en-US" sz="2800" b="1" dirty="0"/>
              <a:t> </a:t>
            </a:r>
            <a:r>
              <a:rPr lang="en-US" sz="2800" b="1" dirty="0" err="1"/>
              <a:t>ambiental</a:t>
            </a:r>
            <a:r>
              <a:rPr lang="en-US" sz="2800" b="1" dirty="0"/>
              <a:t> </a:t>
            </a:r>
            <a:r>
              <a:rPr lang="en-US" sz="2800" b="1" dirty="0" err="1"/>
              <a:t>në</a:t>
            </a:r>
            <a:r>
              <a:rPr lang="en-US" sz="2800" b="1" dirty="0"/>
              <a:t> </a:t>
            </a:r>
            <a:r>
              <a:rPr lang="en-US" sz="2800" b="1" dirty="0" err="1"/>
              <a:t>sistemin</a:t>
            </a:r>
            <a:r>
              <a:rPr lang="en-US" sz="2800" b="1" dirty="0"/>
              <a:t> procedural penal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US" sz="2400" b="1" dirty="0" err="1"/>
              <a:t>Vendimi</a:t>
            </a:r>
            <a:r>
              <a:rPr lang="en-US" sz="2400" b="1" dirty="0"/>
              <a:t> </a:t>
            </a:r>
            <a:r>
              <a:rPr lang="en-US" sz="2400" b="1" dirty="0" err="1"/>
              <a:t>nr</a:t>
            </a:r>
            <a:r>
              <a:rPr lang="en-US" sz="2400" b="1" dirty="0"/>
              <a:t>. 4397/1998 i </a:t>
            </a:r>
            <a:r>
              <a:rPr lang="en-US" sz="2400" b="1" dirty="0" err="1"/>
              <a:t>Gjykatës</a:t>
            </a:r>
            <a:r>
              <a:rPr lang="en-US" sz="2400" b="1" dirty="0"/>
              <a:t> </a:t>
            </a:r>
            <a:r>
              <a:rPr lang="en-US" sz="2400" b="1" dirty="0" err="1"/>
              <a:t>së</a:t>
            </a:r>
            <a:r>
              <a:rPr lang="en-US" sz="2400" b="1" dirty="0"/>
              <a:t> </a:t>
            </a:r>
            <a:r>
              <a:rPr lang="en-US" sz="2400" b="1" dirty="0" err="1" smtClean="0"/>
              <a:t>Kasacionit</a:t>
            </a:r>
            <a:r>
              <a:rPr lang="en-US" sz="2400" b="1" dirty="0" smtClean="0"/>
              <a:t>:</a:t>
            </a:r>
            <a:endParaRPr lang="en-GB" sz="2400" dirty="0" smtClean="0"/>
          </a:p>
          <a:p>
            <a:pPr marL="0" indent="0" algn="just">
              <a:buNone/>
            </a:pPr>
            <a:r>
              <a:rPr lang="en-US" sz="2400" dirty="0" err="1" smtClean="0"/>
              <a:t>Për</a:t>
            </a:r>
            <a:r>
              <a:rPr lang="en-US" sz="2400" dirty="0" smtClean="0"/>
              <a:t> </a:t>
            </a:r>
            <a:r>
              <a:rPr lang="en-US" sz="2400" dirty="0" err="1"/>
              <a:t>sa</a:t>
            </a:r>
            <a:r>
              <a:rPr lang="en-US" sz="2400" dirty="0"/>
              <a:t> i </a:t>
            </a:r>
            <a:r>
              <a:rPr lang="en-US" sz="2400" dirty="0" err="1"/>
              <a:t>përket</a:t>
            </a:r>
            <a:r>
              <a:rPr lang="en-US" sz="2400" dirty="0"/>
              <a:t> </a:t>
            </a:r>
            <a:r>
              <a:rPr lang="en-US" sz="2400" dirty="0" err="1"/>
              <a:t>përgjimeve</a:t>
            </a:r>
            <a:r>
              <a:rPr lang="en-US" sz="2400" dirty="0"/>
              <a:t> </a:t>
            </a:r>
            <a:r>
              <a:rPr lang="en-US" sz="2400" dirty="0" err="1"/>
              <a:t>ambientale</a:t>
            </a:r>
            <a:r>
              <a:rPr lang="en-US" sz="2400" dirty="0"/>
              <a:t>, </a:t>
            </a:r>
            <a:r>
              <a:rPr lang="en-US" sz="2400" dirty="0" err="1"/>
              <a:t>vendosja</a:t>
            </a:r>
            <a:r>
              <a:rPr lang="en-US" sz="2400" dirty="0"/>
              <a:t> e </a:t>
            </a:r>
            <a:r>
              <a:rPr lang="en-US" sz="2400" dirty="0" err="1"/>
              <a:t>viedeokamerave</a:t>
            </a:r>
            <a:r>
              <a:rPr lang="en-US" sz="2400" dirty="0"/>
              <a:t> </a:t>
            </a:r>
            <a:r>
              <a:rPr lang="en-US" sz="2400" dirty="0" err="1"/>
              <a:t>brenda</a:t>
            </a:r>
            <a:r>
              <a:rPr lang="en-US" sz="2400" dirty="0"/>
              <a:t> </a:t>
            </a:r>
            <a:r>
              <a:rPr lang="en-US" sz="2400" dirty="0" err="1"/>
              <a:t>një</a:t>
            </a:r>
            <a:r>
              <a:rPr lang="en-US" sz="2400" dirty="0"/>
              <a:t> </a:t>
            </a:r>
            <a:r>
              <a:rPr lang="en-US" sz="2400" dirty="0" err="1" smtClean="0"/>
              <a:t>vendi</a:t>
            </a:r>
            <a:r>
              <a:rPr lang="en-US" sz="2400" dirty="0" smtClean="0"/>
              <a:t> </a:t>
            </a:r>
            <a:r>
              <a:rPr lang="en-US" sz="2400" dirty="0" err="1"/>
              <a:t>privat</a:t>
            </a:r>
            <a:r>
              <a:rPr lang="en-US" sz="2400" dirty="0"/>
              <a:t>, </a:t>
            </a:r>
            <a:r>
              <a:rPr lang="en-US" sz="2400" dirty="0" err="1"/>
              <a:t>konsiderohet</a:t>
            </a:r>
            <a:r>
              <a:rPr lang="en-US" sz="2400" dirty="0"/>
              <a:t> </a:t>
            </a:r>
            <a:r>
              <a:rPr lang="en-US" sz="2400" dirty="0" err="1"/>
              <a:t>në</a:t>
            </a:r>
            <a:r>
              <a:rPr lang="en-US" sz="2400" dirty="0"/>
              <a:t> </a:t>
            </a:r>
            <a:r>
              <a:rPr lang="en-US" sz="2400" dirty="0" err="1"/>
              <a:t>përputhje</a:t>
            </a:r>
            <a:r>
              <a:rPr lang="en-US" sz="2400" dirty="0"/>
              <a:t> me </a:t>
            </a:r>
            <a:r>
              <a:rPr lang="en-US" sz="2400" dirty="0" err="1"/>
              <a:t>ligjin</a:t>
            </a:r>
            <a:r>
              <a:rPr lang="en-US" sz="2400" dirty="0"/>
              <a:t>. </a:t>
            </a:r>
            <a:r>
              <a:rPr lang="en-US" sz="2400" dirty="0" err="1"/>
              <a:t>Qëllimi</a:t>
            </a:r>
            <a:r>
              <a:rPr lang="en-US" sz="2400" dirty="0"/>
              <a:t> i </a:t>
            </a:r>
            <a:r>
              <a:rPr lang="en-US" sz="2400" dirty="0" err="1" smtClean="0"/>
              <a:t>përgjimit</a:t>
            </a:r>
            <a:r>
              <a:rPr lang="en-US" sz="2400" dirty="0" smtClean="0"/>
              <a:t> </a:t>
            </a:r>
            <a:r>
              <a:rPr lang="en-US" sz="2400" dirty="0" err="1"/>
              <a:t>ambiental</a:t>
            </a:r>
            <a:r>
              <a:rPr lang="en-US" sz="2400" dirty="0"/>
              <a:t>, i </a:t>
            </a:r>
            <a:r>
              <a:rPr lang="en-US" sz="2400" dirty="0" err="1"/>
              <a:t>parashikuar</a:t>
            </a:r>
            <a:r>
              <a:rPr lang="en-US" sz="2400" dirty="0"/>
              <a:t> </a:t>
            </a:r>
            <a:r>
              <a:rPr lang="en-US" sz="2400" dirty="0" err="1"/>
              <a:t>në</a:t>
            </a:r>
            <a:r>
              <a:rPr lang="en-US" sz="2400" dirty="0"/>
              <a:t> </a:t>
            </a:r>
            <a:r>
              <a:rPr lang="en-US" sz="2400" dirty="0" err="1"/>
              <a:t>një</a:t>
            </a:r>
            <a:r>
              <a:rPr lang="en-US" sz="2400" dirty="0"/>
              <a:t> </a:t>
            </a:r>
            <a:r>
              <a:rPr lang="en-US" sz="2400" dirty="0" err="1"/>
              <a:t>dispozitë</a:t>
            </a:r>
            <a:r>
              <a:rPr lang="en-US" sz="2400" dirty="0"/>
              <a:t> </a:t>
            </a:r>
            <a:r>
              <a:rPr lang="en-US" sz="2400" dirty="0" err="1"/>
              <a:t>novatore</a:t>
            </a:r>
            <a:r>
              <a:rPr lang="en-US" sz="2400" dirty="0"/>
              <a:t> </a:t>
            </a:r>
            <a:r>
              <a:rPr lang="en-US" sz="2400" dirty="0" err="1"/>
              <a:t>në</a:t>
            </a:r>
            <a:r>
              <a:rPr lang="en-US" sz="2400" dirty="0"/>
              <a:t> </a:t>
            </a:r>
            <a:r>
              <a:rPr lang="en-US" sz="2400" dirty="0" err="1"/>
              <a:t>krahasim</a:t>
            </a:r>
            <a:r>
              <a:rPr lang="en-US" sz="2400" dirty="0"/>
              <a:t> me </a:t>
            </a:r>
            <a:r>
              <a:rPr lang="en-US" sz="2400" dirty="0" err="1"/>
              <a:t>kodin</a:t>
            </a:r>
            <a:r>
              <a:rPr lang="en-US" sz="2400" dirty="0"/>
              <a:t> e </a:t>
            </a:r>
            <a:r>
              <a:rPr lang="en-US" sz="2400" dirty="0" err="1"/>
              <a:t>mëparshëm</a:t>
            </a:r>
            <a:r>
              <a:rPr lang="en-US" sz="2400" dirty="0"/>
              <a:t> (</a:t>
            </a:r>
            <a:r>
              <a:rPr lang="en-US" sz="2400" dirty="0" err="1"/>
              <a:t>neni</a:t>
            </a:r>
            <a:r>
              <a:rPr lang="en-US" sz="2400" dirty="0"/>
              <a:t> 266/2 i </a:t>
            </a:r>
            <a:r>
              <a:rPr lang="en-US" sz="2400" dirty="0" err="1"/>
              <a:t>K.Pr.Penale</a:t>
            </a:r>
            <a:r>
              <a:rPr lang="en-US" sz="2400" dirty="0"/>
              <a:t>), </a:t>
            </a:r>
            <a:r>
              <a:rPr lang="en-US" sz="2400" b="1" dirty="0" err="1"/>
              <a:t>është</a:t>
            </a:r>
            <a:r>
              <a:rPr lang="en-US" sz="2400" b="1" dirty="0"/>
              <a:t> </a:t>
            </a:r>
            <a:r>
              <a:rPr lang="en-US" sz="2400" b="1" dirty="0" err="1"/>
              <a:t>kapja</a:t>
            </a:r>
            <a:r>
              <a:rPr lang="en-US" sz="2400" b="1" dirty="0"/>
              <a:t> e “</a:t>
            </a:r>
            <a:r>
              <a:rPr lang="en-US" sz="2400" b="1" dirty="0" err="1"/>
              <a:t>komunikimeve</a:t>
            </a:r>
            <a:r>
              <a:rPr lang="en-US" sz="2400" b="1" dirty="0"/>
              <a:t>”, </a:t>
            </a:r>
            <a:r>
              <a:rPr lang="en-US" sz="2400" b="1" dirty="0" err="1"/>
              <a:t>shkëmbimeve</a:t>
            </a:r>
            <a:r>
              <a:rPr lang="en-US" sz="2400" b="1" dirty="0"/>
              <a:t> </a:t>
            </a:r>
            <a:r>
              <a:rPr lang="en-US" sz="2400" b="1" dirty="0" err="1"/>
              <a:t>të</a:t>
            </a:r>
            <a:r>
              <a:rPr lang="en-US" sz="2400" b="1" dirty="0"/>
              <a:t> </a:t>
            </a:r>
            <a:r>
              <a:rPr lang="en-US" sz="2400" b="1" dirty="0" err="1"/>
              <a:t>mesazheve</a:t>
            </a:r>
            <a:r>
              <a:rPr lang="en-US" sz="2400" b="1" dirty="0"/>
              <a:t> midis </a:t>
            </a:r>
            <a:r>
              <a:rPr lang="en-US" sz="2400" b="1" dirty="0" err="1"/>
              <a:t>njerëzve</a:t>
            </a:r>
            <a:r>
              <a:rPr lang="en-US" sz="2400" b="1" dirty="0"/>
              <a:t> </a:t>
            </a:r>
            <a:r>
              <a:rPr lang="en-US" sz="2400" b="1" dirty="0" err="1"/>
              <a:t>të</a:t>
            </a:r>
            <a:r>
              <a:rPr lang="en-US" sz="2400" b="1" dirty="0"/>
              <a:t> </a:t>
            </a:r>
            <a:r>
              <a:rPr lang="en-US" sz="2400" b="1" dirty="0" err="1"/>
              <a:t>pranishëm</a:t>
            </a:r>
            <a:r>
              <a:rPr lang="en-US" sz="2400" b="1" dirty="0"/>
              <a:t>, </a:t>
            </a:r>
            <a:r>
              <a:rPr lang="en-US" sz="2400" b="1" dirty="0" err="1"/>
              <a:t>që</a:t>
            </a:r>
            <a:r>
              <a:rPr lang="en-US" sz="2400" b="1" dirty="0"/>
              <a:t> </a:t>
            </a:r>
            <a:r>
              <a:rPr lang="en-US" sz="2400" b="1" dirty="0" err="1"/>
              <a:t>ndodhin</a:t>
            </a:r>
            <a:r>
              <a:rPr lang="en-US" sz="2400" b="1" dirty="0"/>
              <a:t> </a:t>
            </a:r>
            <a:r>
              <a:rPr lang="en-US" sz="2400" b="1" dirty="0" err="1"/>
              <a:t>në</a:t>
            </a:r>
            <a:r>
              <a:rPr lang="en-US" sz="2400" b="1" dirty="0"/>
              <a:t> </a:t>
            </a:r>
            <a:r>
              <a:rPr lang="en-US" sz="2400" b="1" dirty="0" err="1"/>
              <a:t>çdo</a:t>
            </a:r>
            <a:r>
              <a:rPr lang="en-US" sz="2400" b="1" dirty="0"/>
              <a:t> </a:t>
            </a:r>
            <a:r>
              <a:rPr lang="en-US" sz="2400" b="1" dirty="0" err="1"/>
              <a:t>mënyrë</a:t>
            </a:r>
            <a:r>
              <a:rPr lang="en-US" sz="2400" b="1" dirty="0"/>
              <a:t> (</a:t>
            </a:r>
            <a:r>
              <a:rPr lang="en-US" sz="2400" b="1" dirty="0" err="1"/>
              <a:t>qoftë</a:t>
            </a:r>
            <a:r>
              <a:rPr lang="en-US" sz="2400" b="1" dirty="0"/>
              <a:t> </a:t>
            </a:r>
            <a:r>
              <a:rPr lang="en-US" sz="2400" b="1" dirty="0" err="1"/>
              <a:t>edhe</a:t>
            </a:r>
            <a:r>
              <a:rPr lang="en-US" sz="2400" b="1" dirty="0"/>
              <a:t> </a:t>
            </a:r>
            <a:r>
              <a:rPr lang="en-US" sz="2400" b="1" dirty="0" err="1"/>
              <a:t>gjeste</a:t>
            </a:r>
            <a:r>
              <a:rPr lang="en-US" sz="2400" b="1" dirty="0"/>
              <a:t>), duke </a:t>
            </a:r>
            <a:r>
              <a:rPr lang="en-US" sz="2400" b="1" dirty="0" err="1"/>
              <a:t>përjashtuar</a:t>
            </a:r>
            <a:r>
              <a:rPr lang="en-US" sz="2400" b="1" dirty="0"/>
              <a:t>, </a:t>
            </a:r>
            <a:r>
              <a:rPr lang="en-US" sz="2400" b="1" dirty="0" err="1"/>
              <a:t>çdo</a:t>
            </a:r>
            <a:r>
              <a:rPr lang="en-US" sz="2400" b="1" dirty="0"/>
              <a:t> </a:t>
            </a:r>
            <a:r>
              <a:rPr lang="en-US" sz="2400" b="1" dirty="0" err="1"/>
              <a:t>sjellje</a:t>
            </a:r>
            <a:r>
              <a:rPr lang="en-US" sz="2400" b="1" dirty="0"/>
              <a:t> </a:t>
            </a:r>
            <a:r>
              <a:rPr lang="en-US" sz="2400" b="1" dirty="0" err="1"/>
              <a:t>apo</a:t>
            </a:r>
            <a:r>
              <a:rPr lang="en-US" sz="2400" b="1" dirty="0"/>
              <a:t> </a:t>
            </a:r>
            <a:r>
              <a:rPr lang="en-US" sz="2400" b="1" dirty="0" err="1"/>
              <a:t>situatë</a:t>
            </a:r>
            <a:r>
              <a:rPr lang="en-US" sz="2400" b="1" dirty="0"/>
              <a:t> </a:t>
            </a:r>
            <a:r>
              <a:rPr lang="en-US" sz="2400" b="1" dirty="0" err="1"/>
              <a:t>tjetër</a:t>
            </a:r>
            <a:r>
              <a:rPr lang="en-US" sz="2400" b="1" dirty="0"/>
              <a:t> </a:t>
            </a:r>
            <a:r>
              <a:rPr lang="en-US" sz="2400" b="1" dirty="0" err="1"/>
              <a:t>që</a:t>
            </a:r>
            <a:r>
              <a:rPr lang="en-US" sz="2400" b="1" dirty="0"/>
              <a:t> </a:t>
            </a:r>
            <a:r>
              <a:rPr lang="en-US" sz="2400" b="1" dirty="0" err="1"/>
              <a:t>nuk</a:t>
            </a:r>
            <a:r>
              <a:rPr lang="en-US" sz="2400" b="1" dirty="0"/>
              <a:t> </a:t>
            </a:r>
            <a:r>
              <a:rPr lang="en-US" sz="2400" b="1" dirty="0" err="1"/>
              <a:t>ka</a:t>
            </a:r>
            <a:r>
              <a:rPr lang="en-US" sz="2400" b="1" dirty="0"/>
              <a:t> </a:t>
            </a:r>
            <a:r>
              <a:rPr lang="en-US" sz="2400" b="1" dirty="0" err="1"/>
              <a:t>këtë</a:t>
            </a:r>
            <a:r>
              <a:rPr lang="en-US" sz="2400" b="1" dirty="0"/>
              <a:t> </a:t>
            </a:r>
            <a:r>
              <a:rPr lang="en-US" sz="2400" b="1" dirty="0" err="1"/>
              <a:t>qëllim</a:t>
            </a:r>
            <a:r>
              <a:rPr lang="en-US" sz="2400" dirty="0"/>
              <a:t>. </a:t>
            </a:r>
            <a:endParaRPr lang="en-US" sz="2400" dirty="0" smtClean="0"/>
          </a:p>
          <a:p>
            <a:pPr marL="0" indent="0" algn="just">
              <a:buNone/>
            </a:pPr>
            <a:r>
              <a:rPr lang="en-US" sz="2400" dirty="0" err="1" smtClean="0"/>
              <a:t>Rezultatet</a:t>
            </a:r>
            <a:r>
              <a:rPr lang="en-US" sz="2400" dirty="0" smtClean="0"/>
              <a:t> </a:t>
            </a:r>
            <a:r>
              <a:rPr lang="en-US" sz="2400" dirty="0"/>
              <a:t>e </a:t>
            </a:r>
            <a:r>
              <a:rPr lang="en-US" sz="2400" dirty="0" err="1"/>
              <a:t>përgjimeve</a:t>
            </a:r>
            <a:r>
              <a:rPr lang="en-US" sz="2400" dirty="0"/>
              <a:t> </a:t>
            </a:r>
            <a:r>
              <a:rPr lang="en-US" sz="2400" dirty="0" err="1"/>
              <a:t>ambientale</a:t>
            </a:r>
            <a:r>
              <a:rPr lang="en-US" sz="2400" dirty="0"/>
              <a:t> </a:t>
            </a:r>
            <a:r>
              <a:rPr lang="en-US" sz="2400" dirty="0" err="1"/>
              <a:t>të</a:t>
            </a:r>
            <a:r>
              <a:rPr lang="en-US" sz="2400" dirty="0"/>
              <a:t> </a:t>
            </a:r>
            <a:r>
              <a:rPr lang="en-US" sz="2400" dirty="0" err="1"/>
              <a:t>kryera</a:t>
            </a:r>
            <a:r>
              <a:rPr lang="en-US" sz="2400" dirty="0"/>
              <a:t> me </a:t>
            </a:r>
            <a:r>
              <a:rPr lang="en-US" sz="2400" dirty="0" err="1"/>
              <a:t>një</a:t>
            </a:r>
            <a:r>
              <a:rPr lang="en-US" sz="2400" dirty="0"/>
              <a:t> </a:t>
            </a:r>
            <a:r>
              <a:rPr lang="en-US" sz="2400" dirty="0" err="1"/>
              <a:t>videokamerë</a:t>
            </a:r>
            <a:r>
              <a:rPr lang="en-US" sz="2400" dirty="0"/>
              <a:t> </a:t>
            </a:r>
            <a:r>
              <a:rPr lang="en-US" sz="2400" dirty="0" err="1"/>
              <a:t>mund</a:t>
            </a:r>
            <a:r>
              <a:rPr lang="en-US" sz="2400" dirty="0"/>
              <a:t> </a:t>
            </a:r>
            <a:r>
              <a:rPr lang="en-US" sz="2400" dirty="0" err="1"/>
              <a:t>të</a:t>
            </a:r>
            <a:r>
              <a:rPr lang="en-US" sz="2400" dirty="0"/>
              <a:t> </a:t>
            </a:r>
            <a:r>
              <a:rPr lang="en-US" sz="2400" dirty="0" err="1"/>
              <a:t>përdoren</a:t>
            </a:r>
            <a:r>
              <a:rPr lang="en-US" sz="2400" dirty="0"/>
              <a:t> </a:t>
            </a:r>
            <a:r>
              <a:rPr lang="en-US" sz="2400" dirty="0" err="1"/>
              <a:t>vetëm</a:t>
            </a:r>
            <a:r>
              <a:rPr lang="en-US" sz="2400" dirty="0"/>
              <a:t> </a:t>
            </a:r>
            <a:r>
              <a:rPr lang="en-US" sz="2400" dirty="0" err="1"/>
              <a:t>në</a:t>
            </a:r>
            <a:r>
              <a:rPr lang="en-US" sz="2400" dirty="0"/>
              <a:t> </a:t>
            </a:r>
            <a:r>
              <a:rPr lang="en-US" sz="2400" dirty="0" err="1"/>
              <a:t>pjesën</a:t>
            </a:r>
            <a:r>
              <a:rPr lang="en-US" sz="2400" dirty="0"/>
              <a:t> </a:t>
            </a:r>
            <a:r>
              <a:rPr lang="en-US" sz="2400" dirty="0" err="1"/>
              <a:t>që</a:t>
            </a:r>
            <a:r>
              <a:rPr lang="en-US" sz="2400" dirty="0"/>
              <a:t> </a:t>
            </a:r>
            <a:r>
              <a:rPr lang="en-US" sz="2400" dirty="0" err="1"/>
              <a:t>lidhen</a:t>
            </a:r>
            <a:r>
              <a:rPr lang="en-US" sz="2400" dirty="0"/>
              <a:t> me </a:t>
            </a:r>
            <a:r>
              <a:rPr lang="en-US" sz="2400" dirty="0" err="1"/>
              <a:t>të</a:t>
            </a:r>
            <a:r>
              <a:rPr lang="en-US" sz="2400" dirty="0"/>
              <a:t> </a:t>
            </a:r>
            <a:r>
              <a:rPr lang="en-US" sz="2400" dirty="0" err="1"/>
              <a:t>dhënat</a:t>
            </a:r>
            <a:r>
              <a:rPr lang="en-US" sz="2400" dirty="0"/>
              <a:t> </a:t>
            </a:r>
            <a:r>
              <a:rPr lang="en-US" sz="2400" dirty="0" err="1"/>
              <a:t>që</a:t>
            </a:r>
            <a:r>
              <a:rPr lang="en-US" sz="2400" dirty="0"/>
              <a:t> i </a:t>
            </a:r>
            <a:r>
              <a:rPr lang="en-US" sz="2400" dirty="0" err="1"/>
              <a:t>nënshtrohen</a:t>
            </a:r>
            <a:r>
              <a:rPr lang="en-US" sz="2400" dirty="0"/>
              <a:t> </a:t>
            </a:r>
            <a:r>
              <a:rPr lang="en-US" sz="2400" dirty="0" err="1"/>
              <a:t>komunikimit</a:t>
            </a:r>
            <a:r>
              <a:rPr lang="en-US" sz="2400" dirty="0"/>
              <a:t> </a:t>
            </a:r>
            <a:r>
              <a:rPr lang="en-US" sz="2400" dirty="0" err="1"/>
              <a:t>në</a:t>
            </a:r>
            <a:r>
              <a:rPr lang="en-US" sz="2400" dirty="0"/>
              <a:t> </a:t>
            </a:r>
            <a:r>
              <a:rPr lang="en-US" sz="2400" dirty="0" err="1"/>
              <a:t>kuptimin</a:t>
            </a:r>
            <a:r>
              <a:rPr lang="en-US" sz="2400" dirty="0"/>
              <a:t> e </a:t>
            </a:r>
            <a:r>
              <a:rPr lang="en-US" sz="2400" dirty="0" err="1"/>
              <a:t>treguar</a:t>
            </a:r>
            <a:r>
              <a:rPr lang="en-US" sz="2400" dirty="0"/>
              <a:t> </a:t>
            </a:r>
            <a:r>
              <a:rPr lang="en-US" sz="2400" dirty="0" err="1"/>
              <a:t>më</a:t>
            </a:r>
            <a:r>
              <a:rPr lang="en-US" sz="2400" dirty="0"/>
              <a:t> </a:t>
            </a:r>
            <a:r>
              <a:rPr lang="en-US" sz="2400" dirty="0" err="1"/>
              <a:t>sipër</a:t>
            </a:r>
            <a:r>
              <a:rPr lang="en-US" sz="2400" dirty="0"/>
              <a:t>, </a:t>
            </a:r>
            <a:r>
              <a:rPr lang="en-US" sz="2400" dirty="0" err="1"/>
              <a:t>dhe</a:t>
            </a:r>
            <a:r>
              <a:rPr lang="en-US" sz="2400" dirty="0"/>
              <a:t> </a:t>
            </a:r>
            <a:r>
              <a:rPr lang="en-US" sz="2400" dirty="0" err="1"/>
              <a:t>çdo</a:t>
            </a:r>
            <a:r>
              <a:rPr lang="en-US" sz="2400" dirty="0"/>
              <a:t> </a:t>
            </a:r>
            <a:r>
              <a:rPr lang="en-US" sz="2400" dirty="0" err="1"/>
              <a:t>gjë</a:t>
            </a:r>
            <a:r>
              <a:rPr lang="en-US" sz="2400" dirty="0"/>
              <a:t> </a:t>
            </a:r>
            <a:r>
              <a:rPr lang="en-US" sz="2400" dirty="0" err="1"/>
              <a:t>tjetër</a:t>
            </a:r>
            <a:r>
              <a:rPr lang="en-US" sz="2400" dirty="0"/>
              <a:t> </a:t>
            </a:r>
            <a:r>
              <a:rPr lang="en-US" sz="2400" dirty="0" err="1"/>
              <a:t>që</a:t>
            </a:r>
            <a:r>
              <a:rPr lang="en-US" sz="2400" dirty="0"/>
              <a:t> </a:t>
            </a:r>
            <a:r>
              <a:rPr lang="en-US" sz="2400" dirty="0" err="1"/>
              <a:t>nuk</a:t>
            </a:r>
            <a:r>
              <a:rPr lang="en-US" sz="2400" dirty="0"/>
              <a:t> </a:t>
            </a:r>
            <a:r>
              <a:rPr lang="en-US" sz="2400" dirty="0" err="1"/>
              <a:t>ka</a:t>
            </a:r>
            <a:r>
              <a:rPr lang="en-US" sz="2400" dirty="0"/>
              <a:t> </a:t>
            </a:r>
            <a:r>
              <a:rPr lang="en-US" sz="2400" dirty="0" err="1"/>
              <a:t>natyrën</a:t>
            </a:r>
            <a:r>
              <a:rPr lang="en-US" sz="2400" dirty="0"/>
              <a:t> e </a:t>
            </a:r>
            <a:r>
              <a:rPr lang="en-US" sz="2400" dirty="0" err="1"/>
              <a:t>një</a:t>
            </a:r>
            <a:r>
              <a:rPr lang="en-US" sz="2400" dirty="0"/>
              <a:t> </a:t>
            </a:r>
            <a:r>
              <a:rPr lang="en-US" sz="2400" dirty="0" err="1"/>
              <a:t>mesazhi</a:t>
            </a:r>
            <a:r>
              <a:rPr lang="en-US" sz="2400" dirty="0"/>
              <a:t> </a:t>
            </a:r>
            <a:r>
              <a:rPr lang="en-US" sz="2400" dirty="0" err="1"/>
              <a:t>të</a:t>
            </a:r>
            <a:r>
              <a:rPr lang="en-US" sz="2400" dirty="0"/>
              <a:t> </a:t>
            </a:r>
            <a:r>
              <a:rPr lang="en-US" sz="2400" dirty="0" err="1"/>
              <a:t>transmetuar</a:t>
            </a:r>
            <a:r>
              <a:rPr lang="en-US" sz="2400" dirty="0"/>
              <a:t> </a:t>
            </a:r>
            <a:r>
              <a:rPr lang="en-US" sz="2400" dirty="0" err="1"/>
              <a:t>qëllimisht</a:t>
            </a:r>
            <a:r>
              <a:rPr lang="en-US" sz="2400" dirty="0"/>
              <a:t> </a:t>
            </a:r>
            <a:r>
              <a:rPr lang="en-US" sz="2400" dirty="0" err="1"/>
              <a:t>nga</a:t>
            </a:r>
            <a:r>
              <a:rPr lang="en-US" sz="2400" dirty="0"/>
              <a:t> </a:t>
            </a:r>
            <a:r>
              <a:rPr lang="en-US" sz="2400" dirty="0" err="1"/>
              <a:t>një</a:t>
            </a:r>
            <a:r>
              <a:rPr lang="en-US" sz="2400" dirty="0"/>
              <a:t> person </a:t>
            </a:r>
            <a:r>
              <a:rPr lang="en-US" sz="2400" dirty="0" err="1"/>
              <a:t>tek</a:t>
            </a:r>
            <a:r>
              <a:rPr lang="en-US" sz="2400" dirty="0"/>
              <a:t> </a:t>
            </a:r>
            <a:r>
              <a:rPr lang="en-US" sz="2400" dirty="0" err="1"/>
              <a:t>tjetri</a:t>
            </a:r>
            <a:r>
              <a:rPr lang="en-US" sz="2400" dirty="0"/>
              <a:t> </a:t>
            </a:r>
            <a:r>
              <a:rPr lang="en-US" sz="2400" dirty="0" err="1"/>
              <a:t>nuk</a:t>
            </a:r>
            <a:r>
              <a:rPr lang="en-US" sz="2400" dirty="0"/>
              <a:t> </a:t>
            </a:r>
            <a:r>
              <a:rPr lang="en-US" sz="2400" dirty="0" err="1"/>
              <a:t>përdoret</a:t>
            </a:r>
            <a:r>
              <a:rPr lang="en-US" sz="2400" dirty="0"/>
              <a:t>. </a:t>
            </a:r>
            <a:endParaRPr lang="en-GB" sz="2400" dirty="0">
              <a:effectLst/>
            </a:endParaRPr>
          </a:p>
        </p:txBody>
      </p:sp>
    </p:spTree>
    <p:extLst>
      <p:ext uri="{BB962C8B-B14F-4D97-AF65-F5344CB8AC3E}">
        <p14:creationId xmlns:p14="http://schemas.microsoft.com/office/powerpoint/2010/main" val="7485509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Përgjimi</a:t>
            </a:r>
            <a:r>
              <a:rPr lang="en-US" sz="2800" b="1" dirty="0"/>
              <a:t> </a:t>
            </a:r>
            <a:r>
              <a:rPr lang="en-US" sz="2800" b="1" dirty="0" err="1"/>
              <a:t>ambiental</a:t>
            </a:r>
            <a:r>
              <a:rPr lang="en-US" sz="2800" b="1" dirty="0"/>
              <a:t> </a:t>
            </a:r>
            <a:r>
              <a:rPr lang="en-US" sz="2800" b="1" dirty="0" err="1"/>
              <a:t>në</a:t>
            </a:r>
            <a:r>
              <a:rPr lang="en-US" sz="2800" b="1" dirty="0"/>
              <a:t> </a:t>
            </a:r>
            <a:r>
              <a:rPr lang="en-US" sz="2800" b="1" dirty="0" err="1"/>
              <a:t>sistemin</a:t>
            </a:r>
            <a:r>
              <a:rPr lang="en-US" sz="2800" b="1" dirty="0"/>
              <a:t> procedural penal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marL="0" indent="0" algn="just">
              <a:buNone/>
            </a:pPr>
            <a:r>
              <a:rPr lang="en-US" sz="2400" b="1" dirty="0" err="1"/>
              <a:t>Vendimi</a:t>
            </a:r>
            <a:r>
              <a:rPr lang="en-US" sz="2400" b="1" dirty="0"/>
              <a:t> </a:t>
            </a:r>
            <a:r>
              <a:rPr lang="en-US" sz="2400" b="1" dirty="0" err="1"/>
              <a:t>nr</a:t>
            </a:r>
            <a:r>
              <a:rPr lang="en-US" sz="2400" b="1" dirty="0"/>
              <a:t>. 39403/2017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 </a:t>
            </a:r>
            <a:endParaRPr lang="en-GB" sz="2400" dirty="0"/>
          </a:p>
          <a:p>
            <a:pPr marL="0" indent="0" algn="just">
              <a:buNone/>
            </a:pPr>
            <a:r>
              <a:rPr lang="en-US" sz="2400" dirty="0" err="1"/>
              <a:t>Lidhur</a:t>
            </a:r>
            <a:r>
              <a:rPr lang="en-US" sz="2400" dirty="0"/>
              <a:t> me </a:t>
            </a:r>
            <a:r>
              <a:rPr lang="en-US" sz="2400" dirty="0" err="1"/>
              <a:t>zbatimin</a:t>
            </a:r>
            <a:r>
              <a:rPr lang="en-US" sz="2400" dirty="0"/>
              <a:t> </a:t>
            </a:r>
            <a:r>
              <a:rPr lang="en-US" sz="2400" dirty="0" err="1"/>
              <a:t>teknik</a:t>
            </a:r>
            <a:r>
              <a:rPr lang="en-US" sz="2400" dirty="0"/>
              <a:t> </a:t>
            </a:r>
            <a:r>
              <a:rPr lang="en-US" sz="2400" dirty="0" err="1"/>
              <a:t>të</a:t>
            </a:r>
            <a:r>
              <a:rPr lang="en-US" sz="2400" dirty="0"/>
              <a:t> </a:t>
            </a:r>
            <a:r>
              <a:rPr lang="en-US" sz="2400" dirty="0" err="1"/>
              <a:t>përgjimit</a:t>
            </a:r>
            <a:r>
              <a:rPr lang="en-US" sz="2400" dirty="0"/>
              <a:t> </a:t>
            </a:r>
            <a:r>
              <a:rPr lang="en-US" sz="2400" dirty="0" err="1"/>
              <a:t>ambiental</a:t>
            </a:r>
            <a:r>
              <a:rPr lang="en-US" sz="2400" dirty="0"/>
              <a:t>, </a:t>
            </a:r>
            <a:r>
              <a:rPr lang="en-US" sz="2400" b="1" dirty="0" err="1"/>
              <a:t>mosdokumentimi</a:t>
            </a:r>
            <a:r>
              <a:rPr lang="en-US" sz="2400" b="1" dirty="0"/>
              <a:t> i </a:t>
            </a:r>
            <a:r>
              <a:rPr lang="en-US" sz="2400" b="1" dirty="0" err="1"/>
              <a:t>operacionit</a:t>
            </a:r>
            <a:r>
              <a:rPr lang="en-US" sz="2400" b="1" dirty="0"/>
              <a:t> </a:t>
            </a:r>
            <a:r>
              <a:rPr lang="en-US" sz="2400" dirty="0" err="1"/>
              <a:t>të</a:t>
            </a:r>
            <a:r>
              <a:rPr lang="en-US" sz="2400" dirty="0"/>
              <a:t> </a:t>
            </a:r>
            <a:r>
              <a:rPr lang="en-US" sz="2400" dirty="0" err="1"/>
              <a:t>kryer</a:t>
            </a:r>
            <a:r>
              <a:rPr lang="en-US" sz="2400" dirty="0"/>
              <a:t> </a:t>
            </a:r>
            <a:r>
              <a:rPr lang="en-US" sz="2400" dirty="0" err="1"/>
              <a:t>nga</a:t>
            </a:r>
            <a:r>
              <a:rPr lang="en-US" sz="2400" dirty="0"/>
              <a:t> PGJ </a:t>
            </a:r>
            <a:r>
              <a:rPr lang="en-US" sz="2400" dirty="0" err="1"/>
              <a:t>për</a:t>
            </a:r>
            <a:r>
              <a:rPr lang="en-US" sz="2400" dirty="0"/>
              <a:t> </a:t>
            </a:r>
            <a:r>
              <a:rPr lang="en-US" sz="2400" dirty="0" err="1"/>
              <a:t>vendosjen</a:t>
            </a:r>
            <a:r>
              <a:rPr lang="en-US" sz="2400" dirty="0"/>
              <a:t> e </a:t>
            </a:r>
            <a:r>
              <a:rPr lang="en-US" sz="2400" dirty="0" err="1"/>
              <a:t>pajisjes</a:t>
            </a:r>
            <a:r>
              <a:rPr lang="en-US" sz="2400" dirty="0"/>
              <a:t> </a:t>
            </a:r>
            <a:r>
              <a:rPr lang="en-US" sz="2400" dirty="0" err="1"/>
              <a:t>përgjuese</a:t>
            </a:r>
            <a:r>
              <a:rPr lang="en-US" sz="2400" dirty="0"/>
              <a:t> </a:t>
            </a:r>
            <a:r>
              <a:rPr lang="en-US" sz="2400" dirty="0" err="1"/>
              <a:t>nuk</a:t>
            </a:r>
            <a:r>
              <a:rPr lang="en-US" sz="2400" dirty="0"/>
              <a:t> </a:t>
            </a:r>
            <a:r>
              <a:rPr lang="en-US" sz="2400" dirty="0" err="1"/>
              <a:t>shkakton</a:t>
            </a:r>
            <a:r>
              <a:rPr lang="en-US" sz="2400" dirty="0"/>
              <a:t> </a:t>
            </a:r>
            <a:r>
              <a:rPr lang="en-US" sz="2400" dirty="0" err="1" smtClean="0"/>
              <a:t>nulitet</a:t>
            </a:r>
            <a:r>
              <a:rPr lang="en-US" sz="2400" dirty="0" smtClean="0"/>
              <a:t> </a:t>
            </a:r>
            <a:r>
              <a:rPr lang="en-US" sz="2400" dirty="0" err="1" smtClean="0"/>
              <a:t>ose</a:t>
            </a:r>
            <a:r>
              <a:rPr lang="en-US" sz="2400" dirty="0" smtClean="0"/>
              <a:t> </a:t>
            </a:r>
            <a:r>
              <a:rPr lang="en-US" sz="2400" dirty="0" err="1" smtClean="0"/>
              <a:t>papërdorshmëri</a:t>
            </a:r>
            <a:r>
              <a:rPr lang="en-US" sz="2400" dirty="0" smtClean="0"/>
              <a:t> </a:t>
            </a:r>
            <a:r>
              <a:rPr lang="en-US" sz="2400" dirty="0" err="1"/>
              <a:t>të</a:t>
            </a:r>
            <a:r>
              <a:rPr lang="en-US" sz="2400" dirty="0"/>
              <a:t> </a:t>
            </a:r>
            <a:r>
              <a:rPr lang="en-US" sz="2400" dirty="0" err="1"/>
              <a:t>rezultateve</a:t>
            </a:r>
            <a:r>
              <a:rPr lang="en-US" sz="2400" dirty="0"/>
              <a:t> </a:t>
            </a:r>
            <a:r>
              <a:rPr lang="en-US" sz="2400" dirty="0" err="1"/>
              <a:t>të</a:t>
            </a:r>
            <a:r>
              <a:rPr lang="en-US" sz="2400" dirty="0"/>
              <a:t> </a:t>
            </a:r>
            <a:r>
              <a:rPr lang="en-US" sz="2400" dirty="0" err="1"/>
              <a:t>përgjimit</a:t>
            </a:r>
            <a:r>
              <a:rPr lang="en-US" sz="2400" dirty="0"/>
              <a:t>. </a:t>
            </a:r>
            <a:r>
              <a:rPr lang="en-US" sz="2400" dirty="0" err="1"/>
              <a:t>Këta</a:t>
            </a:r>
            <a:r>
              <a:rPr lang="en-US" sz="2400" dirty="0"/>
              <a:t> </a:t>
            </a:r>
            <a:r>
              <a:rPr lang="en-US" sz="2400" dirty="0" err="1"/>
              <a:t>operacione</a:t>
            </a:r>
            <a:r>
              <a:rPr lang="en-US" sz="2400" dirty="0"/>
              <a:t> i </a:t>
            </a:r>
            <a:r>
              <a:rPr lang="en-US" sz="2400" dirty="0" err="1"/>
              <a:t>lihen</a:t>
            </a:r>
            <a:r>
              <a:rPr lang="en-US" sz="2400" dirty="0"/>
              <a:t> </a:t>
            </a:r>
            <a:r>
              <a:rPr lang="en-US" sz="2400" dirty="0" err="1"/>
              <a:t>vlerësimit</a:t>
            </a:r>
            <a:r>
              <a:rPr lang="en-US" sz="2400" dirty="0"/>
              <a:t> </a:t>
            </a:r>
            <a:r>
              <a:rPr lang="en-US" sz="2400" dirty="0" err="1"/>
              <a:t>dhe</a:t>
            </a:r>
            <a:r>
              <a:rPr lang="en-US" sz="2400" dirty="0"/>
              <a:t> </a:t>
            </a:r>
            <a:r>
              <a:rPr lang="en-US" sz="2400" dirty="0" err="1"/>
              <a:t>diskrecionit</a:t>
            </a:r>
            <a:r>
              <a:rPr lang="en-US" sz="2400" dirty="0"/>
              <a:t> </a:t>
            </a:r>
            <a:r>
              <a:rPr lang="en-US" sz="2400" dirty="0" err="1"/>
              <a:t>të</a:t>
            </a:r>
            <a:r>
              <a:rPr lang="en-US" sz="2400" dirty="0"/>
              <a:t> PGJ </a:t>
            </a:r>
            <a:r>
              <a:rPr lang="en-US" sz="2400" dirty="0" err="1"/>
              <a:t>dhe</a:t>
            </a:r>
            <a:r>
              <a:rPr lang="en-US" sz="2400" dirty="0"/>
              <a:t> </a:t>
            </a:r>
            <a:r>
              <a:rPr lang="en-US" sz="2400" dirty="0" err="1"/>
              <a:t>nuk</a:t>
            </a:r>
            <a:r>
              <a:rPr lang="en-US" sz="2400" dirty="0"/>
              <a:t> </a:t>
            </a:r>
            <a:r>
              <a:rPr lang="en-US" sz="2400" dirty="0" err="1"/>
              <a:t>është</a:t>
            </a:r>
            <a:r>
              <a:rPr lang="en-US" sz="2400" dirty="0"/>
              <a:t> </a:t>
            </a:r>
            <a:r>
              <a:rPr lang="en-US" sz="2400" dirty="0" err="1"/>
              <a:t>detyrë</a:t>
            </a:r>
            <a:r>
              <a:rPr lang="en-US" sz="2400" dirty="0"/>
              <a:t> e </a:t>
            </a:r>
            <a:r>
              <a:rPr lang="en-US" sz="2400" dirty="0" err="1"/>
              <a:t>prokurorit</a:t>
            </a:r>
            <a:r>
              <a:rPr lang="en-US" sz="2400" dirty="0"/>
              <a:t> </a:t>
            </a:r>
            <a:r>
              <a:rPr lang="en-US" sz="2400" dirty="0" err="1"/>
              <a:t>për</a:t>
            </a:r>
            <a:r>
              <a:rPr lang="en-US" sz="2400" dirty="0"/>
              <a:t> </a:t>
            </a:r>
            <a:r>
              <a:rPr lang="en-US" sz="2400" dirty="0" err="1"/>
              <a:t>të</a:t>
            </a:r>
            <a:r>
              <a:rPr lang="en-US" sz="2400" dirty="0"/>
              <a:t> </a:t>
            </a:r>
            <a:r>
              <a:rPr lang="en-US" sz="2400" dirty="0" err="1"/>
              <a:t>treguar</a:t>
            </a:r>
            <a:r>
              <a:rPr lang="en-US" sz="2400" dirty="0"/>
              <a:t> </a:t>
            </a:r>
            <a:r>
              <a:rPr lang="en-US" sz="2400" dirty="0" err="1"/>
              <a:t>mënyrën</a:t>
            </a:r>
            <a:r>
              <a:rPr lang="en-US" sz="2400" dirty="0"/>
              <a:t>/</a:t>
            </a:r>
            <a:r>
              <a:rPr lang="en-US" sz="2400" dirty="0" err="1"/>
              <a:t>metodën</a:t>
            </a:r>
            <a:r>
              <a:rPr lang="en-US" sz="2400" dirty="0"/>
              <a:t> e </a:t>
            </a:r>
            <a:r>
              <a:rPr lang="en-US" sz="2400" dirty="0" err="1"/>
              <a:t>depërtimit</a:t>
            </a:r>
            <a:r>
              <a:rPr lang="en-US" sz="2400" dirty="0"/>
              <a:t> </a:t>
            </a:r>
            <a:r>
              <a:rPr lang="en-US" sz="2400" dirty="0" err="1"/>
              <a:t>në</a:t>
            </a:r>
            <a:r>
              <a:rPr lang="en-US" sz="2400" dirty="0"/>
              <a:t> </a:t>
            </a:r>
            <a:r>
              <a:rPr lang="en-US" sz="2400" dirty="0" err="1"/>
              <a:t>vendin</a:t>
            </a:r>
            <a:r>
              <a:rPr lang="en-US" sz="2400" dirty="0"/>
              <a:t> </a:t>
            </a:r>
            <a:r>
              <a:rPr lang="en-US" sz="2400" dirty="0" err="1"/>
              <a:t>ku</a:t>
            </a:r>
            <a:r>
              <a:rPr lang="en-US" sz="2400" dirty="0"/>
              <a:t> </a:t>
            </a:r>
            <a:r>
              <a:rPr lang="en-US" sz="2400" dirty="0" err="1"/>
              <a:t>kryhet</a:t>
            </a:r>
            <a:r>
              <a:rPr lang="en-US" sz="2400" dirty="0"/>
              <a:t> </a:t>
            </a:r>
            <a:r>
              <a:rPr lang="en-US" sz="2400" dirty="0" err="1"/>
              <a:t>përgjimi</a:t>
            </a:r>
            <a:r>
              <a:rPr lang="en-US" sz="2400" dirty="0" smtClean="0"/>
              <a:t>.</a:t>
            </a:r>
            <a:endParaRPr lang="en-GB" sz="2400" dirty="0" smtClean="0"/>
          </a:p>
          <a:p>
            <a:pPr marL="0" indent="0" algn="just">
              <a:buNone/>
            </a:pPr>
            <a:endParaRPr lang="en-GB" sz="2400" dirty="0"/>
          </a:p>
          <a:p>
            <a:pPr marL="0" indent="0" algn="just">
              <a:buNone/>
            </a:pPr>
            <a:r>
              <a:rPr lang="it-IT" sz="2400" b="1" dirty="0" err="1"/>
              <a:t>Vendimet</a:t>
            </a:r>
            <a:r>
              <a:rPr lang="it-IT" sz="2400" b="1" dirty="0"/>
              <a:t> nr. 6846/2015 </a:t>
            </a:r>
            <a:r>
              <a:rPr lang="it-IT" sz="2400" b="1" dirty="0" err="1"/>
              <a:t>dhe</a:t>
            </a:r>
            <a:r>
              <a:rPr lang="it-IT" sz="2400" b="1" dirty="0"/>
              <a:t> nr. 3137/2015 </a:t>
            </a:r>
            <a:r>
              <a:rPr lang="it-IT" sz="2400" b="1" dirty="0" err="1"/>
              <a:t>të</a:t>
            </a:r>
            <a:r>
              <a:rPr lang="it-IT" sz="2400" b="1" dirty="0"/>
              <a:t> </a:t>
            </a:r>
            <a:r>
              <a:rPr lang="it-IT" sz="2400" b="1" dirty="0" err="1"/>
              <a:t>Gjykatës</a:t>
            </a:r>
            <a:r>
              <a:rPr lang="it-IT" sz="2400" b="1" dirty="0"/>
              <a:t> </a:t>
            </a:r>
            <a:r>
              <a:rPr lang="it-IT" sz="2400" b="1" dirty="0" err="1"/>
              <a:t>së</a:t>
            </a:r>
            <a:r>
              <a:rPr lang="it-IT" sz="2400" b="1" dirty="0"/>
              <a:t> </a:t>
            </a:r>
            <a:r>
              <a:rPr lang="it-IT" sz="2400" b="1" dirty="0" err="1"/>
              <a:t>Kasacionit</a:t>
            </a:r>
            <a:r>
              <a:rPr lang="it-IT" sz="2400" b="1" dirty="0"/>
              <a:t> </a:t>
            </a:r>
            <a:endParaRPr lang="en-GB" sz="2400" dirty="0"/>
          </a:p>
          <a:p>
            <a:pPr marL="0" indent="0" algn="just">
              <a:buNone/>
            </a:pPr>
            <a:r>
              <a:rPr lang="it-IT" sz="2400" dirty="0"/>
              <a:t>Si </a:t>
            </a:r>
            <a:r>
              <a:rPr lang="it-IT" sz="2400" dirty="0" err="1"/>
              <a:t>rregull</a:t>
            </a:r>
            <a:r>
              <a:rPr lang="it-IT" sz="2400" dirty="0"/>
              <a:t>, </a:t>
            </a:r>
            <a:r>
              <a:rPr lang="it-IT" sz="2400" dirty="0" err="1"/>
              <a:t>përgjimet</a:t>
            </a:r>
            <a:r>
              <a:rPr lang="it-IT" sz="2400" dirty="0"/>
              <a:t> </a:t>
            </a:r>
            <a:r>
              <a:rPr lang="it-IT" sz="2400" dirty="0" err="1"/>
              <a:t>duhet</a:t>
            </a:r>
            <a:r>
              <a:rPr lang="it-IT" sz="2400" dirty="0"/>
              <a:t> </a:t>
            </a:r>
            <a:r>
              <a:rPr lang="it-IT" sz="2400" dirty="0" err="1"/>
              <a:t>të</a:t>
            </a:r>
            <a:r>
              <a:rPr lang="it-IT" sz="2400" dirty="0"/>
              <a:t> </a:t>
            </a:r>
            <a:r>
              <a:rPr lang="it-IT" sz="2400" dirty="0" err="1"/>
              <a:t>kryhen</a:t>
            </a:r>
            <a:r>
              <a:rPr lang="it-IT" sz="2400" dirty="0"/>
              <a:t> </a:t>
            </a:r>
            <a:r>
              <a:rPr lang="it-IT" sz="2400" dirty="0" err="1"/>
              <a:t>nën</a:t>
            </a:r>
            <a:r>
              <a:rPr lang="it-IT" sz="2400" dirty="0"/>
              <a:t> </a:t>
            </a:r>
            <a:r>
              <a:rPr lang="it-IT" sz="2400" dirty="0" err="1"/>
              <a:t>kontrollin</a:t>
            </a:r>
            <a:r>
              <a:rPr lang="it-IT" sz="2400" dirty="0"/>
              <a:t> e </a:t>
            </a:r>
            <a:r>
              <a:rPr lang="it-IT" sz="2400" dirty="0" err="1"/>
              <a:t>drejtpërdrejtë</a:t>
            </a:r>
            <a:r>
              <a:rPr lang="it-IT" sz="2400" dirty="0"/>
              <a:t> </a:t>
            </a:r>
            <a:r>
              <a:rPr lang="it-IT" sz="2400" dirty="0" err="1"/>
              <a:t>të</a:t>
            </a:r>
            <a:r>
              <a:rPr lang="it-IT" sz="2400" dirty="0"/>
              <a:t> </a:t>
            </a:r>
            <a:r>
              <a:rPr lang="it-IT" sz="2400" dirty="0" err="1" smtClean="0"/>
              <a:t>prokurorit</a:t>
            </a:r>
            <a:r>
              <a:rPr lang="it-IT" sz="2400" dirty="0" smtClean="0"/>
              <a:t>/PGJ, </a:t>
            </a:r>
            <a:r>
              <a:rPr lang="it-IT" sz="2400" dirty="0"/>
              <a:t>por </a:t>
            </a:r>
            <a:r>
              <a:rPr lang="it-IT" sz="2400" b="1" dirty="0" err="1"/>
              <a:t>nuk</a:t>
            </a:r>
            <a:r>
              <a:rPr lang="it-IT" sz="2400" b="1" dirty="0"/>
              <a:t> </a:t>
            </a:r>
            <a:r>
              <a:rPr lang="it-IT" sz="2400" b="1" dirty="0" err="1"/>
              <a:t>ndalohet</a:t>
            </a:r>
            <a:r>
              <a:rPr lang="it-IT" sz="2400" b="1" dirty="0"/>
              <a:t> </a:t>
            </a:r>
            <a:r>
              <a:rPr lang="it-IT" sz="2400" b="1" dirty="0" err="1"/>
              <a:t>përdorimi</a:t>
            </a:r>
            <a:r>
              <a:rPr lang="it-IT" sz="2400" b="1" dirty="0"/>
              <a:t> i </a:t>
            </a:r>
            <a:r>
              <a:rPr lang="it-IT" sz="2400" b="1" dirty="0" err="1"/>
              <a:t>pajisjeve</a:t>
            </a:r>
            <a:r>
              <a:rPr lang="it-IT" sz="2400" b="1" dirty="0"/>
              <a:t> ose </a:t>
            </a:r>
            <a:r>
              <a:rPr lang="it-IT" sz="2400" b="1" dirty="0" err="1"/>
              <a:t>mjeteve</a:t>
            </a:r>
            <a:r>
              <a:rPr lang="it-IT" sz="2400" b="1" dirty="0"/>
              <a:t> </a:t>
            </a:r>
            <a:r>
              <a:rPr lang="it-IT" sz="2400" b="1" dirty="0" err="1"/>
              <a:t>që</a:t>
            </a:r>
            <a:r>
              <a:rPr lang="it-IT" sz="2400" b="1" dirty="0"/>
              <a:t> u </a:t>
            </a:r>
            <a:r>
              <a:rPr lang="it-IT" sz="2400" b="1" dirty="0" err="1"/>
              <a:t>përkasin</a:t>
            </a:r>
            <a:r>
              <a:rPr lang="it-IT" sz="2400" b="1" dirty="0"/>
              <a:t> </a:t>
            </a:r>
            <a:r>
              <a:rPr lang="it-IT" sz="2400" b="1" dirty="0" err="1"/>
              <a:t>personave</a:t>
            </a:r>
            <a:r>
              <a:rPr lang="it-IT" sz="2400" b="1" dirty="0"/>
              <a:t> </a:t>
            </a:r>
            <a:r>
              <a:rPr lang="it-IT" sz="2400" b="1" dirty="0" err="1"/>
              <a:t>privatë</a:t>
            </a:r>
            <a:r>
              <a:rPr lang="it-IT" sz="2400" dirty="0"/>
              <a:t>, apo </a:t>
            </a:r>
            <a:r>
              <a:rPr lang="it-IT" sz="2400" dirty="0" err="1"/>
              <a:t>marrja</a:t>
            </a:r>
            <a:r>
              <a:rPr lang="it-IT" sz="2400" dirty="0"/>
              <a:t> e </a:t>
            </a:r>
            <a:r>
              <a:rPr lang="it-IT" sz="2400" dirty="0" err="1"/>
              <a:t>ndihmë</a:t>
            </a:r>
            <a:r>
              <a:rPr lang="it-IT" sz="2400" dirty="0"/>
              <a:t> </a:t>
            </a:r>
            <a:r>
              <a:rPr lang="it-IT" sz="2400" dirty="0" err="1"/>
              <a:t>teknike</a:t>
            </a:r>
            <a:r>
              <a:rPr lang="it-IT" sz="2400" dirty="0"/>
              <a:t> </a:t>
            </a:r>
            <a:r>
              <a:rPr lang="it-IT" sz="2400" dirty="0" err="1"/>
              <a:t>nga</a:t>
            </a:r>
            <a:r>
              <a:rPr lang="it-IT" sz="2400" dirty="0"/>
              <a:t> </a:t>
            </a:r>
            <a:r>
              <a:rPr lang="it-IT" sz="2400" dirty="0" err="1"/>
              <a:t>të</a:t>
            </a:r>
            <a:r>
              <a:rPr lang="it-IT" sz="2400" dirty="0"/>
              <a:t> </a:t>
            </a:r>
            <a:r>
              <a:rPr lang="it-IT" sz="2400" dirty="0" err="1"/>
              <a:t>tretë</a:t>
            </a:r>
            <a:r>
              <a:rPr lang="it-IT" sz="2400" dirty="0"/>
              <a:t>, </a:t>
            </a:r>
            <a:r>
              <a:rPr lang="it-IT" sz="2400" dirty="0" err="1"/>
              <a:t>për</a:t>
            </a:r>
            <a:r>
              <a:rPr lang="it-IT" sz="2400" dirty="0"/>
              <a:t> </a:t>
            </a:r>
            <a:r>
              <a:rPr lang="it-IT" sz="2400" dirty="0" err="1"/>
              <a:t>të</a:t>
            </a:r>
            <a:r>
              <a:rPr lang="it-IT" sz="2400" dirty="0"/>
              <a:t> </a:t>
            </a:r>
            <a:r>
              <a:rPr lang="it-IT" sz="2400" dirty="0" err="1"/>
              <a:t>plotësuar</a:t>
            </a:r>
            <a:r>
              <a:rPr lang="it-IT" sz="2400" dirty="0"/>
              <a:t> </a:t>
            </a:r>
            <a:r>
              <a:rPr lang="it-IT" sz="2400" dirty="0" err="1"/>
              <a:t>nevojat</a:t>
            </a:r>
            <a:r>
              <a:rPr lang="it-IT" sz="2400" dirty="0"/>
              <a:t> </a:t>
            </a:r>
            <a:r>
              <a:rPr lang="it-IT" sz="2400" dirty="0" err="1"/>
              <a:t>që</a:t>
            </a:r>
            <a:r>
              <a:rPr lang="it-IT" sz="2400" dirty="0"/>
              <a:t> </a:t>
            </a:r>
            <a:r>
              <a:rPr lang="it-IT" sz="2400" dirty="0" err="1"/>
              <a:t>lidhen</a:t>
            </a:r>
            <a:r>
              <a:rPr lang="it-IT" sz="2400" dirty="0"/>
              <a:t> me </a:t>
            </a:r>
            <a:r>
              <a:rPr lang="it-IT" sz="2400" dirty="0" err="1"/>
              <a:t>funksionimin</a:t>
            </a:r>
            <a:r>
              <a:rPr lang="it-IT" sz="2400" dirty="0"/>
              <a:t> e </a:t>
            </a:r>
            <a:r>
              <a:rPr lang="it-IT" sz="2400" dirty="0" err="1"/>
              <a:t>pajisjeve</a:t>
            </a:r>
            <a:r>
              <a:rPr lang="it-IT" sz="2400" dirty="0"/>
              <a:t> </a:t>
            </a:r>
            <a:r>
              <a:rPr lang="it-IT" sz="2400" dirty="0" err="1"/>
              <a:t>të</a:t>
            </a:r>
            <a:r>
              <a:rPr lang="it-IT" sz="2400" dirty="0"/>
              <a:t> marra me </a:t>
            </a:r>
            <a:r>
              <a:rPr lang="it-IT" sz="2400" dirty="0" err="1"/>
              <a:t>qira</a:t>
            </a:r>
            <a:r>
              <a:rPr lang="it-IT" sz="2400" dirty="0"/>
              <a:t> </a:t>
            </a:r>
            <a:r>
              <a:rPr lang="it-IT" sz="2400" dirty="0" err="1"/>
              <a:t>dhe</a:t>
            </a:r>
            <a:r>
              <a:rPr lang="it-IT" sz="2400" dirty="0"/>
              <a:t> </a:t>
            </a:r>
            <a:r>
              <a:rPr lang="it-IT" sz="2400" dirty="0" err="1"/>
              <a:t>që</a:t>
            </a:r>
            <a:r>
              <a:rPr lang="it-IT" sz="2400" dirty="0"/>
              <a:t> </a:t>
            </a:r>
            <a:r>
              <a:rPr lang="it-IT" sz="2400" dirty="0" err="1"/>
              <a:t>në</a:t>
            </a:r>
            <a:r>
              <a:rPr lang="it-IT" sz="2400" dirty="0"/>
              <a:t> </a:t>
            </a:r>
            <a:r>
              <a:rPr lang="it-IT" sz="2400" dirty="0" err="1"/>
              <a:t>këtë</a:t>
            </a:r>
            <a:r>
              <a:rPr lang="it-IT" sz="2400" dirty="0"/>
              <a:t> </a:t>
            </a:r>
            <a:r>
              <a:rPr lang="it-IT" sz="2400" dirty="0" err="1"/>
              <a:t>rast</a:t>
            </a:r>
            <a:r>
              <a:rPr lang="it-IT" sz="2400" dirty="0"/>
              <a:t> </a:t>
            </a:r>
            <a:r>
              <a:rPr lang="it-IT" sz="2400" dirty="0" err="1"/>
              <a:t>veprojnë</a:t>
            </a:r>
            <a:r>
              <a:rPr lang="it-IT" sz="2400" dirty="0"/>
              <a:t> si "longa </a:t>
            </a:r>
            <a:r>
              <a:rPr lang="it-IT" sz="2400" dirty="0" err="1"/>
              <a:t>manus</a:t>
            </a:r>
            <a:r>
              <a:rPr lang="it-IT" sz="2400" dirty="0"/>
              <a:t>" ose </a:t>
            </a:r>
            <a:r>
              <a:rPr lang="it-IT" sz="2400" dirty="0" err="1"/>
              <a:t>ndihmës</a:t>
            </a:r>
            <a:r>
              <a:rPr lang="it-IT" sz="2400" dirty="0"/>
              <a:t> </a:t>
            </a:r>
            <a:r>
              <a:rPr lang="it-IT" sz="2400" dirty="0" err="1"/>
              <a:t>të</a:t>
            </a:r>
            <a:r>
              <a:rPr lang="it-IT" sz="2400" dirty="0"/>
              <a:t> </a:t>
            </a:r>
            <a:r>
              <a:rPr lang="it-IT" sz="2400" dirty="0" err="1"/>
              <a:t>Prokurorit</a:t>
            </a:r>
            <a:r>
              <a:rPr lang="it-IT" sz="2400" dirty="0"/>
              <a:t>. </a:t>
            </a:r>
            <a:endParaRPr lang="en-GB" sz="2400" dirty="0">
              <a:effectLst/>
            </a:endParaRPr>
          </a:p>
        </p:txBody>
      </p:sp>
    </p:spTree>
    <p:extLst>
      <p:ext uri="{BB962C8B-B14F-4D97-AF65-F5344CB8AC3E}">
        <p14:creationId xmlns:p14="http://schemas.microsoft.com/office/powerpoint/2010/main" val="6488939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Përgjimi</a:t>
            </a:r>
            <a:r>
              <a:rPr lang="en-US" sz="2800" b="1" dirty="0"/>
              <a:t> </a:t>
            </a:r>
            <a:r>
              <a:rPr lang="en-US" sz="2800" b="1" dirty="0" err="1"/>
              <a:t>ambiental</a:t>
            </a:r>
            <a:r>
              <a:rPr lang="en-US" sz="2800" b="1" dirty="0"/>
              <a:t> </a:t>
            </a:r>
            <a:r>
              <a:rPr lang="en-US" sz="2800" b="1" dirty="0" err="1"/>
              <a:t>në</a:t>
            </a:r>
            <a:r>
              <a:rPr lang="en-US" sz="2800" b="1" dirty="0"/>
              <a:t> </a:t>
            </a:r>
            <a:r>
              <a:rPr lang="en-US" sz="2800" b="1" dirty="0" err="1"/>
              <a:t>sistemin</a:t>
            </a:r>
            <a:r>
              <a:rPr lang="en-US" sz="2800" b="1" dirty="0"/>
              <a:t> procedural penal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marL="0" indent="0" algn="just">
              <a:buNone/>
            </a:pPr>
            <a:r>
              <a:rPr lang="it-IT" sz="2400" b="1" dirty="0"/>
              <a:t>Vendimi nr. 1595/2006 i </a:t>
            </a:r>
            <a:r>
              <a:rPr lang="it-IT" sz="2400" b="1" dirty="0" err="1"/>
              <a:t>Gjykatës</a:t>
            </a:r>
            <a:r>
              <a:rPr lang="it-IT" sz="2400" b="1" dirty="0"/>
              <a:t> </a:t>
            </a:r>
            <a:r>
              <a:rPr lang="it-IT" sz="2400" b="1" dirty="0" err="1"/>
              <a:t>së</a:t>
            </a:r>
            <a:r>
              <a:rPr lang="it-IT" sz="2400" b="1" dirty="0"/>
              <a:t> </a:t>
            </a:r>
            <a:r>
              <a:rPr lang="it-IT" sz="2400" b="1" dirty="0" err="1"/>
              <a:t>Kasacionit</a:t>
            </a:r>
            <a:r>
              <a:rPr lang="it-IT" sz="2400" b="1" dirty="0"/>
              <a:t> </a:t>
            </a:r>
            <a:endParaRPr lang="en-GB" sz="2400" dirty="0"/>
          </a:p>
          <a:p>
            <a:pPr marL="0" indent="0" algn="just">
              <a:buNone/>
            </a:pPr>
            <a:r>
              <a:rPr lang="it-IT" sz="2400" dirty="0" err="1"/>
              <a:t>Në</a:t>
            </a:r>
            <a:r>
              <a:rPr lang="it-IT" sz="2400" dirty="0"/>
              <a:t> </a:t>
            </a:r>
            <a:r>
              <a:rPr lang="it-IT" sz="2400" dirty="0" err="1"/>
              <a:t>raste</a:t>
            </a:r>
            <a:r>
              <a:rPr lang="it-IT" sz="2400" dirty="0"/>
              <a:t> </a:t>
            </a:r>
            <a:r>
              <a:rPr lang="it-IT" sz="2400" dirty="0" err="1"/>
              <a:t>urgjence</a:t>
            </a:r>
            <a:r>
              <a:rPr lang="it-IT" sz="2400" dirty="0"/>
              <a:t> </a:t>
            </a:r>
            <a:r>
              <a:rPr lang="it-IT" sz="2400" dirty="0" err="1"/>
              <a:t>dhe</a:t>
            </a:r>
            <a:r>
              <a:rPr lang="it-IT" sz="2400" dirty="0"/>
              <a:t> </a:t>
            </a:r>
            <a:r>
              <a:rPr lang="it-IT" sz="2400" dirty="0" err="1"/>
              <a:t>në</a:t>
            </a:r>
            <a:r>
              <a:rPr lang="it-IT" sz="2400" dirty="0"/>
              <a:t> </a:t>
            </a:r>
            <a:r>
              <a:rPr lang="it-IT" sz="2400" dirty="0" err="1"/>
              <a:t>rast</a:t>
            </a:r>
            <a:r>
              <a:rPr lang="it-IT" sz="2400" dirty="0"/>
              <a:t> se PGJ </a:t>
            </a:r>
            <a:r>
              <a:rPr lang="it-IT" sz="2400" dirty="0" err="1"/>
              <a:t>nuk</a:t>
            </a:r>
            <a:r>
              <a:rPr lang="it-IT" sz="2400" dirty="0"/>
              <a:t> </a:t>
            </a:r>
            <a:r>
              <a:rPr lang="it-IT" sz="2400" dirty="0" err="1"/>
              <a:t>është</a:t>
            </a:r>
            <a:r>
              <a:rPr lang="it-IT" sz="2400" dirty="0"/>
              <a:t> e </a:t>
            </a:r>
            <a:r>
              <a:rPr lang="it-IT" sz="2400" dirty="0" err="1"/>
              <a:t>pajisur</a:t>
            </a:r>
            <a:r>
              <a:rPr lang="it-IT" sz="2400" dirty="0"/>
              <a:t> me </a:t>
            </a:r>
            <a:r>
              <a:rPr lang="it-IT" sz="2400" dirty="0" err="1"/>
              <a:t>pajisjet</a:t>
            </a:r>
            <a:r>
              <a:rPr lang="it-IT" sz="2400" dirty="0"/>
              <a:t> e </a:t>
            </a:r>
            <a:r>
              <a:rPr lang="it-IT" sz="2400" dirty="0" err="1"/>
              <a:t>nevojshme</a:t>
            </a:r>
            <a:r>
              <a:rPr lang="it-IT" sz="2400" dirty="0"/>
              <a:t>, </a:t>
            </a:r>
            <a:r>
              <a:rPr lang="it-IT" sz="2400" dirty="0" err="1"/>
              <a:t>për</a:t>
            </a:r>
            <a:r>
              <a:rPr lang="it-IT" sz="2400" dirty="0"/>
              <a:t> </a:t>
            </a:r>
            <a:r>
              <a:rPr lang="it-IT" sz="2400" dirty="0" err="1"/>
              <a:t>kryerjen</a:t>
            </a:r>
            <a:r>
              <a:rPr lang="it-IT" sz="2400" dirty="0"/>
              <a:t> e </a:t>
            </a:r>
            <a:r>
              <a:rPr lang="it-IT" sz="2400" dirty="0" err="1"/>
              <a:t>përgjimeve</a:t>
            </a:r>
            <a:r>
              <a:rPr lang="it-IT" sz="2400" dirty="0"/>
              <a:t> ambientale </a:t>
            </a:r>
            <a:r>
              <a:rPr lang="it-IT" sz="2400" dirty="0" err="1"/>
              <a:t>mund</a:t>
            </a:r>
            <a:r>
              <a:rPr lang="it-IT" sz="2400" dirty="0"/>
              <a:t> </a:t>
            </a:r>
            <a:r>
              <a:rPr lang="it-IT" sz="2400" dirty="0" err="1"/>
              <a:t>të</a:t>
            </a:r>
            <a:r>
              <a:rPr lang="it-IT" sz="2400" dirty="0"/>
              <a:t> </a:t>
            </a:r>
            <a:r>
              <a:rPr lang="it-IT" sz="2400" dirty="0" err="1"/>
              <a:t>përdoren</a:t>
            </a:r>
            <a:r>
              <a:rPr lang="it-IT" sz="2400" dirty="0"/>
              <a:t> </a:t>
            </a:r>
            <a:r>
              <a:rPr lang="it-IT" sz="2400" dirty="0" err="1"/>
              <a:t>pajisje</a:t>
            </a:r>
            <a:r>
              <a:rPr lang="it-IT" sz="2400" dirty="0"/>
              <a:t> </a:t>
            </a:r>
            <a:r>
              <a:rPr lang="it-IT" sz="2400" dirty="0" err="1"/>
              <a:t>dhe</a:t>
            </a:r>
            <a:r>
              <a:rPr lang="it-IT" sz="2400" dirty="0"/>
              <a:t> </a:t>
            </a:r>
            <a:r>
              <a:rPr lang="it-IT" sz="2400" dirty="0" err="1"/>
              <a:t>mjete</a:t>
            </a:r>
            <a:r>
              <a:rPr lang="it-IT" sz="2400" dirty="0"/>
              <a:t> </a:t>
            </a:r>
            <a:r>
              <a:rPr lang="it-IT" sz="2400" dirty="0" err="1"/>
              <a:t>që</a:t>
            </a:r>
            <a:r>
              <a:rPr lang="it-IT" sz="2400" dirty="0"/>
              <a:t> u </a:t>
            </a:r>
            <a:r>
              <a:rPr lang="it-IT" sz="2400" dirty="0" err="1"/>
              <a:t>përkasin</a:t>
            </a:r>
            <a:r>
              <a:rPr lang="it-IT" sz="2400" dirty="0"/>
              <a:t> </a:t>
            </a:r>
            <a:r>
              <a:rPr lang="it-IT" sz="2400" dirty="0" err="1"/>
              <a:t>personave</a:t>
            </a:r>
            <a:r>
              <a:rPr lang="it-IT" sz="2400" dirty="0"/>
              <a:t> </a:t>
            </a:r>
            <a:r>
              <a:rPr lang="it-IT" sz="2400" dirty="0" err="1"/>
              <a:t>privatë</a:t>
            </a:r>
            <a:r>
              <a:rPr lang="it-IT" sz="2400" dirty="0"/>
              <a:t>, me </a:t>
            </a:r>
            <a:r>
              <a:rPr lang="it-IT" sz="2400" dirty="0" err="1"/>
              <a:t>kusht</a:t>
            </a:r>
            <a:r>
              <a:rPr lang="it-IT" sz="2400" dirty="0"/>
              <a:t> </a:t>
            </a:r>
            <a:r>
              <a:rPr lang="it-IT" sz="2400" dirty="0" err="1"/>
              <a:t>që</a:t>
            </a:r>
            <a:r>
              <a:rPr lang="it-IT" sz="2400" dirty="0"/>
              <a:t> </a:t>
            </a:r>
            <a:r>
              <a:rPr lang="it-IT" sz="2400" dirty="0" err="1"/>
              <a:t>përgjimi</a:t>
            </a:r>
            <a:r>
              <a:rPr lang="it-IT" sz="2400" dirty="0"/>
              <a:t> i </a:t>
            </a:r>
            <a:r>
              <a:rPr lang="it-IT" sz="2400" dirty="0" err="1"/>
              <a:t>autorizuar</a:t>
            </a:r>
            <a:r>
              <a:rPr lang="it-IT" sz="2400" dirty="0"/>
              <a:t> </a:t>
            </a:r>
            <a:r>
              <a:rPr lang="it-IT" sz="2400" dirty="0" err="1"/>
              <a:t>nga</a:t>
            </a:r>
            <a:r>
              <a:rPr lang="it-IT" sz="2400" dirty="0"/>
              <a:t> </a:t>
            </a:r>
            <a:r>
              <a:rPr lang="it-IT" sz="2400" dirty="0" err="1"/>
              <a:t>Prokurori</a:t>
            </a:r>
            <a:r>
              <a:rPr lang="it-IT" sz="2400" dirty="0"/>
              <a:t>, </a:t>
            </a:r>
            <a:r>
              <a:rPr lang="it-IT" sz="2400" dirty="0" err="1"/>
              <a:t>të</a:t>
            </a:r>
            <a:r>
              <a:rPr lang="it-IT" sz="2400" dirty="0"/>
              <a:t> </a:t>
            </a:r>
            <a:r>
              <a:rPr lang="it-IT" sz="2400" dirty="0" err="1"/>
              <a:t>kryhet</a:t>
            </a:r>
            <a:r>
              <a:rPr lang="it-IT" sz="2400" dirty="0"/>
              <a:t> </a:t>
            </a:r>
            <a:r>
              <a:rPr lang="it-IT" sz="2400" dirty="0" err="1"/>
              <a:t>nën</a:t>
            </a:r>
            <a:r>
              <a:rPr lang="it-IT" sz="2400" dirty="0"/>
              <a:t> </a:t>
            </a:r>
            <a:r>
              <a:rPr lang="it-IT" sz="2400" dirty="0" err="1"/>
              <a:t>kontrollin</a:t>
            </a:r>
            <a:r>
              <a:rPr lang="it-IT" sz="2400" dirty="0"/>
              <a:t> </a:t>
            </a:r>
            <a:r>
              <a:rPr lang="it-IT" sz="2400" dirty="0" err="1"/>
              <a:t>direkt</a:t>
            </a:r>
            <a:r>
              <a:rPr lang="it-IT" sz="2400" dirty="0"/>
              <a:t> </a:t>
            </a:r>
            <a:r>
              <a:rPr lang="it-IT" sz="2400" dirty="0" err="1"/>
              <a:t>të</a:t>
            </a:r>
            <a:r>
              <a:rPr lang="it-IT" sz="2400" dirty="0"/>
              <a:t> PGJ. </a:t>
            </a:r>
            <a:r>
              <a:rPr lang="it-IT" sz="2400" dirty="0" err="1"/>
              <a:t>Në</a:t>
            </a:r>
            <a:r>
              <a:rPr lang="it-IT" sz="2400" dirty="0"/>
              <a:t> </a:t>
            </a:r>
            <a:r>
              <a:rPr lang="it-IT" sz="2400" dirty="0" err="1"/>
              <a:t>këtë</a:t>
            </a:r>
            <a:r>
              <a:rPr lang="it-IT" sz="2400" dirty="0"/>
              <a:t> </a:t>
            </a:r>
            <a:r>
              <a:rPr lang="it-IT" sz="2400" dirty="0" err="1"/>
              <a:t>rast</a:t>
            </a:r>
            <a:r>
              <a:rPr lang="it-IT" sz="2400" dirty="0"/>
              <a:t>, </a:t>
            </a:r>
            <a:r>
              <a:rPr lang="it-IT" sz="2400" dirty="0" err="1"/>
              <a:t>personat</a:t>
            </a:r>
            <a:r>
              <a:rPr lang="it-IT" sz="2400" dirty="0"/>
              <a:t> </a:t>
            </a:r>
            <a:r>
              <a:rPr lang="it-IT" sz="2400" dirty="0" err="1"/>
              <a:t>privatë</a:t>
            </a:r>
            <a:r>
              <a:rPr lang="it-IT" sz="2400" dirty="0"/>
              <a:t> </a:t>
            </a:r>
            <a:r>
              <a:rPr lang="it-IT" sz="2400" dirty="0" err="1"/>
              <a:t>duhet</a:t>
            </a:r>
            <a:r>
              <a:rPr lang="it-IT" sz="2400" dirty="0"/>
              <a:t> </a:t>
            </a:r>
            <a:r>
              <a:rPr lang="it-IT" sz="2400" dirty="0" err="1"/>
              <a:t>të</a:t>
            </a:r>
            <a:r>
              <a:rPr lang="it-IT" sz="2400" dirty="0"/>
              <a:t> </a:t>
            </a:r>
            <a:r>
              <a:rPr lang="it-IT" sz="2400" dirty="0" err="1"/>
              <a:t>veprojnë</a:t>
            </a:r>
            <a:r>
              <a:rPr lang="it-IT" sz="2400" dirty="0"/>
              <a:t> si "longa </a:t>
            </a:r>
            <a:r>
              <a:rPr lang="it-IT" sz="2400" dirty="0" err="1"/>
              <a:t>manus</a:t>
            </a:r>
            <a:r>
              <a:rPr lang="it-IT" sz="2400" dirty="0"/>
              <a:t>" ose </a:t>
            </a:r>
            <a:r>
              <a:rPr lang="it-IT" sz="2400" dirty="0" err="1"/>
              <a:t>ndihmës</a:t>
            </a:r>
            <a:r>
              <a:rPr lang="it-IT" sz="2400" dirty="0"/>
              <a:t> </a:t>
            </a:r>
            <a:r>
              <a:rPr lang="it-IT" sz="2400" dirty="0" err="1"/>
              <a:t>të</a:t>
            </a:r>
            <a:r>
              <a:rPr lang="it-IT" sz="2400" dirty="0"/>
              <a:t> </a:t>
            </a:r>
            <a:r>
              <a:rPr lang="it-IT" sz="2400" dirty="0" err="1"/>
              <a:t>prokurorit</a:t>
            </a:r>
            <a:r>
              <a:rPr lang="it-IT" sz="2400" dirty="0"/>
              <a:t> ose PGJ. </a:t>
            </a:r>
            <a:r>
              <a:rPr lang="en-US" sz="2400" dirty="0"/>
              <a:t> </a:t>
            </a:r>
            <a:endParaRPr lang="en-GB" sz="2400" dirty="0"/>
          </a:p>
          <a:p>
            <a:pPr marL="0" indent="0" algn="just">
              <a:buNone/>
            </a:pPr>
            <a:r>
              <a:rPr lang="en-US" sz="2400" b="1" dirty="0" err="1"/>
              <a:t>Vendimi</a:t>
            </a:r>
            <a:r>
              <a:rPr lang="en-US" sz="2400" b="1" dirty="0"/>
              <a:t> </a:t>
            </a:r>
            <a:r>
              <a:rPr lang="en-US" sz="2400" b="1" dirty="0" err="1"/>
              <a:t>nr</a:t>
            </a:r>
            <a:r>
              <a:rPr lang="en-US" sz="2400" b="1" dirty="0"/>
              <a:t>. 5956/2012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dirty="0" err="1"/>
              <a:t>Rezultatet</a:t>
            </a:r>
            <a:r>
              <a:rPr lang="en-US" sz="2400" dirty="0"/>
              <a:t> e </a:t>
            </a:r>
            <a:r>
              <a:rPr lang="en-US" sz="2400" dirty="0" err="1"/>
              <a:t>përgjimit</a:t>
            </a:r>
            <a:r>
              <a:rPr lang="en-US" sz="2400" dirty="0"/>
              <a:t> </a:t>
            </a:r>
            <a:r>
              <a:rPr lang="en-US" sz="2400" dirty="0" err="1"/>
              <a:t>ambiental</a:t>
            </a:r>
            <a:r>
              <a:rPr lang="en-US" sz="2400" dirty="0"/>
              <a:t> </a:t>
            </a:r>
            <a:r>
              <a:rPr lang="en-US" sz="2400" dirty="0" err="1"/>
              <a:t>mund</a:t>
            </a:r>
            <a:r>
              <a:rPr lang="en-US" sz="2400" dirty="0"/>
              <a:t> </a:t>
            </a:r>
            <a:r>
              <a:rPr lang="en-US" sz="2400" dirty="0" err="1"/>
              <a:t>të</a:t>
            </a:r>
            <a:r>
              <a:rPr lang="en-US" sz="2400" dirty="0"/>
              <a:t> </a:t>
            </a:r>
            <a:r>
              <a:rPr lang="en-US" sz="2400" dirty="0" err="1"/>
              <a:t>përdoren</a:t>
            </a:r>
            <a:r>
              <a:rPr lang="en-US" sz="2400" dirty="0"/>
              <a:t> </a:t>
            </a:r>
            <a:r>
              <a:rPr lang="en-US" sz="2400" b="1" dirty="0" err="1"/>
              <a:t>edhe</a:t>
            </a:r>
            <a:r>
              <a:rPr lang="en-US" sz="2400" b="1" dirty="0"/>
              <a:t> </a:t>
            </a:r>
            <a:r>
              <a:rPr lang="en-US" sz="2400" b="1" dirty="0" err="1"/>
              <a:t>kur</a:t>
            </a:r>
            <a:r>
              <a:rPr lang="en-US" sz="2400" b="1" dirty="0"/>
              <a:t> </a:t>
            </a:r>
            <a:r>
              <a:rPr lang="en-US" sz="2400" b="1" dirty="0" err="1"/>
              <a:t>ka</a:t>
            </a:r>
            <a:r>
              <a:rPr lang="en-US" sz="2400" b="1" dirty="0"/>
              <a:t> </a:t>
            </a:r>
            <a:r>
              <a:rPr lang="en-US" sz="2400" b="1" dirty="0" err="1"/>
              <a:t>ndryshim</a:t>
            </a:r>
            <a:r>
              <a:rPr lang="en-US" sz="2400" b="1" dirty="0"/>
              <a:t> </a:t>
            </a:r>
            <a:r>
              <a:rPr lang="en-US" sz="2400" b="1" dirty="0" err="1"/>
              <a:t>të</a:t>
            </a:r>
            <a:r>
              <a:rPr lang="en-US" sz="2400" b="1" dirty="0"/>
              <a:t> </a:t>
            </a:r>
            <a:r>
              <a:rPr lang="en-US" sz="2400" b="1" dirty="0" err="1"/>
              <a:t>vendit</a:t>
            </a:r>
            <a:r>
              <a:rPr lang="en-US" sz="2400" b="1" dirty="0"/>
              <a:t> </a:t>
            </a:r>
            <a:r>
              <a:rPr lang="en-US" sz="2400" b="1" dirty="0" err="1"/>
              <a:t>ku</a:t>
            </a:r>
            <a:r>
              <a:rPr lang="en-US" sz="2400" b="1" dirty="0"/>
              <a:t> </a:t>
            </a:r>
            <a:r>
              <a:rPr lang="en-US" sz="2400" b="1" dirty="0" err="1"/>
              <a:t>duhet</a:t>
            </a:r>
            <a:r>
              <a:rPr lang="en-US" sz="2400" b="1" dirty="0"/>
              <a:t> </a:t>
            </a:r>
            <a:r>
              <a:rPr lang="en-US" sz="2400" b="1" dirty="0" err="1"/>
              <a:t>të</a:t>
            </a:r>
            <a:r>
              <a:rPr lang="en-US" sz="2400" b="1" dirty="0"/>
              <a:t> </a:t>
            </a:r>
            <a:r>
              <a:rPr lang="en-US" sz="2400" b="1" dirty="0" err="1"/>
              <a:t>kryhet</a:t>
            </a:r>
            <a:r>
              <a:rPr lang="en-US" sz="2400" b="1" dirty="0"/>
              <a:t> </a:t>
            </a:r>
            <a:r>
              <a:rPr lang="en-US" sz="2400" b="1" dirty="0" err="1"/>
              <a:t>përgjimi</a:t>
            </a:r>
            <a:r>
              <a:rPr lang="en-US" sz="2400" dirty="0"/>
              <a:t>, </a:t>
            </a:r>
            <a:r>
              <a:rPr lang="en-US" sz="2400" dirty="0" err="1"/>
              <a:t>nëse</a:t>
            </a:r>
            <a:r>
              <a:rPr lang="en-US" sz="2400" dirty="0"/>
              <a:t> </a:t>
            </a:r>
            <a:r>
              <a:rPr lang="en-US" sz="2400" dirty="0" err="1"/>
              <a:t>vendi</a:t>
            </a:r>
            <a:r>
              <a:rPr lang="en-US" sz="2400" dirty="0"/>
              <a:t> i </a:t>
            </a:r>
            <a:r>
              <a:rPr lang="en-US" sz="2400" dirty="0" err="1"/>
              <a:t>ri</a:t>
            </a:r>
            <a:r>
              <a:rPr lang="en-US" sz="2400" dirty="0"/>
              <a:t> </a:t>
            </a:r>
            <a:r>
              <a:rPr lang="en-US" sz="2400" dirty="0" err="1"/>
              <a:t>përfshihet</a:t>
            </a:r>
            <a:r>
              <a:rPr lang="en-US" sz="2400" dirty="0"/>
              <a:t> </a:t>
            </a:r>
            <a:r>
              <a:rPr lang="en-US" sz="2400" dirty="0" err="1"/>
              <a:t>në</a:t>
            </a:r>
            <a:r>
              <a:rPr lang="en-US" sz="2400" dirty="0"/>
              <a:t> </a:t>
            </a:r>
            <a:r>
              <a:rPr lang="en-US" sz="2400" dirty="0" err="1"/>
              <a:t>spektrin</a:t>
            </a:r>
            <a:r>
              <a:rPr lang="en-US" sz="2400" dirty="0"/>
              <a:t> e </a:t>
            </a:r>
            <a:r>
              <a:rPr lang="en-US" sz="2400" dirty="0" err="1"/>
              <a:t>atij</a:t>
            </a:r>
            <a:r>
              <a:rPr lang="en-US" sz="2400" dirty="0"/>
              <a:t> </a:t>
            </a:r>
            <a:r>
              <a:rPr lang="en-US" sz="2400" dirty="0" err="1"/>
              <a:t>për</a:t>
            </a:r>
            <a:r>
              <a:rPr lang="en-US" sz="2400" dirty="0"/>
              <a:t> </a:t>
            </a:r>
            <a:r>
              <a:rPr lang="en-US" sz="2400" dirty="0" err="1"/>
              <a:t>të</a:t>
            </a:r>
            <a:r>
              <a:rPr lang="en-US" sz="2400" dirty="0"/>
              <a:t> </a:t>
            </a:r>
            <a:r>
              <a:rPr lang="en-US" sz="2400" dirty="0" err="1"/>
              <a:t>cilin</a:t>
            </a:r>
            <a:r>
              <a:rPr lang="en-US" sz="2400" dirty="0"/>
              <a:t> </a:t>
            </a:r>
            <a:r>
              <a:rPr lang="en-US" sz="2400" dirty="0" err="1"/>
              <a:t>është</a:t>
            </a:r>
            <a:r>
              <a:rPr lang="en-US" sz="2400" dirty="0"/>
              <a:t> </a:t>
            </a:r>
            <a:r>
              <a:rPr lang="en-US" sz="2400" dirty="0" err="1"/>
              <a:t>dhënë</a:t>
            </a:r>
            <a:r>
              <a:rPr lang="en-US" sz="2400" dirty="0"/>
              <a:t> </a:t>
            </a:r>
            <a:r>
              <a:rPr lang="en-US" sz="2400" dirty="0" err="1"/>
              <a:t>autorizimi</a:t>
            </a:r>
            <a:r>
              <a:rPr lang="en-US" sz="2400" dirty="0"/>
              <a:t>. </a:t>
            </a:r>
            <a:r>
              <a:rPr lang="en-US" sz="2400" dirty="0" err="1"/>
              <a:t>Në</a:t>
            </a:r>
            <a:r>
              <a:rPr lang="en-US" sz="2400" dirty="0"/>
              <a:t> </a:t>
            </a:r>
            <a:r>
              <a:rPr lang="en-US" sz="2400" dirty="0" err="1"/>
              <a:t>këtë</a:t>
            </a:r>
            <a:r>
              <a:rPr lang="en-US" sz="2400" dirty="0"/>
              <a:t> </a:t>
            </a:r>
            <a:r>
              <a:rPr lang="en-US" sz="2400" dirty="0" err="1"/>
              <a:t>rast</a:t>
            </a:r>
            <a:r>
              <a:rPr lang="en-US" sz="2400" dirty="0"/>
              <a:t>, </a:t>
            </a:r>
            <a:r>
              <a:rPr lang="en-US" sz="2400" dirty="0" err="1"/>
              <a:t>personi</a:t>
            </a:r>
            <a:r>
              <a:rPr lang="en-US" sz="2400" dirty="0"/>
              <a:t> </a:t>
            </a:r>
            <a:r>
              <a:rPr lang="en-US" sz="2400" dirty="0" err="1"/>
              <a:t>nën</a:t>
            </a:r>
            <a:r>
              <a:rPr lang="en-US" sz="2400" dirty="0"/>
              <a:t> </a:t>
            </a:r>
            <a:r>
              <a:rPr lang="en-US" sz="2400" dirty="0" err="1"/>
              <a:t>përgjim</a:t>
            </a:r>
            <a:r>
              <a:rPr lang="en-US" sz="2400" dirty="0"/>
              <a:t> </a:t>
            </a:r>
            <a:r>
              <a:rPr lang="en-US" sz="2400" dirty="0" err="1"/>
              <a:t>ishte</a:t>
            </a:r>
            <a:r>
              <a:rPr lang="en-US" sz="2400" dirty="0"/>
              <a:t> </a:t>
            </a:r>
            <a:r>
              <a:rPr lang="en-US" sz="2400" dirty="0" err="1"/>
              <a:t>transferuar</a:t>
            </a:r>
            <a:r>
              <a:rPr lang="en-US" sz="2400" dirty="0"/>
              <a:t> </a:t>
            </a:r>
            <a:r>
              <a:rPr lang="en-US" sz="2400" dirty="0" err="1"/>
              <a:t>nga</a:t>
            </a:r>
            <a:r>
              <a:rPr lang="en-US" sz="2400" dirty="0"/>
              <a:t> </a:t>
            </a:r>
            <a:r>
              <a:rPr lang="en-US" sz="2400" dirty="0" err="1"/>
              <a:t>një</a:t>
            </a:r>
            <a:r>
              <a:rPr lang="en-US" sz="2400" dirty="0"/>
              <a:t> </a:t>
            </a:r>
            <a:r>
              <a:rPr lang="en-US" sz="2400" dirty="0" err="1"/>
              <a:t>automjet</a:t>
            </a:r>
            <a:r>
              <a:rPr lang="en-US" sz="2400" dirty="0"/>
              <a:t> </a:t>
            </a:r>
            <a:r>
              <a:rPr lang="en-US" sz="2400" dirty="0" err="1"/>
              <a:t>në</a:t>
            </a:r>
            <a:r>
              <a:rPr lang="en-US" sz="2400" dirty="0"/>
              <a:t> </a:t>
            </a:r>
            <a:r>
              <a:rPr lang="en-US" sz="2400" dirty="0" err="1"/>
              <a:t>një</a:t>
            </a:r>
            <a:r>
              <a:rPr lang="en-US" sz="2400" dirty="0"/>
              <a:t> </a:t>
            </a:r>
            <a:r>
              <a:rPr lang="en-US" sz="2400" dirty="0" err="1"/>
              <a:t>automjet</a:t>
            </a:r>
            <a:r>
              <a:rPr lang="en-US" sz="2400" dirty="0"/>
              <a:t> </a:t>
            </a:r>
            <a:r>
              <a:rPr lang="en-US" sz="2400" dirty="0" err="1"/>
              <a:t>tjetër</a:t>
            </a:r>
            <a:r>
              <a:rPr lang="en-US" sz="2400" dirty="0"/>
              <a:t> </a:t>
            </a:r>
            <a:r>
              <a:rPr lang="en-US" sz="2400" dirty="0" err="1"/>
              <a:t>të</a:t>
            </a:r>
            <a:r>
              <a:rPr lang="en-US" sz="2400" dirty="0"/>
              <a:t> </a:t>
            </a:r>
            <a:r>
              <a:rPr lang="en-US" sz="2400" dirty="0" err="1"/>
              <a:t>blerë</a:t>
            </a:r>
            <a:r>
              <a:rPr lang="en-US" sz="2400" dirty="0"/>
              <a:t> </a:t>
            </a:r>
            <a:r>
              <a:rPr lang="en-US" sz="2400" dirty="0" err="1"/>
              <a:t>prej</a:t>
            </a:r>
            <a:r>
              <a:rPr lang="en-US" sz="2400" dirty="0"/>
              <a:t> </a:t>
            </a:r>
            <a:r>
              <a:rPr lang="en-US" sz="2400" dirty="0" err="1"/>
              <a:t>tij</a:t>
            </a:r>
            <a:r>
              <a:rPr lang="en-US" sz="2400" dirty="0"/>
              <a:t> pas </a:t>
            </a:r>
            <a:r>
              <a:rPr lang="en-US" sz="2400" dirty="0" err="1"/>
              <a:t>lejimit</a:t>
            </a:r>
            <a:r>
              <a:rPr lang="en-US" sz="2400" dirty="0"/>
              <a:t> </a:t>
            </a:r>
            <a:r>
              <a:rPr lang="en-US" sz="2400" dirty="0" err="1"/>
              <a:t>të</a:t>
            </a:r>
            <a:r>
              <a:rPr lang="en-US" sz="2400" dirty="0"/>
              <a:t> </a:t>
            </a:r>
            <a:r>
              <a:rPr lang="en-US" sz="2400" dirty="0" err="1"/>
              <a:t>përgjimit</a:t>
            </a:r>
            <a:r>
              <a:rPr lang="en-US" sz="2400" dirty="0"/>
              <a:t>.</a:t>
            </a:r>
            <a:endParaRPr lang="en-GB" sz="2400" dirty="0">
              <a:effectLst/>
            </a:endParaRPr>
          </a:p>
        </p:txBody>
      </p:sp>
    </p:spTree>
    <p:extLst>
      <p:ext uri="{BB962C8B-B14F-4D97-AF65-F5344CB8AC3E}">
        <p14:creationId xmlns:p14="http://schemas.microsoft.com/office/powerpoint/2010/main" val="37780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Përgjimi</a:t>
            </a:r>
            <a:r>
              <a:rPr lang="en-US" sz="2800" b="1" dirty="0"/>
              <a:t> </a:t>
            </a:r>
            <a:r>
              <a:rPr lang="en-US" sz="2800" b="1" dirty="0" err="1"/>
              <a:t>ambiental</a:t>
            </a:r>
            <a:r>
              <a:rPr lang="en-US" sz="2800" b="1" dirty="0"/>
              <a:t> </a:t>
            </a:r>
            <a:r>
              <a:rPr lang="en-US" sz="2800" b="1" dirty="0" err="1"/>
              <a:t>në</a:t>
            </a:r>
            <a:r>
              <a:rPr lang="en-US" sz="2800" b="1" dirty="0"/>
              <a:t> </a:t>
            </a:r>
            <a:r>
              <a:rPr lang="en-US" sz="2800" b="1" dirty="0" err="1"/>
              <a:t>sistemin</a:t>
            </a:r>
            <a:r>
              <a:rPr lang="en-US" sz="2800" b="1" dirty="0"/>
              <a:t> procedural penal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pPr marL="0" indent="0" algn="just">
              <a:buNone/>
            </a:pPr>
            <a:r>
              <a:rPr lang="en-US" sz="2400" b="1" dirty="0" err="1"/>
              <a:t>Vendimi</a:t>
            </a:r>
            <a:r>
              <a:rPr lang="en-US" sz="2400" b="1" dirty="0"/>
              <a:t> </a:t>
            </a:r>
            <a:r>
              <a:rPr lang="en-US" sz="2400" b="1" dirty="0" err="1"/>
              <a:t>nr</a:t>
            </a:r>
            <a:r>
              <a:rPr lang="en-US" sz="2400" b="1" dirty="0"/>
              <a:t>. 21644/2013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dirty="0" err="1"/>
              <a:t>Është</a:t>
            </a:r>
            <a:r>
              <a:rPr lang="en-US" sz="2400" dirty="0"/>
              <a:t> </a:t>
            </a:r>
            <a:r>
              <a:rPr lang="en-US" sz="2400" dirty="0" err="1"/>
              <a:t>haptazi</a:t>
            </a:r>
            <a:r>
              <a:rPr lang="en-US" sz="2400" dirty="0"/>
              <a:t> i </a:t>
            </a:r>
            <a:r>
              <a:rPr lang="en-US" sz="2400" dirty="0" err="1"/>
              <a:t>pabazuar</a:t>
            </a:r>
            <a:r>
              <a:rPr lang="en-US" sz="2400" dirty="0"/>
              <a:t> </a:t>
            </a:r>
            <a:r>
              <a:rPr lang="en-US" sz="2400" dirty="0" err="1"/>
              <a:t>pretendimi</a:t>
            </a:r>
            <a:r>
              <a:rPr lang="en-US" sz="2400" dirty="0"/>
              <a:t> </a:t>
            </a:r>
            <a:r>
              <a:rPr lang="en-US" sz="2400" dirty="0" err="1"/>
              <a:t>për</a:t>
            </a:r>
            <a:r>
              <a:rPr lang="en-US" sz="2400" dirty="0"/>
              <a:t> </a:t>
            </a:r>
            <a:r>
              <a:rPr lang="en-US" sz="2400" dirty="0" err="1"/>
              <a:t>shkelje</a:t>
            </a:r>
            <a:r>
              <a:rPr lang="en-US" sz="2400" dirty="0"/>
              <a:t> </a:t>
            </a:r>
            <a:r>
              <a:rPr lang="en-US" sz="2400" dirty="0" err="1"/>
              <a:t>të</a:t>
            </a:r>
            <a:r>
              <a:rPr lang="en-US" sz="2400" dirty="0"/>
              <a:t> </a:t>
            </a:r>
            <a:r>
              <a:rPr lang="en-US" sz="2400" dirty="0" err="1"/>
              <a:t>së</a:t>
            </a:r>
            <a:r>
              <a:rPr lang="en-US" sz="2400" dirty="0"/>
              <a:t> </a:t>
            </a:r>
            <a:r>
              <a:rPr lang="en-US" sz="2400" dirty="0" err="1"/>
              <a:t>drejtës</a:t>
            </a:r>
            <a:r>
              <a:rPr lang="en-US" sz="2400" dirty="0"/>
              <a:t> </a:t>
            </a:r>
            <a:r>
              <a:rPr lang="en-US" sz="2400" dirty="0" err="1"/>
              <a:t>kushtetuese</a:t>
            </a:r>
            <a:r>
              <a:rPr lang="en-US" sz="2400" dirty="0"/>
              <a:t> </a:t>
            </a:r>
            <a:r>
              <a:rPr lang="en-US" sz="2400" dirty="0" err="1"/>
              <a:t>të</a:t>
            </a:r>
            <a:r>
              <a:rPr lang="en-US" sz="2400" dirty="0"/>
              <a:t> </a:t>
            </a:r>
            <a:r>
              <a:rPr lang="en-US" sz="2400" dirty="0" err="1"/>
              <a:t>paprekshmërisë</a:t>
            </a:r>
            <a:r>
              <a:rPr lang="en-US" sz="2400" dirty="0"/>
              <a:t> </a:t>
            </a:r>
            <a:r>
              <a:rPr lang="en-US" sz="2400" dirty="0" err="1"/>
              <a:t>së</a:t>
            </a:r>
            <a:r>
              <a:rPr lang="en-US" sz="2400" dirty="0"/>
              <a:t> </a:t>
            </a:r>
            <a:r>
              <a:rPr lang="en-US" sz="2400" dirty="0" err="1"/>
              <a:t>banesës</a:t>
            </a:r>
            <a:r>
              <a:rPr lang="en-US" sz="2400" dirty="0"/>
              <a:t> </a:t>
            </a:r>
            <a:r>
              <a:rPr lang="en-US" sz="2400" dirty="0" err="1"/>
              <a:t>në</a:t>
            </a:r>
            <a:r>
              <a:rPr lang="en-US" sz="2400" dirty="0"/>
              <a:t> </a:t>
            </a:r>
            <a:r>
              <a:rPr lang="en-US" sz="2400" dirty="0" err="1"/>
              <a:t>rastin</a:t>
            </a:r>
            <a:r>
              <a:rPr lang="en-US" sz="2400" dirty="0"/>
              <a:t> e </a:t>
            </a:r>
            <a:r>
              <a:rPr lang="en-US" sz="2400" b="1" dirty="0" err="1"/>
              <a:t>hyrjes</a:t>
            </a:r>
            <a:r>
              <a:rPr lang="en-US" sz="2400" b="1" dirty="0"/>
              <a:t> </a:t>
            </a:r>
            <a:r>
              <a:rPr lang="en-US" sz="2400" b="1" dirty="0" err="1"/>
              <a:t>në</a:t>
            </a:r>
            <a:r>
              <a:rPr lang="en-US" sz="2400" b="1" dirty="0"/>
              <a:t> </a:t>
            </a:r>
            <a:r>
              <a:rPr lang="en-US" sz="2400" b="1" dirty="0" err="1"/>
              <a:t>banesë</a:t>
            </a:r>
            <a:r>
              <a:rPr lang="en-US" sz="2400" b="1" dirty="0"/>
              <a:t> </a:t>
            </a:r>
            <a:r>
              <a:rPr lang="en-US" sz="2400" b="1" dirty="0" err="1"/>
              <a:t>nga</a:t>
            </a:r>
            <a:r>
              <a:rPr lang="en-US" sz="2400" b="1" dirty="0"/>
              <a:t> </a:t>
            </a:r>
            <a:r>
              <a:rPr lang="en-US" sz="2400" b="1" dirty="0" err="1"/>
              <a:t>ana</a:t>
            </a:r>
            <a:r>
              <a:rPr lang="en-US" sz="2400" b="1" dirty="0"/>
              <a:t> e PGJ</a:t>
            </a:r>
            <a:r>
              <a:rPr lang="en-US" sz="2400" dirty="0"/>
              <a:t>, me </a:t>
            </a:r>
            <a:r>
              <a:rPr lang="en-US" sz="2400" dirty="0" err="1"/>
              <a:t>qëllim</a:t>
            </a:r>
            <a:r>
              <a:rPr lang="en-US" sz="2400" dirty="0"/>
              <a:t> </a:t>
            </a:r>
            <a:r>
              <a:rPr lang="en-US" sz="2400" dirty="0" err="1"/>
              <a:t>vendosjen</a:t>
            </a:r>
            <a:r>
              <a:rPr lang="en-US" sz="2400" dirty="0"/>
              <a:t> e </a:t>
            </a:r>
            <a:r>
              <a:rPr lang="en-US" sz="2400" dirty="0" err="1"/>
              <a:t>aparaturave</a:t>
            </a:r>
            <a:r>
              <a:rPr lang="en-US" sz="2400" dirty="0"/>
              <a:t> </a:t>
            </a:r>
            <a:r>
              <a:rPr lang="en-US" sz="2400" dirty="0" err="1"/>
              <a:t>për</a:t>
            </a:r>
            <a:r>
              <a:rPr lang="en-US" sz="2400" dirty="0"/>
              <a:t> </a:t>
            </a:r>
            <a:r>
              <a:rPr lang="en-US" sz="2400" dirty="0" err="1"/>
              <a:t>kryerjen</a:t>
            </a:r>
            <a:r>
              <a:rPr lang="en-US" sz="2400" dirty="0"/>
              <a:t> e </a:t>
            </a:r>
            <a:r>
              <a:rPr lang="en-US" sz="2400" dirty="0" err="1"/>
              <a:t>një</a:t>
            </a:r>
            <a:r>
              <a:rPr lang="en-US" sz="2400" dirty="0"/>
              <a:t> </a:t>
            </a:r>
            <a:r>
              <a:rPr lang="en-US" sz="2400" dirty="0" err="1"/>
              <a:t>përgjimi</a:t>
            </a:r>
            <a:r>
              <a:rPr lang="en-US" sz="2400" dirty="0"/>
              <a:t> </a:t>
            </a:r>
            <a:r>
              <a:rPr lang="en-US" sz="2400" dirty="0" err="1"/>
              <a:t>të</a:t>
            </a:r>
            <a:r>
              <a:rPr lang="en-US" sz="2400" dirty="0"/>
              <a:t> </a:t>
            </a:r>
            <a:r>
              <a:rPr lang="en-US" sz="2400" dirty="0" err="1"/>
              <a:t>autorizuar</a:t>
            </a:r>
            <a:r>
              <a:rPr lang="en-US" sz="2400" dirty="0"/>
              <a:t> </a:t>
            </a:r>
            <a:r>
              <a:rPr lang="en-US" sz="2400" dirty="0" err="1"/>
              <a:t>nga</a:t>
            </a:r>
            <a:r>
              <a:rPr lang="en-US" sz="2400" dirty="0"/>
              <a:t> </a:t>
            </a:r>
            <a:r>
              <a:rPr lang="en-US" sz="2400" dirty="0" err="1"/>
              <a:t>gjykata</a:t>
            </a:r>
            <a:r>
              <a:rPr lang="en-US" sz="2400" dirty="0"/>
              <a:t>. Do </a:t>
            </a:r>
            <a:r>
              <a:rPr lang="en-US" sz="2400" dirty="0" err="1"/>
              <a:t>të</a:t>
            </a:r>
            <a:r>
              <a:rPr lang="en-US" sz="2400" dirty="0"/>
              <a:t> </a:t>
            </a:r>
            <a:r>
              <a:rPr lang="en-US" sz="2400" dirty="0" err="1"/>
              <a:t>ishte</a:t>
            </a:r>
            <a:r>
              <a:rPr lang="en-US" sz="2400" dirty="0"/>
              <a:t> e </a:t>
            </a:r>
            <a:r>
              <a:rPr lang="en-US" sz="2400" dirty="0" err="1"/>
              <a:t>tepërt</a:t>
            </a:r>
            <a:r>
              <a:rPr lang="en-US" sz="2400" dirty="0"/>
              <a:t> </a:t>
            </a:r>
            <a:r>
              <a:rPr lang="en-US" sz="2400" dirty="0" err="1"/>
              <a:t>që</a:t>
            </a:r>
            <a:r>
              <a:rPr lang="en-US" sz="2400" dirty="0"/>
              <a:t> </a:t>
            </a:r>
            <a:r>
              <a:rPr lang="en-US" sz="2400" dirty="0" err="1"/>
              <a:t>në</a:t>
            </a:r>
            <a:r>
              <a:rPr lang="en-US" sz="2400" dirty="0"/>
              <a:t> </a:t>
            </a:r>
            <a:r>
              <a:rPr lang="en-US" sz="2400" dirty="0" err="1"/>
              <a:t>vendimin</a:t>
            </a:r>
            <a:r>
              <a:rPr lang="en-US" sz="2400" dirty="0"/>
              <a:t> </a:t>
            </a:r>
            <a:r>
              <a:rPr lang="en-US" sz="2400" dirty="0" err="1"/>
              <a:t>për</a:t>
            </a:r>
            <a:r>
              <a:rPr lang="en-US" sz="2400" dirty="0"/>
              <a:t> </a:t>
            </a:r>
            <a:r>
              <a:rPr lang="en-US" sz="2400" dirty="0" err="1"/>
              <a:t>lejimin</a:t>
            </a:r>
            <a:r>
              <a:rPr lang="en-US" sz="2400" dirty="0"/>
              <a:t> e </a:t>
            </a:r>
            <a:r>
              <a:rPr lang="en-US" sz="2400" dirty="0" err="1"/>
              <a:t>përgjimit</a:t>
            </a:r>
            <a:r>
              <a:rPr lang="en-US" sz="2400" dirty="0"/>
              <a:t>, </a:t>
            </a:r>
            <a:r>
              <a:rPr lang="en-US" sz="2400" dirty="0" err="1"/>
              <a:t>gjykata</a:t>
            </a:r>
            <a:r>
              <a:rPr lang="en-US" sz="2400" dirty="0"/>
              <a:t> </a:t>
            </a:r>
            <a:r>
              <a:rPr lang="en-US" sz="2400" dirty="0" err="1"/>
              <a:t>të</a:t>
            </a:r>
            <a:r>
              <a:rPr lang="en-US" sz="2400" dirty="0"/>
              <a:t> </a:t>
            </a:r>
            <a:r>
              <a:rPr lang="en-US" sz="2400" dirty="0" err="1"/>
              <a:t>përcaktonte</a:t>
            </a:r>
            <a:r>
              <a:rPr lang="en-US" sz="2400" dirty="0"/>
              <a:t> </a:t>
            </a:r>
            <a:r>
              <a:rPr lang="en-US" sz="2400" dirty="0" err="1"/>
              <a:t>edhe</a:t>
            </a:r>
            <a:r>
              <a:rPr lang="en-US" sz="2400" dirty="0"/>
              <a:t> </a:t>
            </a:r>
            <a:r>
              <a:rPr lang="en-US" sz="2400" dirty="0" err="1"/>
              <a:t>metodat</a:t>
            </a:r>
            <a:r>
              <a:rPr lang="en-US" sz="2400" dirty="0"/>
              <a:t> </a:t>
            </a:r>
            <a:r>
              <a:rPr lang="en-US" sz="2400" dirty="0" err="1"/>
              <a:t>që</a:t>
            </a:r>
            <a:r>
              <a:rPr lang="en-US" sz="2400" dirty="0"/>
              <a:t> </a:t>
            </a:r>
            <a:r>
              <a:rPr lang="en-US" sz="2400" dirty="0" err="1"/>
              <a:t>duhen</a:t>
            </a:r>
            <a:r>
              <a:rPr lang="en-US" sz="2400" dirty="0"/>
              <a:t> </a:t>
            </a:r>
            <a:r>
              <a:rPr lang="en-US" sz="2400" dirty="0" err="1"/>
              <a:t>ndjekur</a:t>
            </a:r>
            <a:r>
              <a:rPr lang="en-US" sz="2400" dirty="0"/>
              <a:t> </a:t>
            </a:r>
            <a:r>
              <a:rPr lang="en-US" sz="2400" dirty="0" err="1"/>
              <a:t>për</a:t>
            </a:r>
            <a:r>
              <a:rPr lang="en-US" sz="2400" dirty="0"/>
              <a:t> </a:t>
            </a:r>
            <a:r>
              <a:rPr lang="en-US" sz="2400" dirty="0" err="1"/>
              <a:t>realizimin</a:t>
            </a:r>
            <a:r>
              <a:rPr lang="en-US" sz="2400" dirty="0"/>
              <a:t> material </a:t>
            </a:r>
            <a:r>
              <a:rPr lang="en-US" sz="2400" dirty="0" err="1"/>
              <a:t>dhe</a:t>
            </a:r>
            <a:r>
              <a:rPr lang="en-US" sz="2400" dirty="0"/>
              <a:t> </a:t>
            </a:r>
            <a:r>
              <a:rPr lang="en-US" sz="2400" dirty="0" err="1"/>
              <a:t>teknik</a:t>
            </a:r>
            <a:r>
              <a:rPr lang="en-US" sz="2400" dirty="0"/>
              <a:t> </a:t>
            </a:r>
            <a:r>
              <a:rPr lang="en-US" sz="2400" dirty="0" err="1"/>
              <a:t>të</a:t>
            </a:r>
            <a:r>
              <a:rPr lang="en-US" sz="2400" dirty="0"/>
              <a:t> </a:t>
            </a:r>
            <a:r>
              <a:rPr lang="en-US" sz="2400" dirty="0" err="1"/>
              <a:t>përgjimit</a:t>
            </a:r>
            <a:r>
              <a:rPr lang="en-US" sz="2400" dirty="0"/>
              <a:t> </a:t>
            </a:r>
            <a:r>
              <a:rPr lang="en-US" sz="2400" dirty="0" err="1"/>
              <a:t>nga</a:t>
            </a:r>
            <a:r>
              <a:rPr lang="en-US" sz="2400" dirty="0"/>
              <a:t> </a:t>
            </a:r>
            <a:r>
              <a:rPr lang="en-US" sz="2400" dirty="0" err="1"/>
              <a:t>policia</a:t>
            </a:r>
            <a:r>
              <a:rPr lang="en-US" sz="2400" dirty="0"/>
              <a:t> </a:t>
            </a:r>
            <a:r>
              <a:rPr lang="en-US" sz="2400" dirty="0" err="1"/>
              <a:t>gjyqësore</a:t>
            </a:r>
            <a:r>
              <a:rPr lang="en-US" sz="2400" dirty="0"/>
              <a:t>. </a:t>
            </a:r>
            <a:r>
              <a:rPr lang="en-US" sz="2400" dirty="0" err="1"/>
              <a:t>Për</a:t>
            </a:r>
            <a:r>
              <a:rPr lang="en-US" sz="2400" dirty="0"/>
              <a:t> </a:t>
            </a:r>
            <a:r>
              <a:rPr lang="en-US" sz="2400" dirty="0" err="1"/>
              <a:t>këtë</a:t>
            </a:r>
            <a:r>
              <a:rPr lang="en-US" sz="2400" dirty="0"/>
              <a:t> </a:t>
            </a:r>
            <a:r>
              <a:rPr lang="en-US" sz="2400" dirty="0" err="1"/>
              <a:t>qëllim</a:t>
            </a:r>
            <a:r>
              <a:rPr lang="en-US" sz="2400" dirty="0"/>
              <a:t>, </a:t>
            </a:r>
            <a:r>
              <a:rPr lang="en-US" sz="2400" dirty="0" err="1"/>
              <a:t>regjistrimi</a:t>
            </a:r>
            <a:r>
              <a:rPr lang="en-US" sz="2400" dirty="0"/>
              <a:t> i </a:t>
            </a:r>
            <a:r>
              <a:rPr lang="en-US" sz="2400" dirty="0" err="1"/>
              <a:t>bisedave</a:t>
            </a:r>
            <a:r>
              <a:rPr lang="en-US" sz="2400" dirty="0"/>
              <a:t> </a:t>
            </a:r>
            <a:r>
              <a:rPr lang="en-US" sz="2400" dirty="0" err="1"/>
              <a:t>në</a:t>
            </a:r>
            <a:r>
              <a:rPr lang="en-US" sz="2400" dirty="0"/>
              <a:t> </a:t>
            </a:r>
            <a:r>
              <a:rPr lang="en-US" sz="2400" dirty="0" err="1"/>
              <a:t>vetevete</a:t>
            </a:r>
            <a:r>
              <a:rPr lang="en-US" sz="2400" dirty="0"/>
              <a:t> </a:t>
            </a:r>
            <a:r>
              <a:rPr lang="en-US" sz="2400" dirty="0" err="1"/>
              <a:t>ofron</a:t>
            </a:r>
            <a:r>
              <a:rPr lang="en-US" sz="2400" dirty="0"/>
              <a:t> </a:t>
            </a:r>
            <a:r>
              <a:rPr lang="en-US" sz="2400" dirty="0" err="1"/>
              <a:t>prova</a:t>
            </a:r>
            <a:r>
              <a:rPr lang="en-US" sz="2400" dirty="0"/>
              <a:t> </a:t>
            </a:r>
            <a:r>
              <a:rPr lang="en-US" sz="2400" dirty="0" err="1"/>
              <a:t>të</a:t>
            </a:r>
            <a:r>
              <a:rPr lang="en-US" sz="2400" dirty="0"/>
              <a:t> </a:t>
            </a:r>
            <a:r>
              <a:rPr lang="en-US" sz="2400" dirty="0" err="1"/>
              <a:t>mjaftueshme</a:t>
            </a:r>
            <a:r>
              <a:rPr lang="en-US" sz="2400" dirty="0"/>
              <a:t> </a:t>
            </a:r>
            <a:r>
              <a:rPr lang="en-US" sz="2400" dirty="0" err="1"/>
              <a:t>të</a:t>
            </a:r>
            <a:r>
              <a:rPr lang="en-US" sz="2400" dirty="0"/>
              <a:t> </a:t>
            </a:r>
            <a:r>
              <a:rPr lang="en-US" sz="2400" dirty="0" err="1"/>
              <a:t>operacioneve</a:t>
            </a:r>
            <a:r>
              <a:rPr lang="en-US" sz="2400" dirty="0"/>
              <a:t> </a:t>
            </a:r>
            <a:r>
              <a:rPr lang="en-US" sz="2400" dirty="0" err="1"/>
              <a:t>të</a:t>
            </a:r>
            <a:r>
              <a:rPr lang="en-US" sz="2400" dirty="0"/>
              <a:t> </a:t>
            </a:r>
            <a:r>
              <a:rPr lang="en-US" sz="2400" dirty="0" err="1"/>
              <a:t>kryera</a:t>
            </a:r>
            <a:r>
              <a:rPr lang="en-US" sz="2400" dirty="0"/>
              <a:t> </a:t>
            </a:r>
            <a:r>
              <a:rPr lang="en-US" sz="2400" dirty="0" err="1"/>
              <a:t>në</a:t>
            </a:r>
            <a:r>
              <a:rPr lang="en-US" sz="2400" dirty="0"/>
              <a:t> </a:t>
            </a:r>
            <a:r>
              <a:rPr lang="en-US" sz="2400" dirty="0" err="1"/>
              <a:t>vendin</a:t>
            </a:r>
            <a:r>
              <a:rPr lang="en-US" sz="2400" dirty="0"/>
              <a:t> </a:t>
            </a:r>
            <a:r>
              <a:rPr lang="en-US" sz="2400" dirty="0" err="1"/>
              <a:t>dhe</a:t>
            </a:r>
            <a:r>
              <a:rPr lang="en-US" sz="2400" dirty="0"/>
              <a:t> </a:t>
            </a:r>
            <a:r>
              <a:rPr lang="en-US" sz="2400" dirty="0" err="1"/>
              <a:t>në</a:t>
            </a:r>
            <a:r>
              <a:rPr lang="en-US" sz="2400" dirty="0"/>
              <a:t> </a:t>
            </a:r>
            <a:r>
              <a:rPr lang="en-US" sz="2400" dirty="0" err="1"/>
              <a:t>kohën</a:t>
            </a:r>
            <a:r>
              <a:rPr lang="en-US" sz="2400" dirty="0"/>
              <a:t> e </a:t>
            </a:r>
            <a:r>
              <a:rPr lang="en-US" sz="2400" dirty="0" err="1"/>
              <a:t>treguar</a:t>
            </a:r>
            <a:r>
              <a:rPr lang="en-US" sz="2400" dirty="0" smtClean="0"/>
              <a:t>.</a:t>
            </a:r>
            <a:endParaRPr lang="en-GB" sz="2400" dirty="0"/>
          </a:p>
          <a:p>
            <a:pPr marL="0" indent="0" algn="just">
              <a:buNone/>
            </a:pPr>
            <a:r>
              <a:rPr lang="en-US" sz="2400" b="1" dirty="0" err="1"/>
              <a:t>Vendimi</a:t>
            </a:r>
            <a:r>
              <a:rPr lang="en-US" sz="2400" b="1" dirty="0"/>
              <a:t> </a:t>
            </a:r>
            <a:r>
              <a:rPr lang="en-US" sz="2400" b="1" dirty="0" err="1"/>
              <a:t>nr</a:t>
            </a:r>
            <a:r>
              <a:rPr lang="en-US" sz="2400" b="1" dirty="0"/>
              <a:t>. 19200/2017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dirty="0"/>
              <a:t>Kur </a:t>
            </a:r>
            <a:r>
              <a:rPr lang="en-US" sz="2400" b="1" dirty="0" err="1"/>
              <a:t>në</a:t>
            </a:r>
            <a:r>
              <a:rPr lang="en-US" sz="2400" b="1" dirty="0"/>
              <a:t> </a:t>
            </a:r>
            <a:r>
              <a:rPr lang="en-US" sz="2400" b="1" dirty="0" err="1"/>
              <a:t>rastin</a:t>
            </a:r>
            <a:r>
              <a:rPr lang="en-US" sz="2400" b="1" dirty="0"/>
              <a:t> e </a:t>
            </a:r>
            <a:r>
              <a:rPr lang="en-US" sz="2400" b="1" dirty="0" err="1"/>
              <a:t>përgjimit</a:t>
            </a:r>
            <a:r>
              <a:rPr lang="en-US" sz="2400" b="1" dirty="0"/>
              <a:t> </a:t>
            </a:r>
            <a:r>
              <a:rPr lang="en-US" sz="2400" b="1" dirty="0" err="1"/>
              <a:t>telefonik</a:t>
            </a:r>
            <a:r>
              <a:rPr lang="en-US" sz="2400" b="1" dirty="0"/>
              <a:t>, </a:t>
            </a:r>
            <a:r>
              <a:rPr lang="en-US" sz="2400" b="1" dirty="0" err="1"/>
              <a:t>regjistrohen</a:t>
            </a:r>
            <a:r>
              <a:rPr lang="en-US" sz="2400" b="1" dirty="0"/>
              <a:t> </a:t>
            </a:r>
            <a:r>
              <a:rPr lang="en-US" sz="2400" b="1" dirty="0" err="1"/>
              <a:t>biseda</a:t>
            </a:r>
            <a:r>
              <a:rPr lang="en-US" sz="2400" b="1" dirty="0"/>
              <a:t> </a:t>
            </a:r>
            <a:r>
              <a:rPr lang="en-US" sz="2400" b="1" dirty="0" err="1"/>
              <a:t>ambientale</a:t>
            </a:r>
            <a:r>
              <a:rPr lang="en-US" sz="2400" b="1" dirty="0"/>
              <a:t> </a:t>
            </a:r>
            <a:r>
              <a:rPr lang="en-US" sz="2400" b="1" dirty="0" err="1"/>
              <a:t>ndërmjet</a:t>
            </a:r>
            <a:r>
              <a:rPr lang="en-US" sz="2400" b="1" dirty="0"/>
              <a:t> </a:t>
            </a:r>
            <a:r>
              <a:rPr lang="en-US" sz="2400" b="1" dirty="0" err="1"/>
              <a:t>të</a:t>
            </a:r>
            <a:r>
              <a:rPr lang="en-US" sz="2400" b="1" dirty="0"/>
              <a:t> </a:t>
            </a:r>
            <a:r>
              <a:rPr lang="en-US" sz="2400" b="1" dirty="0" err="1"/>
              <a:t>pranishmëve</a:t>
            </a:r>
            <a:r>
              <a:rPr lang="en-US" sz="2400" b="1" dirty="0"/>
              <a:t>, </a:t>
            </a:r>
            <a:r>
              <a:rPr lang="en-US" sz="2400" b="1" dirty="0" err="1"/>
              <a:t>të</a:t>
            </a:r>
            <a:r>
              <a:rPr lang="en-US" sz="2400" b="1" dirty="0"/>
              <a:t> </a:t>
            </a:r>
            <a:r>
              <a:rPr lang="en-US" sz="2400" b="1" dirty="0" err="1"/>
              <a:t>fiskuara</a:t>
            </a:r>
            <a:r>
              <a:rPr lang="en-US" sz="2400" b="1" dirty="0"/>
              <a:t> </a:t>
            </a:r>
            <a:r>
              <a:rPr lang="en-US" sz="2400" b="1" dirty="0" err="1"/>
              <a:t>rastësisht</a:t>
            </a:r>
            <a:r>
              <a:rPr lang="en-US" sz="2400" b="1" dirty="0"/>
              <a:t> </a:t>
            </a:r>
            <a:r>
              <a:rPr lang="en-US" sz="2400" b="1" dirty="0" err="1"/>
              <a:t>për</a:t>
            </a:r>
            <a:r>
              <a:rPr lang="en-US" sz="2400" b="1" dirty="0"/>
              <a:t> </a:t>
            </a:r>
            <a:r>
              <a:rPr lang="en-US" sz="2400" b="1" dirty="0" err="1"/>
              <a:t>shkak</a:t>
            </a:r>
            <a:r>
              <a:rPr lang="en-US" sz="2400" b="1" dirty="0"/>
              <a:t> se </a:t>
            </a:r>
            <a:r>
              <a:rPr lang="en-US" sz="2400" b="1" dirty="0" err="1"/>
              <a:t>telefoni</a:t>
            </a:r>
            <a:r>
              <a:rPr lang="en-US" sz="2400" b="1" dirty="0"/>
              <a:t> </a:t>
            </a:r>
            <a:r>
              <a:rPr lang="en-US" sz="2400" b="1" dirty="0" err="1"/>
              <a:t>është</a:t>
            </a:r>
            <a:r>
              <a:rPr lang="en-US" sz="2400" b="1" dirty="0"/>
              <a:t> i </a:t>
            </a:r>
            <a:r>
              <a:rPr lang="en-US" sz="2400" b="1" dirty="0" err="1"/>
              <a:t>hapur</a:t>
            </a:r>
            <a:r>
              <a:rPr lang="en-US" sz="2400" dirty="0"/>
              <a:t>, </a:t>
            </a:r>
            <a:r>
              <a:rPr lang="en-US" sz="2400" dirty="0" err="1"/>
              <a:t>edhe</a:t>
            </a:r>
            <a:r>
              <a:rPr lang="en-US" sz="2400" dirty="0"/>
              <a:t> para </a:t>
            </a:r>
            <a:r>
              <a:rPr lang="en-US" sz="2400" dirty="0" err="1"/>
              <a:t>fillimit</a:t>
            </a:r>
            <a:r>
              <a:rPr lang="en-US" sz="2400" dirty="0"/>
              <a:t> </a:t>
            </a:r>
            <a:r>
              <a:rPr lang="en-US" sz="2400" dirty="0" err="1"/>
              <a:t>të</a:t>
            </a:r>
            <a:r>
              <a:rPr lang="en-US" sz="2400" dirty="0"/>
              <a:t> </a:t>
            </a:r>
            <a:r>
              <a:rPr lang="en-US" sz="2400" dirty="0" err="1"/>
              <a:t>bisedës</a:t>
            </a:r>
            <a:r>
              <a:rPr lang="en-US" sz="2400" dirty="0"/>
              <a:t>, </a:t>
            </a:r>
            <a:r>
              <a:rPr lang="en-US" sz="2400" dirty="0" err="1"/>
              <a:t>rezultatet</a:t>
            </a:r>
            <a:r>
              <a:rPr lang="en-US" sz="2400" dirty="0"/>
              <a:t> e </a:t>
            </a:r>
            <a:r>
              <a:rPr lang="en-US" sz="2400" dirty="0" err="1"/>
              <a:t>përftuara</a:t>
            </a:r>
            <a:r>
              <a:rPr lang="en-US" sz="2400" dirty="0"/>
              <a:t> </a:t>
            </a:r>
            <a:r>
              <a:rPr lang="en-US" sz="2400" dirty="0" err="1"/>
              <a:t>mund</a:t>
            </a:r>
            <a:r>
              <a:rPr lang="en-US" sz="2400" dirty="0"/>
              <a:t> </a:t>
            </a:r>
            <a:r>
              <a:rPr lang="en-US" sz="2400" dirty="0" err="1"/>
              <a:t>të</a:t>
            </a:r>
            <a:r>
              <a:rPr lang="en-US" sz="2400" dirty="0"/>
              <a:t> </a:t>
            </a:r>
            <a:r>
              <a:rPr lang="en-US" sz="2400" dirty="0" err="1"/>
              <a:t>përdoren</a:t>
            </a:r>
            <a:r>
              <a:rPr lang="en-US" sz="2400" dirty="0"/>
              <a:t>, jo </a:t>
            </a:r>
            <a:r>
              <a:rPr lang="en-US" sz="2400" dirty="0" err="1"/>
              <a:t>vetëm</a:t>
            </a:r>
            <a:r>
              <a:rPr lang="en-US" sz="2400" dirty="0"/>
              <a:t> </a:t>
            </a:r>
            <a:r>
              <a:rPr lang="en-US" sz="2400" dirty="0" err="1"/>
              <a:t>për</a:t>
            </a:r>
            <a:r>
              <a:rPr lang="en-US" sz="2400" dirty="0"/>
              <a:t> </a:t>
            </a:r>
            <a:r>
              <a:rPr lang="en-US" sz="2400" dirty="0" err="1"/>
              <a:t>zbatimin</a:t>
            </a:r>
            <a:r>
              <a:rPr lang="en-US" sz="2400" dirty="0"/>
              <a:t> e </a:t>
            </a:r>
            <a:r>
              <a:rPr lang="en-US" sz="2400" dirty="0" err="1"/>
              <a:t>një</a:t>
            </a:r>
            <a:r>
              <a:rPr lang="en-US" sz="2400" dirty="0"/>
              <a:t> </a:t>
            </a:r>
            <a:r>
              <a:rPr lang="en-US" sz="2400" dirty="0" err="1"/>
              <a:t>mase</a:t>
            </a:r>
            <a:r>
              <a:rPr lang="en-US" sz="2400" dirty="0"/>
              <a:t> </a:t>
            </a:r>
            <a:r>
              <a:rPr lang="en-US" sz="2400" dirty="0" err="1"/>
              <a:t>sigurimi</a:t>
            </a:r>
            <a:r>
              <a:rPr lang="en-US" sz="2400" dirty="0"/>
              <a:t>, </a:t>
            </a:r>
            <a:r>
              <a:rPr lang="en-US" sz="2400" dirty="0" err="1"/>
              <a:t>por</a:t>
            </a:r>
            <a:r>
              <a:rPr lang="en-US" sz="2400" dirty="0"/>
              <a:t> </a:t>
            </a:r>
            <a:r>
              <a:rPr lang="en-US" sz="2400" dirty="0" err="1"/>
              <a:t>edhe</a:t>
            </a:r>
            <a:r>
              <a:rPr lang="en-US" sz="2400" dirty="0"/>
              <a:t> </a:t>
            </a:r>
            <a:r>
              <a:rPr lang="en-US" sz="2400" dirty="0" err="1"/>
              <a:t>në</a:t>
            </a:r>
            <a:r>
              <a:rPr lang="en-US" sz="2400" dirty="0"/>
              <a:t> </a:t>
            </a:r>
            <a:r>
              <a:rPr lang="en-US" sz="2400" dirty="0" err="1"/>
              <a:t>gjykim</a:t>
            </a:r>
            <a:r>
              <a:rPr lang="en-US" sz="2400" dirty="0"/>
              <a:t>. </a:t>
            </a:r>
            <a:r>
              <a:rPr lang="en-US" sz="2400" dirty="0" err="1"/>
              <a:t>Në</a:t>
            </a:r>
            <a:r>
              <a:rPr lang="en-US" sz="2400" dirty="0"/>
              <a:t> </a:t>
            </a:r>
            <a:r>
              <a:rPr lang="en-US" sz="2400" dirty="0" err="1"/>
              <a:t>këtë</a:t>
            </a:r>
            <a:r>
              <a:rPr lang="en-US" sz="2400" dirty="0"/>
              <a:t> </a:t>
            </a:r>
            <a:r>
              <a:rPr lang="en-US" sz="2400" dirty="0" err="1"/>
              <a:t>rast</a:t>
            </a:r>
            <a:r>
              <a:rPr lang="en-US" sz="2400" dirty="0"/>
              <a:t>, </a:t>
            </a:r>
            <a:r>
              <a:rPr lang="en-US" sz="2400" dirty="0" err="1"/>
              <a:t>regjistrimi</a:t>
            </a:r>
            <a:r>
              <a:rPr lang="en-US" sz="2400" dirty="0"/>
              <a:t> i </a:t>
            </a:r>
            <a:r>
              <a:rPr lang="en-US" sz="2400" dirty="0" err="1"/>
              <a:t>bisedave</a:t>
            </a:r>
            <a:r>
              <a:rPr lang="en-US" sz="2400" dirty="0"/>
              <a:t> </a:t>
            </a:r>
            <a:r>
              <a:rPr lang="en-US" sz="2400" dirty="0" err="1"/>
              <a:t>nuk</a:t>
            </a:r>
            <a:r>
              <a:rPr lang="en-US" sz="2400" dirty="0"/>
              <a:t> </a:t>
            </a:r>
            <a:r>
              <a:rPr lang="en-US" sz="2400" dirty="0" err="1"/>
              <a:t>vjen</a:t>
            </a:r>
            <a:r>
              <a:rPr lang="en-US" sz="2400" dirty="0"/>
              <a:t> </a:t>
            </a:r>
            <a:r>
              <a:rPr lang="en-US" sz="2400" dirty="0" err="1"/>
              <a:t>nga</a:t>
            </a:r>
            <a:r>
              <a:rPr lang="en-US" sz="2400" dirty="0"/>
              <a:t> </a:t>
            </a:r>
            <a:r>
              <a:rPr lang="en-US" sz="2400" dirty="0" err="1"/>
              <a:t>një</a:t>
            </a:r>
            <a:r>
              <a:rPr lang="en-US" sz="2400" dirty="0"/>
              <a:t> </a:t>
            </a:r>
            <a:r>
              <a:rPr lang="en-US" sz="2400" dirty="0" err="1"/>
              <a:t>shkelje</a:t>
            </a:r>
            <a:r>
              <a:rPr lang="en-US" sz="2400" dirty="0"/>
              <a:t> e </a:t>
            </a:r>
            <a:r>
              <a:rPr lang="en-US" sz="2400" dirty="0" err="1"/>
              <a:t>panevojshme</a:t>
            </a:r>
            <a:r>
              <a:rPr lang="en-US" sz="2400" dirty="0"/>
              <a:t> e </a:t>
            </a:r>
            <a:r>
              <a:rPr lang="en-US" sz="2400" dirty="0" err="1"/>
              <a:t>privatësisë</a:t>
            </a:r>
            <a:r>
              <a:rPr lang="en-US" sz="2400" dirty="0"/>
              <a:t>, </a:t>
            </a:r>
            <a:r>
              <a:rPr lang="en-US" sz="2400" dirty="0" err="1"/>
              <a:t>por</a:t>
            </a:r>
            <a:r>
              <a:rPr lang="en-US" sz="2400" dirty="0"/>
              <a:t> </a:t>
            </a:r>
            <a:r>
              <a:rPr lang="en-US" sz="2400" dirty="0" err="1"/>
              <a:t>nga</a:t>
            </a:r>
            <a:r>
              <a:rPr lang="en-US" sz="2400" dirty="0"/>
              <a:t> </a:t>
            </a:r>
            <a:r>
              <a:rPr lang="en-US" sz="2400" dirty="0" err="1"/>
              <a:t>sjellja</a:t>
            </a:r>
            <a:r>
              <a:rPr lang="en-US" sz="2400" dirty="0"/>
              <a:t> e </a:t>
            </a:r>
            <a:r>
              <a:rPr lang="en-US" sz="2400" dirty="0" err="1"/>
              <a:t>vetë</a:t>
            </a:r>
            <a:r>
              <a:rPr lang="en-US" sz="2400" dirty="0"/>
              <a:t> </a:t>
            </a:r>
            <a:r>
              <a:rPr lang="en-US" sz="2400" dirty="0" err="1"/>
              <a:t>bashkëbiseduesve</a:t>
            </a:r>
            <a:r>
              <a:rPr lang="en-US" sz="2400" dirty="0"/>
              <a:t>, </a:t>
            </a:r>
            <a:r>
              <a:rPr lang="en-US" sz="2400" dirty="0" err="1"/>
              <a:t>që</a:t>
            </a:r>
            <a:r>
              <a:rPr lang="en-US" sz="2400" dirty="0"/>
              <a:t> duke </a:t>
            </a:r>
            <a:r>
              <a:rPr lang="en-US" sz="2400" dirty="0" err="1"/>
              <a:t>lënë</a:t>
            </a:r>
            <a:r>
              <a:rPr lang="en-US" sz="2400" dirty="0"/>
              <a:t> </a:t>
            </a:r>
            <a:r>
              <a:rPr lang="en-US" sz="2400" dirty="0" err="1"/>
              <a:t>telefonin</a:t>
            </a:r>
            <a:r>
              <a:rPr lang="en-US" sz="2400" dirty="0"/>
              <a:t> </a:t>
            </a:r>
            <a:r>
              <a:rPr lang="en-US" sz="2400" dirty="0" err="1"/>
              <a:t>të</a:t>
            </a:r>
            <a:r>
              <a:rPr lang="en-US" sz="2400" dirty="0"/>
              <a:t> </a:t>
            </a:r>
            <a:r>
              <a:rPr lang="en-US" sz="2400" dirty="0" err="1"/>
              <a:t>hapur</a:t>
            </a:r>
            <a:r>
              <a:rPr lang="en-US" sz="2400" dirty="0"/>
              <a:t> (me </a:t>
            </a:r>
            <a:r>
              <a:rPr lang="en-US" sz="2400" dirty="0" err="1"/>
              <a:t>zë</a:t>
            </a:r>
            <a:r>
              <a:rPr lang="en-US" sz="2400" dirty="0"/>
              <a:t> </a:t>
            </a:r>
            <a:r>
              <a:rPr lang="en-US" sz="2400" dirty="0" err="1"/>
              <a:t>të</a:t>
            </a:r>
            <a:r>
              <a:rPr lang="en-US" sz="2400" dirty="0"/>
              <a:t> </a:t>
            </a:r>
            <a:r>
              <a:rPr lang="en-US" sz="2400" dirty="0" err="1"/>
              <a:t>lartë</a:t>
            </a:r>
            <a:r>
              <a:rPr lang="en-US" sz="2400" dirty="0"/>
              <a:t>), </a:t>
            </a:r>
            <a:r>
              <a:rPr lang="en-US" sz="2400" dirty="0" err="1"/>
              <a:t>krijojnë</a:t>
            </a:r>
            <a:r>
              <a:rPr lang="en-US" sz="2400" dirty="0"/>
              <a:t> </a:t>
            </a:r>
            <a:r>
              <a:rPr lang="en-US" sz="2400" dirty="0" err="1"/>
              <a:t>mundësinë</a:t>
            </a:r>
            <a:r>
              <a:rPr lang="en-US" sz="2400" dirty="0"/>
              <a:t> e </a:t>
            </a:r>
            <a:r>
              <a:rPr lang="en-US" sz="2400" dirty="0" err="1"/>
              <a:t>përgjimit</a:t>
            </a:r>
            <a:r>
              <a:rPr lang="en-US" sz="2400" dirty="0"/>
              <a:t>.</a:t>
            </a:r>
            <a:endParaRPr lang="en-GB" sz="2400" dirty="0">
              <a:effectLst/>
            </a:endParaRPr>
          </a:p>
        </p:txBody>
      </p:sp>
    </p:spTree>
    <p:extLst>
      <p:ext uri="{BB962C8B-B14F-4D97-AF65-F5344CB8AC3E}">
        <p14:creationId xmlns:p14="http://schemas.microsoft.com/office/powerpoint/2010/main" val="1024175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Përgjimi</a:t>
            </a:r>
            <a:r>
              <a:rPr lang="en-US" sz="2800" b="1" dirty="0"/>
              <a:t> </a:t>
            </a:r>
            <a:r>
              <a:rPr lang="en-US" sz="2800" b="1" dirty="0" err="1"/>
              <a:t>ambiental</a:t>
            </a:r>
            <a:r>
              <a:rPr lang="en-US" sz="2800" b="1" dirty="0"/>
              <a:t> </a:t>
            </a:r>
            <a:r>
              <a:rPr lang="en-US" sz="2800" b="1" dirty="0" err="1" smtClean="0"/>
              <a:t>kompjuterik</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marL="0" indent="0" algn="just">
              <a:buNone/>
            </a:pPr>
            <a:r>
              <a:rPr lang="en-US" sz="2400" b="1" dirty="0" err="1"/>
              <a:t>Vendimi</a:t>
            </a:r>
            <a:r>
              <a:rPr lang="en-US" sz="2400" b="1" dirty="0"/>
              <a:t> </a:t>
            </a:r>
            <a:r>
              <a:rPr lang="en-US" sz="2400" b="1" dirty="0" err="1"/>
              <a:t>nr</a:t>
            </a:r>
            <a:r>
              <a:rPr lang="en-US" sz="2400" b="1" dirty="0"/>
              <a:t>. 15071/2019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dirty="0" err="1"/>
              <a:t>Programet</a:t>
            </a:r>
            <a:r>
              <a:rPr lang="en-US" sz="2400" dirty="0"/>
              <a:t> </a:t>
            </a:r>
            <a:r>
              <a:rPr lang="en-US" sz="2400" dirty="0" err="1"/>
              <a:t>kompjuterike</a:t>
            </a:r>
            <a:r>
              <a:rPr lang="en-US" sz="2400" dirty="0"/>
              <a:t> </a:t>
            </a:r>
            <a:r>
              <a:rPr lang="en-US" sz="2400" dirty="0" err="1"/>
              <a:t>përgjuese</a:t>
            </a:r>
            <a:r>
              <a:rPr lang="en-US" sz="2400" dirty="0"/>
              <a:t> </a:t>
            </a:r>
            <a:r>
              <a:rPr lang="en-US" sz="2400" dirty="0" err="1"/>
              <a:t>të</a:t>
            </a:r>
            <a:r>
              <a:rPr lang="en-US" sz="2400" dirty="0"/>
              <a:t> </a:t>
            </a:r>
            <a:r>
              <a:rPr lang="en-US" sz="2400" dirty="0" err="1"/>
              <a:t>ashtuquajtura</a:t>
            </a:r>
            <a:r>
              <a:rPr lang="en-US" sz="2400" dirty="0"/>
              <a:t> </a:t>
            </a:r>
            <a:r>
              <a:rPr lang="en-US" sz="2400" dirty="0" err="1"/>
              <a:t>programe</a:t>
            </a:r>
            <a:r>
              <a:rPr lang="en-US" sz="2400" dirty="0"/>
              <a:t> </a:t>
            </a:r>
            <a:r>
              <a:rPr lang="en-US" sz="2400" dirty="0" err="1"/>
              <a:t>spiune</a:t>
            </a:r>
            <a:r>
              <a:rPr lang="en-US" sz="2400" dirty="0"/>
              <a:t>, </a:t>
            </a:r>
            <a:r>
              <a:rPr lang="en-US" sz="2400" dirty="0" err="1"/>
              <a:t>të</a:t>
            </a:r>
            <a:r>
              <a:rPr lang="en-US" sz="2400" dirty="0"/>
              <a:t> </a:t>
            </a:r>
            <a:r>
              <a:rPr lang="en-US" sz="2400" dirty="0" err="1"/>
              <a:t>cilët</a:t>
            </a:r>
            <a:r>
              <a:rPr lang="en-US" sz="2400" dirty="0"/>
              <a:t>, </a:t>
            </a:r>
            <a:r>
              <a:rPr lang="en-US" sz="2400" dirty="0" err="1"/>
              <a:t>nëse</a:t>
            </a:r>
            <a:r>
              <a:rPr lang="en-US" sz="2400" dirty="0"/>
              <a:t> </a:t>
            </a:r>
            <a:r>
              <a:rPr lang="en-US" sz="2400" dirty="0" err="1"/>
              <a:t>instalohen</a:t>
            </a:r>
            <a:r>
              <a:rPr lang="en-US" sz="2400" dirty="0"/>
              <a:t> </a:t>
            </a:r>
            <a:r>
              <a:rPr lang="en-US" sz="2400" dirty="0" err="1"/>
              <a:t>fshehurazi</a:t>
            </a:r>
            <a:r>
              <a:rPr lang="en-US" sz="2400" dirty="0"/>
              <a:t> </a:t>
            </a:r>
            <a:r>
              <a:rPr lang="en-US" sz="2400" dirty="0" err="1"/>
              <a:t>në</a:t>
            </a:r>
            <a:r>
              <a:rPr lang="en-US" sz="2400" dirty="0"/>
              <a:t> </a:t>
            </a:r>
            <a:r>
              <a:rPr lang="en-US" sz="2400" dirty="0" err="1"/>
              <a:t>një</a:t>
            </a:r>
            <a:r>
              <a:rPr lang="en-US" sz="2400" dirty="0"/>
              <a:t> </a:t>
            </a:r>
            <a:r>
              <a:rPr lang="en-US" sz="2400" dirty="0" err="1"/>
              <a:t>telefon</a:t>
            </a:r>
            <a:r>
              <a:rPr lang="en-US" sz="2400" dirty="0"/>
              <a:t> </a:t>
            </a:r>
            <a:r>
              <a:rPr lang="en-US" sz="2400" dirty="0" err="1"/>
              <a:t>celular</a:t>
            </a:r>
            <a:r>
              <a:rPr lang="en-US" sz="2400" dirty="0"/>
              <a:t>, </a:t>
            </a:r>
            <a:r>
              <a:rPr lang="en-US" sz="2400" dirty="0" err="1"/>
              <a:t>tabletë</a:t>
            </a:r>
            <a:r>
              <a:rPr lang="en-US" sz="2400" dirty="0"/>
              <a:t> </a:t>
            </a:r>
            <a:r>
              <a:rPr lang="en-US" sz="2400" dirty="0" err="1"/>
              <a:t>ose</a:t>
            </a:r>
            <a:r>
              <a:rPr lang="en-US" sz="2400" dirty="0"/>
              <a:t> </a:t>
            </a:r>
            <a:r>
              <a:rPr lang="en-US" sz="2400" dirty="0" err="1"/>
              <a:t>kompjuter</a:t>
            </a:r>
            <a:r>
              <a:rPr lang="en-US" sz="2400" dirty="0"/>
              <a:t>, </a:t>
            </a:r>
            <a:r>
              <a:rPr lang="en-US" sz="2400" dirty="0" err="1"/>
              <a:t>lejojnë</a:t>
            </a:r>
            <a:r>
              <a:rPr lang="en-US" sz="2400" dirty="0"/>
              <a:t> </a:t>
            </a:r>
            <a:r>
              <a:rPr lang="en-US" sz="2400" dirty="0" err="1"/>
              <a:t>kapjen</a:t>
            </a:r>
            <a:r>
              <a:rPr lang="en-US" sz="2400" dirty="0"/>
              <a:t> e </a:t>
            </a:r>
            <a:r>
              <a:rPr lang="en-US" sz="2400" dirty="0" err="1"/>
              <a:t>të</a:t>
            </a:r>
            <a:r>
              <a:rPr lang="en-US" sz="2400" dirty="0"/>
              <a:t> </a:t>
            </a:r>
            <a:r>
              <a:rPr lang="en-US" sz="2400" dirty="0" err="1"/>
              <a:t>gjithë</a:t>
            </a:r>
            <a:r>
              <a:rPr lang="en-US" sz="2400" dirty="0"/>
              <a:t> </a:t>
            </a:r>
            <a:r>
              <a:rPr lang="en-US" sz="2400" dirty="0" err="1"/>
              <a:t>trafikut</a:t>
            </a:r>
            <a:r>
              <a:rPr lang="en-US" sz="2400" dirty="0"/>
              <a:t> </a:t>
            </a:r>
            <a:r>
              <a:rPr lang="en-US" sz="2400" dirty="0" err="1"/>
              <a:t>të</a:t>
            </a:r>
            <a:r>
              <a:rPr lang="en-US" sz="2400" dirty="0"/>
              <a:t> </a:t>
            </a:r>
            <a:r>
              <a:rPr lang="en-US" sz="2400" dirty="0" err="1"/>
              <a:t>të</a:t>
            </a:r>
            <a:r>
              <a:rPr lang="en-US" sz="2400" dirty="0"/>
              <a:t> </a:t>
            </a:r>
            <a:r>
              <a:rPr lang="en-US" sz="2400" dirty="0" err="1"/>
              <a:t>dhënave</a:t>
            </a:r>
            <a:r>
              <a:rPr lang="en-US" sz="2400" dirty="0"/>
              <a:t> </a:t>
            </a:r>
            <a:r>
              <a:rPr lang="en-US" sz="2400" dirty="0" err="1"/>
              <a:t>që</a:t>
            </a:r>
            <a:r>
              <a:rPr lang="en-US" sz="2400" dirty="0"/>
              <a:t> </a:t>
            </a:r>
            <a:r>
              <a:rPr lang="en-US" sz="2400" dirty="0" err="1"/>
              <a:t>mbërrijnë</a:t>
            </a:r>
            <a:r>
              <a:rPr lang="en-US" sz="2400" dirty="0"/>
              <a:t> </a:t>
            </a:r>
            <a:r>
              <a:rPr lang="en-US" sz="2400" dirty="0" err="1"/>
              <a:t>ose</a:t>
            </a:r>
            <a:r>
              <a:rPr lang="en-US" sz="2400" dirty="0"/>
              <a:t> </a:t>
            </a:r>
            <a:r>
              <a:rPr lang="en-US" sz="2400" dirty="0" err="1"/>
              <a:t>nisen</a:t>
            </a:r>
            <a:r>
              <a:rPr lang="en-US" sz="2400" dirty="0"/>
              <a:t> </a:t>
            </a:r>
            <a:r>
              <a:rPr lang="en-US" sz="2400" dirty="0" err="1"/>
              <a:t>nga</a:t>
            </a:r>
            <a:r>
              <a:rPr lang="en-US" sz="2400" dirty="0"/>
              <a:t> </a:t>
            </a:r>
            <a:r>
              <a:rPr lang="en-US" sz="2400" dirty="0" err="1"/>
              <a:t>pajisja</a:t>
            </a:r>
            <a:r>
              <a:rPr lang="en-US" sz="2400" dirty="0"/>
              <a:t>, </a:t>
            </a:r>
            <a:r>
              <a:rPr lang="en-US" sz="2400" dirty="0" err="1"/>
              <a:t>përfshihen</a:t>
            </a:r>
            <a:r>
              <a:rPr lang="en-US" sz="2400" dirty="0"/>
              <a:t> </a:t>
            </a:r>
            <a:r>
              <a:rPr lang="en-US" sz="2400" dirty="0" err="1"/>
              <a:t>tek</a:t>
            </a:r>
            <a:r>
              <a:rPr lang="en-US" sz="2400" dirty="0"/>
              <a:t> </a:t>
            </a:r>
            <a:r>
              <a:rPr lang="en-US" sz="2400" dirty="0" err="1"/>
              <a:t>nocioni</a:t>
            </a:r>
            <a:r>
              <a:rPr lang="en-US" sz="2400" dirty="0"/>
              <a:t> i </a:t>
            </a:r>
            <a:r>
              <a:rPr lang="en-US" sz="2400" dirty="0" err="1"/>
              <a:t>instrumenteve</a:t>
            </a:r>
            <a:r>
              <a:rPr lang="en-US" sz="2400" dirty="0"/>
              <a:t> </a:t>
            </a:r>
            <a:r>
              <a:rPr lang="en-US" sz="2400" dirty="0" err="1"/>
              <a:t>ose</a:t>
            </a:r>
            <a:r>
              <a:rPr lang="en-US" sz="2400" dirty="0"/>
              <a:t> </a:t>
            </a:r>
            <a:r>
              <a:rPr lang="en-US" sz="2400" dirty="0" err="1"/>
              <a:t>pajisjeve</a:t>
            </a:r>
            <a:r>
              <a:rPr lang="en-US" sz="2400" dirty="0"/>
              <a:t> </a:t>
            </a:r>
            <a:r>
              <a:rPr lang="en-US" sz="2400" dirty="0" err="1"/>
              <a:t>që</a:t>
            </a:r>
            <a:r>
              <a:rPr lang="en-US" sz="2400" dirty="0"/>
              <a:t> </a:t>
            </a:r>
            <a:r>
              <a:rPr lang="en-US" sz="2400" dirty="0" err="1"/>
              <a:t>synojnë</a:t>
            </a:r>
            <a:r>
              <a:rPr lang="en-US" sz="2400" dirty="0"/>
              <a:t> </a:t>
            </a:r>
            <a:r>
              <a:rPr lang="en-US" sz="2400" dirty="0" err="1"/>
              <a:t>përgjimin</a:t>
            </a:r>
            <a:r>
              <a:rPr lang="en-US" sz="2400" dirty="0"/>
              <a:t> e </a:t>
            </a:r>
            <a:r>
              <a:rPr lang="en-US" sz="2400" dirty="0" err="1"/>
              <a:t>komunikimeve</a:t>
            </a:r>
            <a:r>
              <a:rPr lang="en-US" sz="2400" dirty="0"/>
              <a:t>, </a:t>
            </a:r>
            <a:r>
              <a:rPr lang="en-US" sz="2400" dirty="0" err="1"/>
              <a:t>të</a:t>
            </a:r>
            <a:r>
              <a:rPr lang="en-US" sz="2400" dirty="0"/>
              <a:t> </a:t>
            </a:r>
            <a:r>
              <a:rPr lang="en-US" sz="2400" dirty="0" err="1"/>
              <a:t>përmendura</a:t>
            </a:r>
            <a:r>
              <a:rPr lang="en-US" sz="2400" dirty="0"/>
              <a:t> </a:t>
            </a:r>
            <a:r>
              <a:rPr lang="en-US" sz="2400" dirty="0" err="1"/>
              <a:t>në</a:t>
            </a:r>
            <a:r>
              <a:rPr lang="en-US" sz="2400" dirty="0"/>
              <a:t> </a:t>
            </a:r>
            <a:r>
              <a:rPr lang="en-US" sz="2400" dirty="0" err="1"/>
              <a:t>nenin</a:t>
            </a:r>
            <a:r>
              <a:rPr lang="en-US" sz="2400" dirty="0"/>
              <a:t>. 617-bis, </a:t>
            </a:r>
            <a:r>
              <a:rPr lang="en-US" sz="2400" dirty="0" err="1"/>
              <a:t>paragrafi</a:t>
            </a:r>
            <a:r>
              <a:rPr lang="en-US" sz="2400" dirty="0"/>
              <a:t> 1 i </a:t>
            </a:r>
            <a:r>
              <a:rPr lang="en-US" sz="2400" dirty="0" err="1"/>
              <a:t>Kodit</a:t>
            </a:r>
            <a:r>
              <a:rPr lang="en-US" sz="2400" dirty="0"/>
              <a:t> Penal </a:t>
            </a:r>
            <a:r>
              <a:rPr lang="en-US" sz="2400" dirty="0" err="1"/>
              <a:t>italian</a:t>
            </a:r>
            <a:r>
              <a:rPr lang="en-US" sz="2400" dirty="0"/>
              <a:t>, </a:t>
            </a:r>
            <a:r>
              <a:rPr lang="en-US" sz="2400" dirty="0" err="1"/>
              <a:t>pasi</a:t>
            </a:r>
            <a:r>
              <a:rPr lang="en-US" sz="2400" dirty="0"/>
              <a:t> </a:t>
            </a:r>
            <a:r>
              <a:rPr lang="en-US" sz="2400" dirty="0" err="1"/>
              <a:t>aty</a:t>
            </a:r>
            <a:r>
              <a:rPr lang="en-US" sz="2400" dirty="0"/>
              <a:t> </a:t>
            </a:r>
            <a:r>
              <a:rPr lang="en-US" sz="2400" dirty="0" err="1"/>
              <a:t>përfshihet</a:t>
            </a:r>
            <a:r>
              <a:rPr lang="en-US" sz="2400" dirty="0"/>
              <a:t> </a:t>
            </a:r>
            <a:r>
              <a:rPr lang="en-US" sz="2400" dirty="0" err="1"/>
              <a:t>një</a:t>
            </a:r>
            <a:r>
              <a:rPr lang="en-US" sz="2400" dirty="0"/>
              <a:t> </a:t>
            </a:r>
            <a:r>
              <a:rPr lang="en-US" sz="2400" dirty="0" err="1"/>
              <a:t>listë</a:t>
            </a:r>
            <a:r>
              <a:rPr lang="en-US" sz="2400" dirty="0"/>
              <a:t> e </a:t>
            </a:r>
            <a:r>
              <a:rPr lang="en-US" sz="2400" dirty="0" err="1"/>
              <a:t>hapur</a:t>
            </a:r>
            <a:r>
              <a:rPr lang="en-US" sz="2400" dirty="0"/>
              <a:t> </a:t>
            </a:r>
            <a:r>
              <a:rPr lang="en-US" sz="2400" dirty="0" err="1"/>
              <a:t>mjetesh</a:t>
            </a:r>
            <a:r>
              <a:rPr lang="en-US" sz="2400" dirty="0"/>
              <a:t>, </a:t>
            </a:r>
            <a:r>
              <a:rPr lang="en-US" sz="2400" dirty="0" err="1"/>
              <a:t>që</a:t>
            </a:r>
            <a:r>
              <a:rPr lang="en-US" sz="2400" dirty="0"/>
              <a:t> </a:t>
            </a:r>
            <a:r>
              <a:rPr lang="en-US" sz="2400" dirty="0" err="1"/>
              <a:t>përshtatet</a:t>
            </a:r>
            <a:r>
              <a:rPr lang="en-US" sz="2400" dirty="0"/>
              <a:t> </a:t>
            </a:r>
            <a:r>
              <a:rPr lang="en-US" sz="2400" dirty="0" err="1"/>
              <a:t>varësisht</a:t>
            </a:r>
            <a:r>
              <a:rPr lang="en-US" sz="2400" dirty="0"/>
              <a:t> </a:t>
            </a:r>
            <a:r>
              <a:rPr lang="en-US" sz="2400" dirty="0" err="1"/>
              <a:t>risive</a:t>
            </a:r>
            <a:r>
              <a:rPr lang="en-US" sz="2400" dirty="0"/>
              <a:t> </a:t>
            </a:r>
            <a:r>
              <a:rPr lang="en-US" sz="2400" dirty="0" err="1"/>
              <a:t>teknologjike</a:t>
            </a:r>
            <a:r>
              <a:rPr lang="en-US" sz="2400" dirty="0"/>
              <a:t>, </a:t>
            </a:r>
            <a:r>
              <a:rPr lang="en-US" sz="2400" dirty="0" err="1"/>
              <a:t>të</a:t>
            </a:r>
            <a:r>
              <a:rPr lang="en-US" sz="2400" dirty="0"/>
              <a:t> </a:t>
            </a:r>
            <a:r>
              <a:rPr lang="en-US" sz="2400" dirty="0" err="1"/>
              <a:t>cilat</a:t>
            </a:r>
            <a:r>
              <a:rPr lang="en-US" sz="2400" dirty="0"/>
              <a:t>, me </a:t>
            </a:r>
            <a:r>
              <a:rPr lang="en-US" sz="2400" dirty="0" err="1"/>
              <a:t>kalimin</a:t>
            </a:r>
            <a:r>
              <a:rPr lang="en-US" sz="2400" dirty="0"/>
              <a:t> e </a:t>
            </a:r>
            <a:r>
              <a:rPr lang="en-US" sz="2400" dirty="0" err="1"/>
              <a:t>kohës</a:t>
            </a:r>
            <a:r>
              <a:rPr lang="en-US" sz="2400" dirty="0"/>
              <a:t>, </a:t>
            </a:r>
            <a:r>
              <a:rPr lang="en-US" sz="2400" dirty="0" err="1"/>
              <a:t>lejojnë</a:t>
            </a:r>
            <a:r>
              <a:rPr lang="en-US" sz="2400" dirty="0"/>
              <a:t> </a:t>
            </a:r>
            <a:r>
              <a:rPr lang="en-US" sz="2400" dirty="0" err="1"/>
              <a:t>arritjen</a:t>
            </a:r>
            <a:r>
              <a:rPr lang="en-US" sz="2400" dirty="0"/>
              <a:t> e </a:t>
            </a:r>
            <a:r>
              <a:rPr lang="en-US" sz="2400" dirty="0" err="1"/>
              <a:t>objektivave</a:t>
            </a:r>
            <a:r>
              <a:rPr lang="en-US" sz="2400" dirty="0"/>
              <a:t> </a:t>
            </a:r>
            <a:r>
              <a:rPr lang="en-US" sz="2400" dirty="0" err="1"/>
              <a:t>të</a:t>
            </a:r>
            <a:r>
              <a:rPr lang="en-US" sz="2400" dirty="0"/>
              <a:t> </a:t>
            </a:r>
            <a:r>
              <a:rPr lang="en-US" sz="2400" dirty="0" err="1"/>
              <a:t>caktuara</a:t>
            </a:r>
            <a:r>
              <a:rPr lang="en-US" sz="2400" dirty="0"/>
              <a:t>. </a:t>
            </a:r>
            <a:endParaRPr lang="en-GB" sz="2400" dirty="0"/>
          </a:p>
          <a:p>
            <a:pPr marL="0" indent="0" algn="just">
              <a:buNone/>
            </a:pPr>
            <a:r>
              <a:rPr lang="en-US" sz="2400" b="1" dirty="0" err="1"/>
              <a:t>Vendimi</a:t>
            </a:r>
            <a:r>
              <a:rPr lang="en-US" sz="2400" b="1" dirty="0"/>
              <a:t> </a:t>
            </a:r>
            <a:r>
              <a:rPr lang="en-US" sz="2400" b="1" dirty="0" err="1"/>
              <a:t>nr</a:t>
            </a:r>
            <a:r>
              <a:rPr lang="en-US" sz="2400" b="1" dirty="0"/>
              <a:t>. 35010/2020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dirty="0" err="1"/>
              <a:t>Tek</a:t>
            </a:r>
            <a:r>
              <a:rPr lang="en-US" sz="2400" dirty="0"/>
              <a:t> </a:t>
            </a:r>
            <a:r>
              <a:rPr lang="en-US" sz="2400" dirty="0" err="1"/>
              <a:t>përgjimi</a:t>
            </a:r>
            <a:r>
              <a:rPr lang="en-US" sz="2400" dirty="0"/>
              <a:t> </a:t>
            </a:r>
            <a:r>
              <a:rPr lang="en-US" sz="2400" dirty="0" err="1"/>
              <a:t>ambiental</a:t>
            </a:r>
            <a:r>
              <a:rPr lang="en-US" sz="2400" dirty="0"/>
              <a:t> </a:t>
            </a:r>
            <a:r>
              <a:rPr lang="en-US" sz="2400" dirty="0" err="1"/>
              <a:t>përmes</a:t>
            </a:r>
            <a:r>
              <a:rPr lang="en-US" sz="2400" dirty="0"/>
              <a:t> </a:t>
            </a:r>
            <a:r>
              <a:rPr lang="en-US" sz="2400" dirty="0" err="1"/>
              <a:t>një</a:t>
            </a:r>
            <a:r>
              <a:rPr lang="en-US" sz="2400" dirty="0"/>
              <a:t> </a:t>
            </a:r>
            <a:r>
              <a:rPr lang="en-US" sz="2400" dirty="0" err="1"/>
              <a:t>përgjuesi</a:t>
            </a:r>
            <a:r>
              <a:rPr lang="en-US" sz="2400" dirty="0"/>
              <a:t> </a:t>
            </a:r>
            <a:r>
              <a:rPr lang="en-US" sz="2400" dirty="0" err="1"/>
              <a:t>kompjuterik</a:t>
            </a:r>
            <a:r>
              <a:rPr lang="en-US" sz="2400" dirty="0"/>
              <a:t> (</a:t>
            </a:r>
            <a:r>
              <a:rPr lang="en-US" sz="2400" dirty="0" err="1"/>
              <a:t>trojan</a:t>
            </a:r>
            <a:r>
              <a:rPr lang="en-US" sz="2400" dirty="0"/>
              <a:t>), </a:t>
            </a:r>
            <a:r>
              <a:rPr lang="en-US" sz="2400" dirty="0" err="1"/>
              <a:t>për</a:t>
            </a:r>
            <a:r>
              <a:rPr lang="en-US" sz="2400" dirty="0"/>
              <a:t> </a:t>
            </a:r>
            <a:r>
              <a:rPr lang="en-US" sz="2400" dirty="0" err="1"/>
              <a:t>qëllime</a:t>
            </a:r>
            <a:r>
              <a:rPr lang="en-US" sz="2400" dirty="0"/>
              <a:t> </a:t>
            </a:r>
            <a:r>
              <a:rPr lang="en-US" sz="2400" dirty="0" err="1"/>
              <a:t>të</a:t>
            </a:r>
            <a:r>
              <a:rPr lang="en-US" sz="2400" dirty="0"/>
              <a:t> </a:t>
            </a:r>
            <a:r>
              <a:rPr lang="en-US" sz="2400" dirty="0" err="1"/>
              <a:t>respektimit</a:t>
            </a:r>
            <a:r>
              <a:rPr lang="en-US" sz="2400" dirty="0"/>
              <a:t> </a:t>
            </a:r>
            <a:r>
              <a:rPr lang="en-US" sz="2400" dirty="0" err="1"/>
              <a:t>të</a:t>
            </a:r>
            <a:r>
              <a:rPr lang="en-US" sz="2400" dirty="0"/>
              <a:t> </a:t>
            </a:r>
            <a:r>
              <a:rPr lang="en-US" sz="2400" dirty="0" err="1"/>
              <a:t>nenit</a:t>
            </a:r>
            <a:r>
              <a:rPr lang="en-US" sz="2400" dirty="0"/>
              <a:t> 8 </a:t>
            </a:r>
            <a:r>
              <a:rPr lang="en-US" sz="2400" dirty="0" err="1"/>
              <a:t>të</a:t>
            </a:r>
            <a:r>
              <a:rPr lang="en-US" sz="2400" dirty="0"/>
              <a:t> KEDNJ, </a:t>
            </a:r>
            <a:r>
              <a:rPr lang="en-US" sz="2400" dirty="0" err="1"/>
              <a:t>referenca</a:t>
            </a:r>
            <a:r>
              <a:rPr lang="en-US" sz="2400" dirty="0"/>
              <a:t> </a:t>
            </a:r>
            <a:r>
              <a:rPr lang="en-US" sz="2400" dirty="0" err="1"/>
              <a:t>tek</a:t>
            </a:r>
            <a:r>
              <a:rPr lang="en-US" sz="2400" dirty="0"/>
              <a:t> </a:t>
            </a:r>
            <a:r>
              <a:rPr lang="en-US" sz="2400" dirty="0" err="1"/>
              <a:t>vendi</a:t>
            </a:r>
            <a:r>
              <a:rPr lang="en-US" sz="2400" dirty="0"/>
              <a:t> </a:t>
            </a:r>
            <a:r>
              <a:rPr lang="en-US" sz="2400" dirty="0" err="1"/>
              <a:t>ku</a:t>
            </a:r>
            <a:r>
              <a:rPr lang="en-US" sz="2400" dirty="0"/>
              <a:t> </a:t>
            </a:r>
            <a:r>
              <a:rPr lang="en-US" sz="2400" dirty="0" err="1"/>
              <a:t>kryhet</a:t>
            </a:r>
            <a:r>
              <a:rPr lang="en-US" sz="2400" dirty="0"/>
              <a:t> </a:t>
            </a:r>
            <a:r>
              <a:rPr lang="en-US" sz="2400" dirty="0" err="1"/>
              <a:t>përgjimi</a:t>
            </a:r>
            <a:r>
              <a:rPr lang="en-US" sz="2400" dirty="0"/>
              <a:t> midis </a:t>
            </a:r>
            <a:r>
              <a:rPr lang="en-US" sz="2400" dirty="0" err="1"/>
              <a:t>personave</a:t>
            </a:r>
            <a:r>
              <a:rPr lang="en-US" sz="2400" dirty="0"/>
              <a:t> </a:t>
            </a:r>
            <a:r>
              <a:rPr lang="en-US" sz="2400" dirty="0" err="1"/>
              <a:t>të</a:t>
            </a:r>
            <a:r>
              <a:rPr lang="en-US" sz="2400" dirty="0"/>
              <a:t> </a:t>
            </a:r>
            <a:r>
              <a:rPr lang="en-US" sz="2400" dirty="0" err="1"/>
              <a:t>pranishëm</a:t>
            </a:r>
            <a:r>
              <a:rPr lang="en-US" sz="2400" dirty="0"/>
              <a:t> </a:t>
            </a:r>
            <a:r>
              <a:rPr lang="en-US" sz="2400" dirty="0" err="1"/>
              <a:t>nuk</a:t>
            </a:r>
            <a:r>
              <a:rPr lang="en-US" sz="2400" dirty="0"/>
              <a:t> </a:t>
            </a:r>
            <a:r>
              <a:rPr lang="en-US" sz="2400" dirty="0" err="1"/>
              <a:t>përbën</a:t>
            </a:r>
            <a:r>
              <a:rPr lang="en-US" sz="2400" dirty="0"/>
              <a:t> </a:t>
            </a:r>
            <a:r>
              <a:rPr lang="en-US" sz="2400" dirty="0" err="1"/>
              <a:t>një</a:t>
            </a:r>
            <a:r>
              <a:rPr lang="en-US" sz="2400" dirty="0"/>
              <a:t> </a:t>
            </a:r>
            <a:r>
              <a:rPr lang="en-US" sz="2400" dirty="0" err="1"/>
              <a:t>parakusht</a:t>
            </a:r>
            <a:r>
              <a:rPr lang="en-US" sz="2400" dirty="0"/>
              <a:t> </a:t>
            </a:r>
            <a:r>
              <a:rPr lang="en-US" sz="2400" dirty="0" err="1"/>
              <a:t>për</a:t>
            </a:r>
            <a:r>
              <a:rPr lang="en-US" sz="2400" dirty="0"/>
              <a:t> </a:t>
            </a:r>
            <a:r>
              <a:rPr lang="en-US" sz="2400" dirty="0" err="1"/>
              <a:t>dhënien</a:t>
            </a:r>
            <a:r>
              <a:rPr lang="en-US" sz="2400" dirty="0"/>
              <a:t> e </a:t>
            </a:r>
            <a:r>
              <a:rPr lang="en-US" sz="2400" dirty="0" err="1"/>
              <a:t>autorizimit</a:t>
            </a:r>
            <a:r>
              <a:rPr lang="en-US" sz="2400" dirty="0"/>
              <a:t>, duke </a:t>
            </a:r>
            <a:r>
              <a:rPr lang="en-US" sz="2400" dirty="0" err="1"/>
              <a:t>qenë</a:t>
            </a:r>
            <a:r>
              <a:rPr lang="en-US" sz="2400" dirty="0"/>
              <a:t> se </a:t>
            </a:r>
            <a:r>
              <a:rPr lang="en-US" sz="2400" dirty="0" err="1"/>
              <a:t>është</a:t>
            </a:r>
            <a:r>
              <a:rPr lang="en-US" sz="2400" dirty="0"/>
              <a:t> e </a:t>
            </a:r>
            <a:r>
              <a:rPr lang="en-US" sz="2400" dirty="0" err="1"/>
              <a:t>mundur</a:t>
            </a:r>
            <a:r>
              <a:rPr lang="en-US" sz="2400" dirty="0"/>
              <a:t> </a:t>
            </a:r>
            <a:r>
              <a:rPr lang="en-US" sz="2400" dirty="0" err="1"/>
              <a:t>të</a:t>
            </a:r>
            <a:r>
              <a:rPr lang="en-US" sz="2400" dirty="0"/>
              <a:t> </a:t>
            </a:r>
            <a:r>
              <a:rPr lang="en-US" sz="2400" dirty="0" err="1"/>
              <a:t>përdoret</a:t>
            </a:r>
            <a:r>
              <a:rPr lang="en-US" sz="2400" dirty="0"/>
              <a:t> </a:t>
            </a:r>
            <a:r>
              <a:rPr lang="en-US" sz="2400" dirty="0" err="1"/>
              <a:t>treguesi</a:t>
            </a:r>
            <a:r>
              <a:rPr lang="en-US" sz="2400" dirty="0"/>
              <a:t> i </a:t>
            </a:r>
            <a:r>
              <a:rPr lang="en-US" sz="2400" dirty="0" err="1"/>
              <a:t>marrësit</a:t>
            </a:r>
            <a:r>
              <a:rPr lang="en-US" sz="2400" dirty="0"/>
              <a:t> </a:t>
            </a:r>
            <a:r>
              <a:rPr lang="en-US" sz="2400" dirty="0" err="1"/>
              <a:t>të</a:t>
            </a:r>
            <a:r>
              <a:rPr lang="en-US" sz="2400" dirty="0"/>
              <a:t> </a:t>
            </a:r>
            <a:r>
              <a:rPr lang="en-US" sz="2400" dirty="0" err="1"/>
              <a:t>tij</a:t>
            </a:r>
            <a:r>
              <a:rPr lang="en-US" sz="2400" dirty="0"/>
              <a:t>, </a:t>
            </a:r>
            <a:r>
              <a:rPr lang="en-US" sz="2400" dirty="0" err="1"/>
              <a:t>si</a:t>
            </a:r>
            <a:r>
              <a:rPr lang="en-US" sz="2400" dirty="0"/>
              <a:t> </a:t>
            </a:r>
            <a:r>
              <a:rPr lang="en-US" sz="2400" dirty="0" err="1"/>
              <a:t>dhe</a:t>
            </a:r>
            <a:r>
              <a:rPr lang="en-US" sz="2400" dirty="0"/>
              <a:t> duke </a:t>
            </a:r>
            <a:r>
              <a:rPr lang="en-US" sz="2400" dirty="0" err="1"/>
              <a:t>patur</a:t>
            </a:r>
            <a:r>
              <a:rPr lang="en-US" sz="2400" dirty="0"/>
              <a:t> </a:t>
            </a:r>
            <a:r>
              <a:rPr lang="en-US" sz="2400" dirty="0" err="1"/>
              <a:t>parasysh</a:t>
            </a:r>
            <a:r>
              <a:rPr lang="en-US" sz="2400" dirty="0"/>
              <a:t> </a:t>
            </a:r>
            <a:r>
              <a:rPr lang="en-US" sz="2400" dirty="0" err="1"/>
              <a:t>natyrën</a:t>
            </a:r>
            <a:r>
              <a:rPr lang="en-US" sz="2400" dirty="0"/>
              <a:t> </a:t>
            </a:r>
            <a:r>
              <a:rPr lang="en-US" sz="2400" dirty="0" err="1"/>
              <a:t>dinamike</a:t>
            </a:r>
            <a:r>
              <a:rPr lang="en-US" sz="2400" dirty="0"/>
              <a:t> </a:t>
            </a:r>
            <a:r>
              <a:rPr lang="en-US" sz="2400" dirty="0" err="1"/>
              <a:t>dhe</a:t>
            </a:r>
            <a:r>
              <a:rPr lang="en-US" sz="2400" dirty="0"/>
              <a:t> </a:t>
            </a:r>
            <a:r>
              <a:rPr lang="en-US" sz="2400" dirty="0" err="1"/>
              <a:t>lëvizëse</a:t>
            </a:r>
            <a:r>
              <a:rPr lang="en-US" sz="2400" dirty="0"/>
              <a:t> </a:t>
            </a:r>
            <a:r>
              <a:rPr lang="en-US" sz="2400" dirty="0" err="1"/>
              <a:t>të</a:t>
            </a:r>
            <a:r>
              <a:rPr lang="en-US" sz="2400" dirty="0"/>
              <a:t> </a:t>
            </a:r>
            <a:r>
              <a:rPr lang="en-US" sz="2400" dirty="0" err="1"/>
              <a:t>pajisjes</a:t>
            </a:r>
            <a:r>
              <a:rPr lang="en-US" sz="2400" dirty="0"/>
              <a:t>, </a:t>
            </a:r>
            <a:r>
              <a:rPr lang="en-US" sz="2400" dirty="0" err="1"/>
              <a:t>që</a:t>
            </a:r>
            <a:r>
              <a:rPr lang="en-US" sz="2400" dirty="0"/>
              <a:t> </a:t>
            </a:r>
            <a:r>
              <a:rPr lang="en-US" sz="2400" dirty="0" err="1"/>
              <a:t>shpërfill</a:t>
            </a:r>
            <a:r>
              <a:rPr lang="en-US" sz="2400" dirty="0"/>
              <a:t> </a:t>
            </a:r>
            <a:r>
              <a:rPr lang="en-US" sz="2400" dirty="0" err="1"/>
              <a:t>dhe</a:t>
            </a:r>
            <a:r>
              <a:rPr lang="en-US" sz="2400" dirty="0"/>
              <a:t> </a:t>
            </a:r>
            <a:r>
              <a:rPr lang="en-US" sz="2400" dirty="0" err="1"/>
              <a:t>relativizon</a:t>
            </a:r>
            <a:r>
              <a:rPr lang="en-US" sz="2400" dirty="0"/>
              <a:t> </a:t>
            </a:r>
            <a:r>
              <a:rPr lang="en-US" sz="2400" dirty="0" err="1"/>
              <a:t>referencën</a:t>
            </a:r>
            <a:r>
              <a:rPr lang="en-US" sz="2400" dirty="0"/>
              <a:t> </a:t>
            </a:r>
            <a:r>
              <a:rPr lang="en-US" sz="2400" dirty="0" err="1"/>
              <a:t>tek</a:t>
            </a:r>
            <a:r>
              <a:rPr lang="en-US" sz="2400" dirty="0"/>
              <a:t> </a:t>
            </a:r>
            <a:r>
              <a:rPr lang="en-US" sz="2400" dirty="0" err="1"/>
              <a:t>vendi</a:t>
            </a:r>
            <a:r>
              <a:rPr lang="en-US" sz="2400" dirty="0"/>
              <a:t>.</a:t>
            </a:r>
            <a:endParaRPr lang="en-GB" sz="2400" dirty="0">
              <a:effectLst/>
            </a:endParaRPr>
          </a:p>
        </p:txBody>
      </p:sp>
    </p:spTree>
    <p:extLst>
      <p:ext uri="{BB962C8B-B14F-4D97-AF65-F5344CB8AC3E}">
        <p14:creationId xmlns:p14="http://schemas.microsoft.com/office/powerpoint/2010/main" val="1896711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Neni</a:t>
            </a:r>
            <a:r>
              <a:rPr lang="en-GB" sz="2800" b="1" dirty="0"/>
              <a:t> 131 </a:t>
            </a:r>
            <a:r>
              <a:rPr lang="en-GB" sz="2800" b="1" dirty="0" smtClean="0"/>
              <a:t>“Masa </a:t>
            </a:r>
            <a:r>
              <a:rPr lang="en-GB" sz="2800" b="1" dirty="0" err="1"/>
              <a:t>të</a:t>
            </a:r>
            <a:r>
              <a:rPr lang="en-GB" sz="2800" b="1" dirty="0"/>
              <a:t> </a:t>
            </a:r>
            <a:r>
              <a:rPr lang="en-GB" sz="2800" b="1" dirty="0" err="1"/>
              <a:t>veçanta</a:t>
            </a:r>
            <a:r>
              <a:rPr lang="en-GB" sz="2800" b="1" dirty="0"/>
              <a:t>” </a:t>
            </a:r>
            <a:r>
              <a:rPr lang="en-GB" sz="2800" b="1" dirty="0"/>
              <a:t>i </a:t>
            </a:r>
            <a:r>
              <a:rPr lang="en-GB" sz="2800" b="1" dirty="0" err="1"/>
              <a:t>ndryshuar</a:t>
            </a:r>
            <a:r>
              <a:rPr lang="en-GB" sz="2800" b="1" dirty="0"/>
              <a:t>  me </a:t>
            </a:r>
            <a:r>
              <a:rPr lang="en-GB" sz="2800" b="1" dirty="0" err="1"/>
              <a:t>ligjin</a:t>
            </a:r>
            <a:r>
              <a:rPr lang="en-GB" sz="2800" b="1" dirty="0"/>
              <a:t> </a:t>
            </a:r>
            <a:r>
              <a:rPr lang="en-GB" sz="2800" b="1" dirty="0" err="1"/>
              <a:t>nr</a:t>
            </a:r>
            <a:r>
              <a:rPr lang="en-GB" sz="2800" b="1" dirty="0"/>
              <a:t>. 133/2020 </a:t>
            </a:r>
            <a:r>
              <a:rPr lang="en-GB" sz="2800" dirty="0" smtClean="0"/>
              <a:t>(</a:t>
            </a:r>
            <a:r>
              <a:rPr lang="en-GB" sz="2800" dirty="0" err="1"/>
              <a:t>shfuqizuar</a:t>
            </a:r>
            <a:r>
              <a:rPr lang="en-GB" sz="2800" dirty="0"/>
              <a:t> me </a:t>
            </a:r>
            <a:r>
              <a:rPr lang="en-GB" sz="2800" dirty="0" smtClean="0"/>
              <a:t>VGJK </a:t>
            </a:r>
            <a:r>
              <a:rPr lang="en-GB" sz="2800" dirty="0" err="1"/>
              <a:t>nr</a:t>
            </a:r>
            <a:r>
              <a:rPr lang="en-GB" sz="2800" dirty="0"/>
              <a:t>. 30, </a:t>
            </a:r>
            <a:r>
              <a:rPr lang="en-GB" sz="2800" dirty="0" err="1"/>
              <a:t>datë</a:t>
            </a:r>
            <a:r>
              <a:rPr lang="en-GB" sz="2800" dirty="0"/>
              <a:t> 5.7.2021)</a:t>
            </a: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77500" lnSpcReduction="20000"/>
          </a:bodyPr>
          <a:lstStyle/>
          <a:p>
            <a:pPr marL="0" indent="0" algn="just">
              <a:buNone/>
            </a:pPr>
            <a:r>
              <a:rPr lang="en-GB" sz="2400" dirty="0" smtClean="0"/>
              <a:t>1</a:t>
            </a:r>
            <a:r>
              <a:rPr lang="en-GB" sz="2400" dirty="0"/>
              <a:t>. </a:t>
            </a:r>
            <a:r>
              <a:rPr lang="en-GB" sz="2400" dirty="0" err="1"/>
              <a:t>Gjatë</a:t>
            </a:r>
            <a:r>
              <a:rPr lang="en-GB" sz="2400" dirty="0"/>
              <a:t> </a:t>
            </a:r>
            <a:r>
              <a:rPr lang="en-GB" sz="2400" dirty="0" err="1"/>
              <a:t>veprimtarisë</a:t>
            </a:r>
            <a:r>
              <a:rPr lang="en-GB" sz="2400" dirty="0"/>
              <a:t> informative-</a:t>
            </a:r>
            <a:r>
              <a:rPr lang="en-GB" sz="2400" dirty="0" err="1"/>
              <a:t>gjurmuese</a:t>
            </a:r>
            <a:r>
              <a:rPr lang="en-GB" sz="2400" dirty="0"/>
              <a:t>, me </a:t>
            </a:r>
            <a:r>
              <a:rPr lang="en-GB" sz="2400" dirty="0" err="1"/>
              <a:t>qëllim</a:t>
            </a:r>
            <a:r>
              <a:rPr lang="en-GB" sz="2400" dirty="0"/>
              <a:t> </a:t>
            </a:r>
            <a:r>
              <a:rPr lang="en-GB" sz="2400" dirty="0" err="1"/>
              <a:t>parandalimin</a:t>
            </a:r>
            <a:r>
              <a:rPr lang="en-GB" sz="2400" dirty="0"/>
              <a:t> e </a:t>
            </a:r>
            <a:r>
              <a:rPr lang="en-GB" sz="2400" dirty="0" err="1"/>
              <a:t>veprave</a:t>
            </a:r>
            <a:r>
              <a:rPr lang="en-GB" sz="2400" dirty="0"/>
              <a:t> </a:t>
            </a:r>
            <a:r>
              <a:rPr lang="en-GB" sz="2400" dirty="0" err="1"/>
              <a:t>penale</a:t>
            </a:r>
            <a:r>
              <a:rPr lang="en-GB" sz="2400" dirty="0"/>
              <a:t>, </a:t>
            </a:r>
            <a:r>
              <a:rPr lang="en-GB" sz="2400" dirty="0" err="1"/>
              <a:t>zbulimin</a:t>
            </a:r>
            <a:r>
              <a:rPr lang="en-GB" sz="2400" dirty="0"/>
              <a:t> e </a:t>
            </a:r>
            <a:r>
              <a:rPr lang="en-GB" sz="2400" dirty="0" err="1"/>
              <a:t>veprave</a:t>
            </a:r>
            <a:r>
              <a:rPr lang="en-GB" sz="2400" dirty="0"/>
              <a:t> </a:t>
            </a:r>
            <a:r>
              <a:rPr lang="en-GB" sz="2400" dirty="0" err="1"/>
              <a:t>penale</a:t>
            </a:r>
            <a:r>
              <a:rPr lang="en-GB" sz="2400" dirty="0"/>
              <a:t>, </a:t>
            </a:r>
            <a:r>
              <a:rPr lang="en-GB" sz="2400" dirty="0" err="1"/>
              <a:t>identifikimin</a:t>
            </a:r>
            <a:r>
              <a:rPr lang="en-GB" sz="2400" dirty="0"/>
              <a:t> </a:t>
            </a:r>
            <a:r>
              <a:rPr lang="en-GB" sz="2400" dirty="0" err="1"/>
              <a:t>apo</a:t>
            </a:r>
            <a:r>
              <a:rPr lang="en-GB" sz="2400" dirty="0"/>
              <a:t> </a:t>
            </a:r>
            <a:r>
              <a:rPr lang="en-GB" sz="2400" dirty="0" err="1"/>
              <a:t>lokalizimin</a:t>
            </a:r>
            <a:r>
              <a:rPr lang="en-GB" sz="2400" dirty="0"/>
              <a:t> e </a:t>
            </a:r>
            <a:r>
              <a:rPr lang="en-GB" sz="2400" dirty="0" err="1"/>
              <a:t>autorëve</a:t>
            </a:r>
            <a:r>
              <a:rPr lang="en-GB" sz="2400" dirty="0"/>
              <a:t> </a:t>
            </a:r>
            <a:r>
              <a:rPr lang="en-GB" sz="2400" dirty="0" err="1"/>
              <a:t>të</a:t>
            </a:r>
            <a:r>
              <a:rPr lang="en-GB" sz="2400" dirty="0"/>
              <a:t> tyre, </a:t>
            </a:r>
            <a:r>
              <a:rPr lang="en-GB" sz="2400" dirty="0" err="1"/>
              <a:t>Policia</a:t>
            </a:r>
            <a:r>
              <a:rPr lang="en-GB" sz="2400" dirty="0"/>
              <a:t> e </a:t>
            </a:r>
            <a:r>
              <a:rPr lang="en-GB" sz="2400" dirty="0" err="1"/>
              <a:t>Shtetit</a:t>
            </a:r>
            <a:r>
              <a:rPr lang="en-GB" sz="2400" dirty="0"/>
              <a:t> </a:t>
            </a:r>
            <a:r>
              <a:rPr lang="en-GB" sz="2400" dirty="0" err="1"/>
              <a:t>merr</a:t>
            </a:r>
            <a:r>
              <a:rPr lang="en-GB" sz="2400" dirty="0"/>
              <a:t>, </a:t>
            </a:r>
            <a:r>
              <a:rPr lang="en-GB" sz="2400" dirty="0" err="1"/>
              <a:t>grumbullon</a:t>
            </a:r>
            <a:r>
              <a:rPr lang="en-GB" sz="2400" dirty="0"/>
              <a:t>, </a:t>
            </a:r>
            <a:r>
              <a:rPr lang="en-GB" sz="2400" dirty="0" err="1"/>
              <a:t>përpunon</a:t>
            </a:r>
            <a:r>
              <a:rPr lang="en-GB" sz="2400" dirty="0"/>
              <a:t> </a:t>
            </a:r>
            <a:r>
              <a:rPr lang="en-GB" sz="2400" dirty="0" err="1"/>
              <a:t>dhe</a:t>
            </a:r>
            <a:r>
              <a:rPr lang="en-GB" sz="2400" dirty="0"/>
              <a:t> </a:t>
            </a:r>
            <a:r>
              <a:rPr lang="en-GB" sz="2400" dirty="0" err="1"/>
              <a:t>dokumenton</a:t>
            </a:r>
            <a:r>
              <a:rPr lang="en-GB" sz="2400" dirty="0"/>
              <a:t> </a:t>
            </a:r>
            <a:r>
              <a:rPr lang="en-GB" sz="2400" dirty="0" err="1"/>
              <a:t>informacion</a:t>
            </a:r>
            <a:r>
              <a:rPr lang="en-GB" sz="2400" dirty="0"/>
              <a:t> </a:t>
            </a:r>
            <a:r>
              <a:rPr lang="en-GB" sz="2400" dirty="0" err="1"/>
              <a:t>dhe</a:t>
            </a:r>
            <a:r>
              <a:rPr lang="en-GB" sz="2400" dirty="0"/>
              <a:t> </a:t>
            </a:r>
            <a:r>
              <a:rPr lang="en-GB" sz="2400" dirty="0" err="1"/>
              <a:t>të</a:t>
            </a:r>
            <a:r>
              <a:rPr lang="en-GB" sz="2400" dirty="0"/>
              <a:t> </a:t>
            </a:r>
            <a:r>
              <a:rPr lang="en-GB" sz="2400" dirty="0" err="1"/>
              <a:t>dhëna</a:t>
            </a:r>
            <a:r>
              <a:rPr lang="en-GB" sz="2400" dirty="0"/>
              <a:t> </a:t>
            </a:r>
            <a:r>
              <a:rPr lang="en-GB" sz="2400" dirty="0" err="1"/>
              <a:t>nëpërmjet</a:t>
            </a:r>
            <a:r>
              <a:rPr lang="en-GB" sz="2400" dirty="0"/>
              <a:t>: </a:t>
            </a:r>
          </a:p>
          <a:p>
            <a:pPr marL="0" indent="0" algn="just">
              <a:buNone/>
            </a:pPr>
            <a:r>
              <a:rPr lang="en-GB" sz="2400" b="1" dirty="0"/>
              <a:t>a) </a:t>
            </a:r>
            <a:r>
              <a:rPr lang="en-GB" sz="2400" b="1" dirty="0" err="1"/>
              <a:t>mbikëqyrjes</a:t>
            </a:r>
            <a:r>
              <a:rPr lang="en-GB" sz="2400" b="1" dirty="0"/>
              <a:t> </a:t>
            </a:r>
            <a:r>
              <a:rPr lang="en-GB" sz="2400" b="1" dirty="0" err="1"/>
              <a:t>së</a:t>
            </a:r>
            <a:r>
              <a:rPr lang="en-GB" sz="2400" b="1" dirty="0"/>
              <a:t> </a:t>
            </a:r>
            <a:r>
              <a:rPr lang="en-GB" sz="2400" b="1" dirty="0" err="1"/>
              <a:t>veçantë</a:t>
            </a:r>
            <a:r>
              <a:rPr lang="en-GB" sz="2400" b="1" dirty="0"/>
              <a:t> </a:t>
            </a:r>
            <a:r>
              <a:rPr lang="en-GB" sz="2400" b="1" dirty="0" err="1"/>
              <a:t>zanore</a:t>
            </a:r>
            <a:r>
              <a:rPr lang="en-GB" sz="2400" b="1" dirty="0"/>
              <a:t> </a:t>
            </a:r>
            <a:r>
              <a:rPr lang="en-GB" sz="2400" b="1" dirty="0" err="1"/>
              <a:t>të</a:t>
            </a:r>
            <a:r>
              <a:rPr lang="en-GB" sz="2400" b="1" dirty="0"/>
              <a:t> </a:t>
            </a:r>
            <a:r>
              <a:rPr lang="en-GB" sz="2400" b="1" dirty="0" err="1"/>
              <a:t>komunikimeve</a:t>
            </a:r>
            <a:r>
              <a:rPr lang="en-GB" sz="2400" b="1" dirty="0"/>
              <a:t> </a:t>
            </a:r>
            <a:r>
              <a:rPr lang="en-GB" sz="2400" b="1" dirty="0" err="1"/>
              <a:t>joelektronike</a:t>
            </a:r>
            <a:r>
              <a:rPr lang="en-GB" sz="2400" b="1" dirty="0"/>
              <a:t> </a:t>
            </a:r>
            <a:r>
              <a:rPr lang="en-GB" sz="2400" b="1" dirty="0" err="1"/>
              <a:t>të</a:t>
            </a:r>
            <a:r>
              <a:rPr lang="en-GB" sz="2400" b="1" dirty="0"/>
              <a:t> </a:t>
            </a:r>
            <a:r>
              <a:rPr lang="en-GB" sz="2400" b="1" dirty="0" err="1"/>
              <a:t>personave</a:t>
            </a:r>
            <a:r>
              <a:rPr lang="en-GB" sz="2400" b="1" dirty="0"/>
              <a:t> </a:t>
            </a:r>
            <a:r>
              <a:rPr lang="en-GB" sz="2400" b="1" dirty="0" err="1"/>
              <a:t>të</a:t>
            </a:r>
            <a:r>
              <a:rPr lang="en-GB" sz="2400" b="1" dirty="0"/>
              <a:t> </a:t>
            </a:r>
            <a:r>
              <a:rPr lang="en-GB" sz="2400" b="1" dirty="0" err="1"/>
              <a:t>dyshuar</a:t>
            </a:r>
            <a:r>
              <a:rPr lang="en-GB" sz="2400" b="1" dirty="0"/>
              <a:t> </a:t>
            </a:r>
            <a:r>
              <a:rPr lang="en-GB" sz="2400" b="1" dirty="0" err="1"/>
              <a:t>në</a:t>
            </a:r>
            <a:r>
              <a:rPr lang="en-GB" sz="2400" b="1" dirty="0"/>
              <a:t> </a:t>
            </a:r>
            <a:r>
              <a:rPr lang="en-GB" sz="2400" b="1" dirty="0" err="1"/>
              <a:t>ambiente</a:t>
            </a:r>
            <a:r>
              <a:rPr lang="en-GB" sz="2400" b="1" dirty="0"/>
              <a:t> </a:t>
            </a:r>
            <a:r>
              <a:rPr lang="en-GB" sz="2400" b="1" dirty="0" err="1"/>
              <a:t>publike</a:t>
            </a:r>
            <a:r>
              <a:rPr lang="en-GB" sz="2400" b="1" dirty="0"/>
              <a:t> </a:t>
            </a:r>
            <a:r>
              <a:rPr lang="en-GB" sz="2400" b="1" dirty="0" err="1"/>
              <a:t>apo</a:t>
            </a:r>
            <a:r>
              <a:rPr lang="en-GB" sz="2400" b="1" dirty="0"/>
              <a:t> </a:t>
            </a:r>
            <a:r>
              <a:rPr lang="en-GB" sz="2400" b="1" dirty="0" err="1"/>
              <a:t>të</a:t>
            </a:r>
            <a:r>
              <a:rPr lang="en-GB" sz="2400" b="1" dirty="0"/>
              <a:t> </a:t>
            </a:r>
            <a:r>
              <a:rPr lang="en-GB" sz="2400" b="1" dirty="0" err="1"/>
              <a:t>hapura</a:t>
            </a:r>
            <a:r>
              <a:rPr lang="en-GB" sz="2400" b="1" dirty="0"/>
              <a:t> </a:t>
            </a:r>
            <a:r>
              <a:rPr lang="en-GB" sz="2400" b="1" dirty="0" err="1"/>
              <a:t>për</a:t>
            </a:r>
            <a:r>
              <a:rPr lang="en-GB" sz="2400" b="1" dirty="0"/>
              <a:t> </a:t>
            </a:r>
            <a:r>
              <a:rPr lang="en-GB" sz="2400" b="1" dirty="0" err="1"/>
              <a:t>publikun</a:t>
            </a:r>
            <a:r>
              <a:rPr lang="en-GB" sz="2400" b="1" dirty="0"/>
              <a:t> me </a:t>
            </a:r>
            <a:r>
              <a:rPr lang="en-GB" sz="2400" b="1" dirty="0" err="1"/>
              <a:t>autorizim</a:t>
            </a:r>
            <a:r>
              <a:rPr lang="en-GB" sz="2400" b="1" dirty="0"/>
              <a:t> </a:t>
            </a:r>
            <a:r>
              <a:rPr lang="en-GB" sz="2400" b="1" dirty="0" err="1"/>
              <a:t>të</a:t>
            </a:r>
            <a:r>
              <a:rPr lang="en-GB" sz="2400" b="1" dirty="0"/>
              <a:t> </a:t>
            </a:r>
            <a:r>
              <a:rPr lang="en-GB" sz="2400" b="1" dirty="0" err="1"/>
              <a:t>prokurorit</a:t>
            </a:r>
            <a:r>
              <a:rPr lang="en-GB" sz="2400" b="1" dirty="0"/>
              <a:t>; </a:t>
            </a:r>
            <a:endParaRPr lang="en-GB" sz="2400" dirty="0"/>
          </a:p>
          <a:p>
            <a:pPr marL="0" indent="0" algn="just">
              <a:buNone/>
            </a:pPr>
            <a:r>
              <a:rPr lang="en-GB" sz="2400" b="1" dirty="0"/>
              <a:t>b) </a:t>
            </a:r>
            <a:r>
              <a:rPr lang="en-GB" sz="2400" b="1" dirty="0" err="1"/>
              <a:t>mbikëqyrjes</a:t>
            </a:r>
            <a:r>
              <a:rPr lang="en-GB" sz="2400" b="1" dirty="0"/>
              <a:t> </a:t>
            </a:r>
            <a:r>
              <a:rPr lang="en-GB" sz="2400" b="1" dirty="0" err="1"/>
              <a:t>së</a:t>
            </a:r>
            <a:r>
              <a:rPr lang="en-GB" sz="2400" b="1" dirty="0"/>
              <a:t> </a:t>
            </a:r>
            <a:r>
              <a:rPr lang="en-GB" sz="2400" b="1" dirty="0" err="1"/>
              <a:t>veçantë</a:t>
            </a:r>
            <a:r>
              <a:rPr lang="en-GB" sz="2400" b="1" dirty="0"/>
              <a:t> </a:t>
            </a:r>
            <a:r>
              <a:rPr lang="en-GB" sz="2400" b="1" dirty="0" err="1"/>
              <a:t>vizuale</a:t>
            </a:r>
            <a:r>
              <a:rPr lang="en-GB" sz="2400" b="1" dirty="0"/>
              <a:t> </a:t>
            </a:r>
            <a:r>
              <a:rPr lang="en-GB" sz="2400" b="1" dirty="0" err="1"/>
              <a:t>të</a:t>
            </a:r>
            <a:r>
              <a:rPr lang="en-GB" sz="2400" b="1" dirty="0"/>
              <a:t> </a:t>
            </a:r>
            <a:r>
              <a:rPr lang="en-GB" sz="2400" b="1" dirty="0" err="1"/>
              <a:t>personave</a:t>
            </a:r>
            <a:r>
              <a:rPr lang="en-GB" sz="2400" b="1" dirty="0"/>
              <a:t> </a:t>
            </a:r>
            <a:r>
              <a:rPr lang="en-GB" sz="2400" b="1" dirty="0" err="1"/>
              <a:t>të</a:t>
            </a:r>
            <a:r>
              <a:rPr lang="en-GB" sz="2400" b="1" dirty="0"/>
              <a:t> </a:t>
            </a:r>
            <a:r>
              <a:rPr lang="en-GB" sz="2400" b="1" dirty="0" err="1"/>
              <a:t>dyshuar</a:t>
            </a:r>
            <a:r>
              <a:rPr lang="en-GB" sz="2400" b="1" dirty="0"/>
              <a:t> </a:t>
            </a:r>
            <a:r>
              <a:rPr lang="en-GB" sz="2400" b="1" dirty="0" err="1"/>
              <a:t>në</a:t>
            </a:r>
            <a:r>
              <a:rPr lang="en-GB" sz="2400" b="1" dirty="0"/>
              <a:t> </a:t>
            </a:r>
            <a:r>
              <a:rPr lang="en-GB" sz="2400" b="1" dirty="0" err="1"/>
              <a:t>vende</a:t>
            </a:r>
            <a:r>
              <a:rPr lang="en-GB" sz="2400" b="1" dirty="0"/>
              <a:t> </a:t>
            </a:r>
            <a:r>
              <a:rPr lang="en-GB" sz="2400" b="1" dirty="0" err="1"/>
              <a:t>publike</a:t>
            </a:r>
            <a:r>
              <a:rPr lang="en-GB" sz="2400" b="1" dirty="0"/>
              <a:t> </a:t>
            </a:r>
            <a:r>
              <a:rPr lang="en-GB" sz="2400" b="1" dirty="0" err="1"/>
              <a:t>apo</a:t>
            </a:r>
            <a:r>
              <a:rPr lang="en-GB" sz="2400" b="1" dirty="0"/>
              <a:t> </a:t>
            </a:r>
            <a:r>
              <a:rPr lang="en-GB" sz="2400" b="1" dirty="0" err="1"/>
              <a:t>të</a:t>
            </a:r>
            <a:r>
              <a:rPr lang="en-GB" sz="2400" b="1" dirty="0"/>
              <a:t> </a:t>
            </a:r>
            <a:r>
              <a:rPr lang="en-GB" sz="2400" b="1" dirty="0" err="1"/>
              <a:t>hapura</a:t>
            </a:r>
            <a:r>
              <a:rPr lang="en-GB" sz="2400" b="1" dirty="0"/>
              <a:t> </a:t>
            </a:r>
            <a:r>
              <a:rPr lang="en-GB" sz="2400" b="1" dirty="0" err="1"/>
              <a:t>për</a:t>
            </a:r>
            <a:r>
              <a:rPr lang="en-GB" sz="2400" b="1" dirty="0"/>
              <a:t> </a:t>
            </a:r>
            <a:r>
              <a:rPr lang="en-GB" sz="2400" b="1" dirty="0" err="1"/>
              <a:t>publikun</a:t>
            </a:r>
            <a:r>
              <a:rPr lang="en-GB" sz="2400" b="1" dirty="0"/>
              <a:t>; </a:t>
            </a:r>
            <a:endParaRPr lang="en-GB" sz="2400" dirty="0"/>
          </a:p>
          <a:p>
            <a:pPr marL="0" indent="0" algn="just">
              <a:buNone/>
            </a:pPr>
            <a:r>
              <a:rPr lang="en-GB" sz="2400" b="1" dirty="0"/>
              <a:t>c) </a:t>
            </a:r>
            <a:r>
              <a:rPr lang="en-GB" sz="2400" b="1" dirty="0" err="1"/>
              <a:t>gjurmimit</a:t>
            </a:r>
            <a:r>
              <a:rPr lang="en-GB" sz="2400" b="1" dirty="0"/>
              <a:t> </a:t>
            </a:r>
            <a:r>
              <a:rPr lang="en-GB" sz="2400" b="1" dirty="0" err="1"/>
              <a:t>ose</a:t>
            </a:r>
            <a:r>
              <a:rPr lang="en-GB" sz="2400" b="1" dirty="0"/>
              <a:t> </a:t>
            </a:r>
            <a:r>
              <a:rPr lang="en-GB" sz="2400" b="1" dirty="0" err="1"/>
              <a:t>mbikëqyrjes</a:t>
            </a:r>
            <a:r>
              <a:rPr lang="en-GB" sz="2400" b="1" dirty="0"/>
              <a:t> </a:t>
            </a:r>
            <a:r>
              <a:rPr lang="en-GB" sz="2400" b="1" dirty="0" err="1"/>
              <a:t>së</a:t>
            </a:r>
            <a:r>
              <a:rPr lang="en-GB" sz="2400" b="1" dirty="0"/>
              <a:t> </a:t>
            </a:r>
            <a:r>
              <a:rPr lang="en-GB" sz="2400" b="1" dirty="0" err="1"/>
              <a:t>veçantë</a:t>
            </a:r>
            <a:r>
              <a:rPr lang="en-GB" sz="2400" b="1" dirty="0"/>
              <a:t> </a:t>
            </a:r>
            <a:r>
              <a:rPr lang="en-GB" sz="2400" b="1" dirty="0" err="1"/>
              <a:t>të</a:t>
            </a:r>
            <a:r>
              <a:rPr lang="en-GB" sz="2400" b="1" dirty="0"/>
              <a:t> </a:t>
            </a:r>
            <a:r>
              <a:rPr lang="en-GB" sz="2400" b="1" dirty="0" err="1"/>
              <a:t>personave</a:t>
            </a:r>
            <a:r>
              <a:rPr lang="en-GB" sz="2400" b="1" dirty="0"/>
              <a:t> </a:t>
            </a:r>
            <a:r>
              <a:rPr lang="en-GB" sz="2400" b="1" dirty="0" err="1"/>
              <a:t>të</a:t>
            </a:r>
            <a:r>
              <a:rPr lang="en-GB" sz="2400" b="1" dirty="0"/>
              <a:t> </a:t>
            </a:r>
            <a:r>
              <a:rPr lang="en-GB" sz="2400" b="1" dirty="0" err="1"/>
              <a:t>dyshuar</a:t>
            </a:r>
            <a:r>
              <a:rPr lang="en-GB" sz="2400" b="1" dirty="0"/>
              <a:t> </a:t>
            </a:r>
            <a:r>
              <a:rPr lang="en-GB" sz="2400" b="1" dirty="0" err="1"/>
              <a:t>nëpërmjet</a:t>
            </a:r>
            <a:r>
              <a:rPr lang="en-GB" sz="2400" b="1" dirty="0"/>
              <a:t> </a:t>
            </a:r>
            <a:r>
              <a:rPr lang="en-GB" sz="2400" b="1" dirty="0" err="1"/>
              <a:t>përdorimit</a:t>
            </a:r>
            <a:r>
              <a:rPr lang="en-GB" sz="2400" b="1" dirty="0"/>
              <a:t> </a:t>
            </a:r>
            <a:r>
              <a:rPr lang="en-GB" sz="2400" b="1" dirty="0" err="1"/>
              <a:t>të</a:t>
            </a:r>
            <a:r>
              <a:rPr lang="en-GB" sz="2400" b="1" dirty="0"/>
              <a:t> </a:t>
            </a:r>
            <a:r>
              <a:rPr lang="en-GB" sz="2400" b="1" dirty="0" err="1"/>
              <a:t>mjeteve</a:t>
            </a:r>
            <a:r>
              <a:rPr lang="en-GB" sz="2400" b="1" dirty="0"/>
              <a:t>, </a:t>
            </a:r>
            <a:r>
              <a:rPr lang="en-GB" sz="2400" b="1" dirty="0" err="1"/>
              <a:t>pajisjeve</a:t>
            </a:r>
            <a:r>
              <a:rPr lang="en-GB" sz="2400" b="1" dirty="0"/>
              <a:t> </a:t>
            </a:r>
            <a:r>
              <a:rPr lang="en-GB" sz="2400" b="1" dirty="0" err="1"/>
              <a:t>apo</a:t>
            </a:r>
            <a:r>
              <a:rPr lang="en-GB" sz="2400" b="1" dirty="0"/>
              <a:t> </a:t>
            </a:r>
            <a:r>
              <a:rPr lang="en-GB" sz="2400" b="1" dirty="0" err="1"/>
              <a:t>teknikave</a:t>
            </a:r>
            <a:r>
              <a:rPr lang="en-GB" sz="2400" b="1" dirty="0"/>
              <a:t> </a:t>
            </a:r>
            <a:r>
              <a:rPr lang="en-GB" sz="2400" b="1" dirty="0" err="1"/>
              <a:t>të</a:t>
            </a:r>
            <a:r>
              <a:rPr lang="en-GB" sz="2400" b="1" dirty="0"/>
              <a:t> </a:t>
            </a:r>
            <a:r>
              <a:rPr lang="en-GB" sz="2400" b="1" dirty="0" err="1"/>
              <a:t>veçanta</a:t>
            </a:r>
            <a:r>
              <a:rPr lang="en-GB" sz="2400" b="1" dirty="0"/>
              <a:t> </a:t>
            </a:r>
            <a:r>
              <a:rPr lang="en-GB" sz="2400" b="1" dirty="0" err="1"/>
              <a:t>për</a:t>
            </a:r>
            <a:r>
              <a:rPr lang="en-GB" sz="2400" b="1" dirty="0"/>
              <a:t> </a:t>
            </a:r>
            <a:r>
              <a:rPr lang="en-GB" sz="2400" b="1" dirty="0" err="1"/>
              <a:t>identifikimin</a:t>
            </a:r>
            <a:r>
              <a:rPr lang="en-GB" sz="2400" b="1" dirty="0"/>
              <a:t> </a:t>
            </a:r>
            <a:r>
              <a:rPr lang="en-GB" sz="2400" b="1" dirty="0" err="1"/>
              <a:t>ose</a:t>
            </a:r>
            <a:r>
              <a:rPr lang="en-GB" sz="2400" b="1" dirty="0"/>
              <a:t> </a:t>
            </a:r>
            <a:r>
              <a:rPr lang="en-GB" sz="2400" b="1" dirty="0" err="1"/>
              <a:t>lokalizimin</a:t>
            </a:r>
            <a:r>
              <a:rPr lang="en-GB" sz="2400" b="1" dirty="0"/>
              <a:t> e </a:t>
            </a:r>
            <a:r>
              <a:rPr lang="en-GB" sz="2400" b="1" dirty="0" err="1"/>
              <a:t>vendndodhjes</a:t>
            </a:r>
            <a:r>
              <a:rPr lang="en-GB" sz="2400" b="1" dirty="0"/>
              <a:t> </a:t>
            </a:r>
            <a:r>
              <a:rPr lang="en-GB" sz="2400" b="1" dirty="0" err="1"/>
              <a:t>së</a:t>
            </a:r>
            <a:r>
              <a:rPr lang="en-GB" sz="2400" b="1" dirty="0"/>
              <a:t> tyre</a:t>
            </a:r>
            <a:r>
              <a:rPr lang="en-GB" sz="2400" dirty="0"/>
              <a:t>. </a:t>
            </a:r>
          </a:p>
          <a:p>
            <a:pPr marL="0" indent="0" algn="just">
              <a:buNone/>
            </a:pPr>
            <a:r>
              <a:rPr lang="en-GB" sz="2400" dirty="0"/>
              <a:t>2. </a:t>
            </a:r>
            <a:r>
              <a:rPr lang="en-GB" sz="2400" dirty="0" err="1"/>
              <a:t>Kushtet</a:t>
            </a:r>
            <a:r>
              <a:rPr lang="en-GB" sz="2400" dirty="0"/>
              <a:t>, </a:t>
            </a:r>
            <a:r>
              <a:rPr lang="en-GB" sz="2400" dirty="0" err="1"/>
              <a:t>rregullat</a:t>
            </a:r>
            <a:r>
              <a:rPr lang="en-GB" sz="2400" dirty="0"/>
              <a:t>, </a:t>
            </a:r>
            <a:r>
              <a:rPr lang="en-GB" sz="2400" dirty="0" err="1"/>
              <a:t>procedurat</a:t>
            </a:r>
            <a:r>
              <a:rPr lang="en-GB" sz="2400" dirty="0"/>
              <a:t> </a:t>
            </a:r>
            <a:r>
              <a:rPr lang="en-GB" sz="2400" dirty="0" err="1"/>
              <a:t>dhe</a:t>
            </a:r>
            <a:r>
              <a:rPr lang="en-GB" sz="2400" dirty="0"/>
              <a:t> </a:t>
            </a:r>
            <a:r>
              <a:rPr lang="en-GB" sz="2400" dirty="0" err="1"/>
              <a:t>afatet</a:t>
            </a:r>
            <a:r>
              <a:rPr lang="en-GB" sz="2400" dirty="0"/>
              <a:t> </a:t>
            </a:r>
            <a:r>
              <a:rPr lang="en-GB" sz="2400" dirty="0" err="1"/>
              <a:t>që</a:t>
            </a:r>
            <a:r>
              <a:rPr lang="en-GB" sz="2400" dirty="0"/>
              <a:t> </a:t>
            </a:r>
            <a:r>
              <a:rPr lang="en-GB" sz="2400" dirty="0" err="1"/>
              <a:t>zbatohen</a:t>
            </a:r>
            <a:r>
              <a:rPr lang="en-GB" sz="2400" dirty="0"/>
              <a:t> </a:t>
            </a:r>
            <a:r>
              <a:rPr lang="en-GB" sz="2400" dirty="0" err="1"/>
              <a:t>për</a:t>
            </a:r>
            <a:r>
              <a:rPr lang="en-GB" sz="2400" dirty="0"/>
              <a:t> </a:t>
            </a:r>
            <a:r>
              <a:rPr lang="en-GB" sz="2400" dirty="0" err="1"/>
              <a:t>përdorimin</a:t>
            </a:r>
            <a:r>
              <a:rPr lang="en-GB" sz="2400" dirty="0"/>
              <a:t> e </a:t>
            </a:r>
            <a:r>
              <a:rPr lang="en-GB" sz="2400" dirty="0" err="1"/>
              <a:t>masave</a:t>
            </a:r>
            <a:r>
              <a:rPr lang="en-GB" sz="2400" dirty="0"/>
              <a:t> </a:t>
            </a:r>
            <a:r>
              <a:rPr lang="en-GB" sz="2400" dirty="0" err="1"/>
              <a:t>të</a:t>
            </a:r>
            <a:r>
              <a:rPr lang="en-GB" sz="2400" dirty="0"/>
              <a:t> </a:t>
            </a:r>
            <a:r>
              <a:rPr lang="en-GB" sz="2400" dirty="0" err="1"/>
              <a:t>veçanta</a:t>
            </a:r>
            <a:r>
              <a:rPr lang="en-GB" sz="2400" dirty="0"/>
              <a:t> </a:t>
            </a:r>
            <a:r>
              <a:rPr lang="en-GB" sz="2400" dirty="0" err="1"/>
              <a:t>të</a:t>
            </a:r>
            <a:r>
              <a:rPr lang="en-GB" sz="2400" dirty="0"/>
              <a:t> </a:t>
            </a:r>
            <a:r>
              <a:rPr lang="en-GB" sz="2400" dirty="0" err="1"/>
              <a:t>parashikuara</a:t>
            </a:r>
            <a:r>
              <a:rPr lang="en-GB" sz="2400" dirty="0"/>
              <a:t> </a:t>
            </a:r>
            <a:r>
              <a:rPr lang="en-GB" sz="2400" dirty="0" err="1"/>
              <a:t>në</a:t>
            </a:r>
            <a:r>
              <a:rPr lang="en-GB" sz="2400" dirty="0"/>
              <a:t> </a:t>
            </a:r>
            <a:r>
              <a:rPr lang="en-GB" sz="2400" dirty="0" err="1"/>
              <a:t>pikën</a:t>
            </a:r>
            <a:r>
              <a:rPr lang="en-GB" sz="2400" dirty="0"/>
              <a:t> 1 </a:t>
            </a:r>
            <a:r>
              <a:rPr lang="en-GB" sz="2400" dirty="0" err="1"/>
              <a:t>të</a:t>
            </a:r>
            <a:r>
              <a:rPr lang="en-GB" sz="2400" dirty="0"/>
              <a:t> </a:t>
            </a:r>
            <a:r>
              <a:rPr lang="en-GB" sz="2400" dirty="0" err="1"/>
              <a:t>këtij</a:t>
            </a:r>
            <a:r>
              <a:rPr lang="en-GB" sz="2400" dirty="0"/>
              <a:t> </a:t>
            </a:r>
            <a:r>
              <a:rPr lang="en-GB" sz="2400" dirty="0" err="1"/>
              <a:t>neni</a:t>
            </a:r>
            <a:r>
              <a:rPr lang="en-GB" sz="2400" dirty="0"/>
              <a:t>, </a:t>
            </a:r>
            <a:r>
              <a:rPr lang="en-GB" sz="2400" dirty="0" err="1"/>
              <a:t>përcaktohen</a:t>
            </a:r>
            <a:r>
              <a:rPr lang="en-GB" sz="2400" dirty="0"/>
              <a:t> me </a:t>
            </a:r>
            <a:r>
              <a:rPr lang="en-GB" sz="2400" dirty="0" err="1"/>
              <a:t>udhëzim</a:t>
            </a:r>
            <a:r>
              <a:rPr lang="en-GB" sz="2400" dirty="0"/>
              <a:t> </a:t>
            </a:r>
            <a:r>
              <a:rPr lang="en-GB" sz="2400" dirty="0" err="1"/>
              <a:t>të</a:t>
            </a:r>
            <a:r>
              <a:rPr lang="en-GB" sz="2400" dirty="0"/>
              <a:t> </a:t>
            </a:r>
            <a:r>
              <a:rPr lang="en-GB" sz="2400" dirty="0" err="1"/>
              <a:t>përbashkët</a:t>
            </a:r>
            <a:r>
              <a:rPr lang="en-GB" sz="2400" dirty="0"/>
              <a:t> </a:t>
            </a:r>
            <a:r>
              <a:rPr lang="en-GB" sz="2400" dirty="0" err="1"/>
              <a:t>të</a:t>
            </a:r>
            <a:r>
              <a:rPr lang="en-GB" sz="2400" dirty="0"/>
              <a:t> </a:t>
            </a:r>
            <a:r>
              <a:rPr lang="en-GB" sz="2400" dirty="0" err="1"/>
              <a:t>ministrit</a:t>
            </a:r>
            <a:r>
              <a:rPr lang="en-GB" sz="2400" dirty="0"/>
              <a:t> </a:t>
            </a:r>
            <a:r>
              <a:rPr lang="en-GB" sz="2400" dirty="0" err="1"/>
              <a:t>përgjegjës</a:t>
            </a:r>
            <a:r>
              <a:rPr lang="en-GB" sz="2400" dirty="0"/>
              <a:t> </a:t>
            </a:r>
            <a:r>
              <a:rPr lang="en-GB" sz="2400" dirty="0" err="1"/>
              <a:t>për</a:t>
            </a:r>
            <a:r>
              <a:rPr lang="en-GB" sz="2400" dirty="0"/>
              <a:t> </a:t>
            </a:r>
            <a:r>
              <a:rPr lang="en-GB" sz="2400" dirty="0" err="1"/>
              <a:t>rendin</a:t>
            </a:r>
            <a:r>
              <a:rPr lang="en-GB" sz="2400" dirty="0"/>
              <a:t> </a:t>
            </a:r>
            <a:r>
              <a:rPr lang="en-GB" sz="2400" dirty="0" err="1"/>
              <a:t>dhe</a:t>
            </a:r>
            <a:r>
              <a:rPr lang="en-GB" sz="2400" dirty="0"/>
              <a:t> </a:t>
            </a:r>
            <a:r>
              <a:rPr lang="en-GB" sz="2400" dirty="0" err="1"/>
              <a:t>sigurinë</a:t>
            </a:r>
            <a:r>
              <a:rPr lang="en-GB" sz="2400" dirty="0"/>
              <a:t> </a:t>
            </a:r>
            <a:r>
              <a:rPr lang="en-GB" sz="2400" dirty="0" err="1"/>
              <a:t>publike</a:t>
            </a:r>
            <a:r>
              <a:rPr lang="en-GB" sz="2400" dirty="0"/>
              <a:t>, </a:t>
            </a:r>
            <a:r>
              <a:rPr lang="en-GB" sz="2400" dirty="0" err="1"/>
              <a:t>të</a:t>
            </a:r>
            <a:r>
              <a:rPr lang="en-GB" sz="2400" dirty="0"/>
              <a:t> </a:t>
            </a:r>
            <a:r>
              <a:rPr lang="en-GB" sz="2400" dirty="0" err="1"/>
              <a:t>Prokurorit</a:t>
            </a:r>
            <a:r>
              <a:rPr lang="en-GB" sz="2400" dirty="0"/>
              <a:t> </a:t>
            </a:r>
            <a:r>
              <a:rPr lang="en-GB" sz="2400" dirty="0" err="1"/>
              <a:t>të</a:t>
            </a:r>
            <a:r>
              <a:rPr lang="en-GB" sz="2400" dirty="0"/>
              <a:t> </a:t>
            </a:r>
            <a:r>
              <a:rPr lang="en-GB" sz="2400" dirty="0" err="1"/>
              <a:t>Përgjithshëm</a:t>
            </a:r>
            <a:r>
              <a:rPr lang="en-GB" sz="2400" dirty="0"/>
              <a:t> </a:t>
            </a:r>
            <a:r>
              <a:rPr lang="en-GB" sz="2400" dirty="0" err="1"/>
              <a:t>dhe</a:t>
            </a:r>
            <a:r>
              <a:rPr lang="en-GB" sz="2400" dirty="0"/>
              <a:t> </a:t>
            </a:r>
            <a:r>
              <a:rPr lang="en-GB" sz="2400" dirty="0" err="1"/>
              <a:t>të</a:t>
            </a:r>
            <a:r>
              <a:rPr lang="en-GB" sz="2400" dirty="0"/>
              <a:t> </a:t>
            </a:r>
            <a:r>
              <a:rPr lang="en-GB" sz="2400" dirty="0" err="1"/>
              <a:t>drejtuesit</a:t>
            </a:r>
            <a:r>
              <a:rPr lang="en-GB" sz="2400" dirty="0"/>
              <a:t> </a:t>
            </a:r>
            <a:r>
              <a:rPr lang="en-GB" sz="2400" dirty="0" err="1"/>
              <a:t>të</a:t>
            </a:r>
            <a:r>
              <a:rPr lang="en-GB" sz="2400" dirty="0"/>
              <a:t> </a:t>
            </a:r>
            <a:r>
              <a:rPr lang="en-GB" sz="2400" dirty="0" err="1"/>
              <a:t>Prokurorisë</a:t>
            </a:r>
            <a:r>
              <a:rPr lang="en-GB" sz="2400" dirty="0"/>
              <a:t> </a:t>
            </a:r>
            <a:r>
              <a:rPr lang="en-GB" sz="2400" dirty="0" err="1"/>
              <a:t>së</a:t>
            </a:r>
            <a:r>
              <a:rPr lang="en-GB" sz="2400" dirty="0"/>
              <a:t> </a:t>
            </a:r>
            <a:r>
              <a:rPr lang="en-GB" sz="2400" dirty="0" err="1"/>
              <a:t>Posaçme</a:t>
            </a:r>
            <a:r>
              <a:rPr lang="en-GB" sz="2400" dirty="0"/>
              <a:t> </a:t>
            </a:r>
            <a:r>
              <a:rPr lang="en-GB" sz="2400" dirty="0" err="1"/>
              <a:t>Kundër</a:t>
            </a:r>
            <a:r>
              <a:rPr lang="en-GB" sz="2400" dirty="0"/>
              <a:t> </a:t>
            </a:r>
            <a:r>
              <a:rPr lang="en-GB" sz="2400" dirty="0" err="1"/>
              <a:t>Korrupsionit</a:t>
            </a:r>
            <a:r>
              <a:rPr lang="en-GB" sz="2400" dirty="0"/>
              <a:t> </a:t>
            </a:r>
            <a:r>
              <a:rPr lang="en-GB" sz="2400" dirty="0" err="1"/>
              <a:t>dhe</a:t>
            </a:r>
            <a:r>
              <a:rPr lang="en-GB" sz="2400" dirty="0"/>
              <a:t> </a:t>
            </a:r>
            <a:r>
              <a:rPr lang="en-GB" sz="2400" dirty="0" err="1"/>
              <a:t>Krimit</a:t>
            </a:r>
            <a:r>
              <a:rPr lang="en-GB" sz="2400" dirty="0"/>
              <a:t> </a:t>
            </a:r>
            <a:r>
              <a:rPr lang="en-GB" sz="2400" dirty="0" err="1"/>
              <a:t>të</a:t>
            </a:r>
            <a:r>
              <a:rPr lang="en-GB" sz="2400" dirty="0"/>
              <a:t> </a:t>
            </a:r>
            <a:r>
              <a:rPr lang="en-GB" sz="2400" dirty="0" err="1"/>
              <a:t>Organizuar</a:t>
            </a:r>
            <a:r>
              <a:rPr lang="en-GB" sz="2400" dirty="0"/>
              <a:t>. </a:t>
            </a:r>
          </a:p>
          <a:p>
            <a:pPr marL="0" indent="0" algn="just">
              <a:buNone/>
            </a:pPr>
            <a:r>
              <a:rPr lang="en-GB" sz="2400" dirty="0"/>
              <a:t>3. </a:t>
            </a:r>
            <a:r>
              <a:rPr lang="en-GB" sz="2400" dirty="0" err="1"/>
              <a:t>Ministri</a:t>
            </a:r>
            <a:r>
              <a:rPr lang="en-GB" sz="2400" dirty="0"/>
              <a:t> </a:t>
            </a:r>
            <a:r>
              <a:rPr lang="en-GB" sz="2400" dirty="0" err="1"/>
              <a:t>përgjegjës</a:t>
            </a:r>
            <a:r>
              <a:rPr lang="en-GB" sz="2400" dirty="0"/>
              <a:t> </a:t>
            </a:r>
            <a:r>
              <a:rPr lang="en-GB" sz="2400" dirty="0" err="1"/>
              <a:t>për</a:t>
            </a:r>
            <a:r>
              <a:rPr lang="en-GB" sz="2400" dirty="0"/>
              <a:t> </a:t>
            </a:r>
            <a:r>
              <a:rPr lang="en-GB" sz="2400" dirty="0" err="1"/>
              <a:t>rendin</a:t>
            </a:r>
            <a:r>
              <a:rPr lang="en-GB" sz="2400" dirty="0"/>
              <a:t> </a:t>
            </a:r>
            <a:r>
              <a:rPr lang="en-GB" sz="2400" dirty="0" err="1"/>
              <a:t>dhe</a:t>
            </a:r>
            <a:r>
              <a:rPr lang="en-GB" sz="2400" dirty="0"/>
              <a:t> </a:t>
            </a:r>
            <a:r>
              <a:rPr lang="en-GB" sz="2400" dirty="0" err="1"/>
              <a:t>sigurinë</a:t>
            </a:r>
            <a:r>
              <a:rPr lang="en-GB" sz="2400" dirty="0"/>
              <a:t> </a:t>
            </a:r>
            <a:r>
              <a:rPr lang="en-GB" sz="2400" dirty="0" err="1"/>
              <a:t>publike</a:t>
            </a:r>
            <a:r>
              <a:rPr lang="en-GB" sz="2400" dirty="0"/>
              <a:t>, </a:t>
            </a:r>
            <a:r>
              <a:rPr lang="en-GB" sz="2400" dirty="0" err="1"/>
              <a:t>Prokurori</a:t>
            </a:r>
            <a:r>
              <a:rPr lang="en-GB" sz="2400" dirty="0"/>
              <a:t> i </a:t>
            </a:r>
            <a:r>
              <a:rPr lang="en-GB" sz="2400" dirty="0" err="1"/>
              <a:t>Përgjithshëm</a:t>
            </a:r>
            <a:r>
              <a:rPr lang="en-GB" sz="2400" dirty="0"/>
              <a:t> </a:t>
            </a:r>
            <a:r>
              <a:rPr lang="en-GB" sz="2400" dirty="0" err="1"/>
              <a:t>dhe</a:t>
            </a:r>
            <a:r>
              <a:rPr lang="en-GB" sz="2400" dirty="0"/>
              <a:t> </a:t>
            </a:r>
            <a:r>
              <a:rPr lang="en-GB" sz="2400" dirty="0" err="1"/>
              <a:t>drejtuesi</a:t>
            </a:r>
            <a:r>
              <a:rPr lang="en-GB" sz="2400" dirty="0"/>
              <a:t> i </a:t>
            </a:r>
            <a:r>
              <a:rPr lang="en-GB" sz="2400" dirty="0" err="1"/>
              <a:t>Prokurorisë</a:t>
            </a:r>
            <a:r>
              <a:rPr lang="en-GB" sz="2400" dirty="0"/>
              <a:t> </a:t>
            </a:r>
            <a:r>
              <a:rPr lang="en-GB" sz="2400" dirty="0" err="1"/>
              <a:t>së</a:t>
            </a:r>
            <a:r>
              <a:rPr lang="en-GB" sz="2400" dirty="0"/>
              <a:t> </a:t>
            </a:r>
            <a:r>
              <a:rPr lang="en-GB" sz="2400" dirty="0" err="1"/>
              <a:t>Posaçme</a:t>
            </a:r>
            <a:r>
              <a:rPr lang="en-GB" sz="2400" dirty="0"/>
              <a:t> </a:t>
            </a:r>
            <a:r>
              <a:rPr lang="en-GB" sz="2400" dirty="0" err="1"/>
              <a:t>Kundër</a:t>
            </a:r>
            <a:r>
              <a:rPr lang="en-GB" sz="2400" dirty="0"/>
              <a:t> </a:t>
            </a:r>
            <a:r>
              <a:rPr lang="en-GB" sz="2400" dirty="0" err="1"/>
              <a:t>Korrupsionit</a:t>
            </a:r>
            <a:r>
              <a:rPr lang="en-GB" sz="2400" dirty="0"/>
              <a:t> </a:t>
            </a:r>
            <a:r>
              <a:rPr lang="en-GB" sz="2400" dirty="0" err="1"/>
              <a:t>dhe</a:t>
            </a:r>
            <a:r>
              <a:rPr lang="en-GB" sz="2400" dirty="0"/>
              <a:t> </a:t>
            </a:r>
            <a:r>
              <a:rPr lang="en-GB" sz="2400" dirty="0" err="1"/>
              <a:t>Krimit</a:t>
            </a:r>
            <a:r>
              <a:rPr lang="en-GB" sz="2400" dirty="0"/>
              <a:t> </a:t>
            </a:r>
            <a:r>
              <a:rPr lang="en-GB" sz="2400" dirty="0" err="1"/>
              <a:t>të</a:t>
            </a:r>
            <a:r>
              <a:rPr lang="en-GB" sz="2400" dirty="0"/>
              <a:t> </a:t>
            </a:r>
            <a:r>
              <a:rPr lang="en-GB" sz="2400" dirty="0" err="1"/>
              <a:t>Organizuar</a:t>
            </a:r>
            <a:r>
              <a:rPr lang="en-GB" sz="2400" dirty="0"/>
              <a:t> </a:t>
            </a:r>
            <a:r>
              <a:rPr lang="en-GB" sz="2400" dirty="0" err="1"/>
              <a:t>mund</a:t>
            </a:r>
            <a:r>
              <a:rPr lang="en-GB" sz="2400" dirty="0"/>
              <a:t> </a:t>
            </a:r>
            <a:r>
              <a:rPr lang="en-GB" sz="2400" dirty="0" err="1"/>
              <a:t>të</a:t>
            </a:r>
            <a:r>
              <a:rPr lang="en-GB" sz="2400" dirty="0"/>
              <a:t> </a:t>
            </a:r>
            <a:r>
              <a:rPr lang="en-GB" sz="2400" dirty="0" err="1"/>
              <a:t>kontrollojnë</a:t>
            </a:r>
            <a:r>
              <a:rPr lang="en-GB" sz="2400" dirty="0"/>
              <a:t> </a:t>
            </a:r>
            <a:r>
              <a:rPr lang="en-GB" sz="2400" dirty="0" err="1"/>
              <a:t>në</a:t>
            </a:r>
            <a:r>
              <a:rPr lang="en-GB" sz="2400" dirty="0"/>
              <a:t> </a:t>
            </a:r>
            <a:r>
              <a:rPr lang="en-GB" sz="2400" dirty="0" err="1"/>
              <a:t>çdo</a:t>
            </a:r>
            <a:r>
              <a:rPr lang="en-GB" sz="2400" dirty="0"/>
              <a:t> </a:t>
            </a:r>
            <a:r>
              <a:rPr lang="en-GB" sz="2400" dirty="0" err="1"/>
              <a:t>kohë</a:t>
            </a:r>
            <a:r>
              <a:rPr lang="en-GB" sz="2400" dirty="0"/>
              <a:t> </a:t>
            </a:r>
            <a:r>
              <a:rPr lang="en-GB" sz="2400" dirty="0" err="1"/>
              <a:t>zbatimin</a:t>
            </a:r>
            <a:r>
              <a:rPr lang="en-GB" sz="2400" dirty="0"/>
              <a:t> e </a:t>
            </a:r>
            <a:r>
              <a:rPr lang="en-GB" sz="2400" dirty="0" err="1"/>
              <a:t>rregullave</a:t>
            </a:r>
            <a:r>
              <a:rPr lang="en-GB" sz="2400" dirty="0"/>
              <a:t> </a:t>
            </a:r>
            <a:r>
              <a:rPr lang="en-GB" sz="2400" dirty="0" err="1"/>
              <a:t>dhe</a:t>
            </a:r>
            <a:r>
              <a:rPr lang="en-GB" sz="2400" dirty="0"/>
              <a:t> </a:t>
            </a:r>
            <a:r>
              <a:rPr lang="en-GB" sz="2400" dirty="0" err="1"/>
              <a:t>procedurave</a:t>
            </a:r>
            <a:r>
              <a:rPr lang="en-GB" sz="2400" dirty="0"/>
              <a:t> </a:t>
            </a:r>
            <a:r>
              <a:rPr lang="en-GB" sz="2400" dirty="0" err="1"/>
              <a:t>të</a:t>
            </a:r>
            <a:r>
              <a:rPr lang="en-GB" sz="2400" dirty="0"/>
              <a:t> </a:t>
            </a:r>
            <a:r>
              <a:rPr lang="en-GB" sz="2400" dirty="0" err="1"/>
              <a:t>parashikuara</a:t>
            </a:r>
            <a:r>
              <a:rPr lang="en-GB" sz="2400" dirty="0"/>
              <a:t> </a:t>
            </a:r>
            <a:r>
              <a:rPr lang="en-GB" sz="2400" dirty="0" err="1"/>
              <a:t>në</a:t>
            </a:r>
            <a:r>
              <a:rPr lang="en-GB" sz="2400" dirty="0"/>
              <a:t> </a:t>
            </a:r>
            <a:r>
              <a:rPr lang="en-GB" sz="2400" dirty="0" err="1"/>
              <a:t>udhëzimin</a:t>
            </a:r>
            <a:r>
              <a:rPr lang="en-GB" sz="2400" dirty="0"/>
              <a:t> e </a:t>
            </a:r>
            <a:r>
              <a:rPr lang="en-GB" sz="2400" dirty="0" err="1"/>
              <a:t>përbashkët</a:t>
            </a:r>
            <a:r>
              <a:rPr lang="en-GB" sz="2400" dirty="0"/>
              <a:t> </a:t>
            </a:r>
            <a:r>
              <a:rPr lang="en-GB" sz="2400" dirty="0" err="1"/>
              <a:t>të</a:t>
            </a:r>
            <a:r>
              <a:rPr lang="en-GB" sz="2400" dirty="0"/>
              <a:t> </a:t>
            </a:r>
            <a:r>
              <a:rPr lang="en-GB" sz="2400" dirty="0" err="1"/>
              <a:t>përcaktuar</a:t>
            </a:r>
            <a:r>
              <a:rPr lang="en-GB" sz="2400" dirty="0"/>
              <a:t> </a:t>
            </a:r>
            <a:r>
              <a:rPr lang="en-GB" sz="2400" dirty="0" err="1"/>
              <a:t>në</a:t>
            </a:r>
            <a:r>
              <a:rPr lang="en-GB" sz="2400" dirty="0"/>
              <a:t> </a:t>
            </a:r>
            <a:r>
              <a:rPr lang="en-GB" sz="2400" dirty="0" err="1"/>
              <a:t>pikën</a:t>
            </a:r>
            <a:r>
              <a:rPr lang="en-GB" sz="2400" dirty="0"/>
              <a:t> 2 </a:t>
            </a:r>
            <a:r>
              <a:rPr lang="en-GB" sz="2400" dirty="0" err="1"/>
              <a:t>të</a:t>
            </a:r>
            <a:r>
              <a:rPr lang="en-GB" sz="2400" dirty="0"/>
              <a:t> </a:t>
            </a:r>
            <a:r>
              <a:rPr lang="en-GB" sz="2400" dirty="0" err="1"/>
              <a:t>këtij</a:t>
            </a:r>
            <a:r>
              <a:rPr lang="en-GB" sz="2400" dirty="0"/>
              <a:t> </a:t>
            </a:r>
            <a:r>
              <a:rPr lang="en-GB" sz="2400" dirty="0" err="1"/>
              <a:t>neni</a:t>
            </a:r>
            <a:r>
              <a:rPr lang="en-GB" sz="2400" dirty="0"/>
              <a:t>.”. </a:t>
            </a:r>
            <a:endParaRPr lang="en-GB" sz="2400" dirty="0">
              <a:effectLst/>
            </a:endParaRPr>
          </a:p>
        </p:txBody>
      </p:sp>
    </p:spTree>
    <p:extLst>
      <p:ext uri="{BB962C8B-B14F-4D97-AF65-F5344CB8AC3E}">
        <p14:creationId xmlns:p14="http://schemas.microsoft.com/office/powerpoint/2010/main" val="20682550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Përgjimet</a:t>
            </a:r>
            <a:r>
              <a:rPr lang="en-US" sz="2800" b="1" dirty="0"/>
              <a:t> me </a:t>
            </a:r>
            <a:r>
              <a:rPr lang="en-US" sz="2800" b="1" dirty="0" err="1"/>
              <a:t>elementë</a:t>
            </a:r>
            <a:r>
              <a:rPr lang="en-US" sz="2800" b="1" dirty="0"/>
              <a:t> </a:t>
            </a:r>
            <a:r>
              <a:rPr lang="en-US" sz="2800" b="1" dirty="0" err="1" smtClean="0"/>
              <a:t>ndërkufitarë</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85000" lnSpcReduction="10000"/>
          </a:bodyPr>
          <a:lstStyle/>
          <a:p>
            <a:pPr marL="0" indent="0" algn="just">
              <a:buNone/>
            </a:pPr>
            <a:r>
              <a:rPr lang="en-US" sz="2400" b="1" dirty="0" err="1"/>
              <a:t>Vendimi</a:t>
            </a:r>
            <a:r>
              <a:rPr lang="en-US" sz="2400" b="1" dirty="0"/>
              <a:t> </a:t>
            </a:r>
            <a:r>
              <a:rPr lang="en-US" sz="2400" b="1" dirty="0" err="1"/>
              <a:t>nr</a:t>
            </a:r>
            <a:r>
              <a:rPr lang="en-US" sz="2400" b="1" dirty="0"/>
              <a:t>. 29362/2020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dirty="0" err="1"/>
              <a:t>Kryerja</a:t>
            </a:r>
            <a:r>
              <a:rPr lang="en-US" sz="2400" dirty="0"/>
              <a:t> e </a:t>
            </a:r>
            <a:r>
              <a:rPr lang="en-US" sz="2400" dirty="0" err="1"/>
              <a:t>përgjimit</a:t>
            </a:r>
            <a:r>
              <a:rPr lang="en-US" sz="2400" dirty="0"/>
              <a:t> </a:t>
            </a:r>
            <a:r>
              <a:rPr lang="en-US" sz="2400" dirty="0" err="1"/>
              <a:t>ambiental</a:t>
            </a:r>
            <a:r>
              <a:rPr lang="en-US" sz="2400" dirty="0"/>
              <a:t> me </a:t>
            </a:r>
            <a:r>
              <a:rPr lang="en-US" sz="2400" dirty="0" err="1"/>
              <a:t>anë</a:t>
            </a:r>
            <a:r>
              <a:rPr lang="en-US" sz="2400" dirty="0"/>
              <a:t> </a:t>
            </a:r>
            <a:r>
              <a:rPr lang="en-US" sz="2400" dirty="0" err="1"/>
              <a:t>të</a:t>
            </a:r>
            <a:r>
              <a:rPr lang="en-US" sz="2400" dirty="0"/>
              <a:t> </a:t>
            </a:r>
            <a:r>
              <a:rPr lang="en-US" sz="2400" dirty="0" err="1"/>
              <a:t>një</a:t>
            </a:r>
            <a:r>
              <a:rPr lang="en-US" sz="2400" dirty="0"/>
              <a:t> </a:t>
            </a:r>
            <a:r>
              <a:rPr lang="en-US" sz="2400" dirty="0" err="1"/>
              <a:t>programi</a:t>
            </a:r>
            <a:r>
              <a:rPr lang="en-US" sz="2400" dirty="0"/>
              <a:t> </a:t>
            </a:r>
            <a:r>
              <a:rPr lang="en-US" sz="2400" dirty="0" err="1"/>
              <a:t>kompjuterik</a:t>
            </a:r>
            <a:r>
              <a:rPr lang="en-US" sz="2400" dirty="0"/>
              <a:t> </a:t>
            </a:r>
            <a:r>
              <a:rPr lang="en-US" sz="2400" dirty="0" err="1"/>
              <a:t>përgjues</a:t>
            </a:r>
            <a:r>
              <a:rPr lang="en-US" sz="2400" dirty="0"/>
              <a:t> (malware) </a:t>
            </a:r>
            <a:r>
              <a:rPr lang="en-US" sz="2400" dirty="0" err="1"/>
              <a:t>që</a:t>
            </a:r>
            <a:r>
              <a:rPr lang="en-US" sz="2400" dirty="0"/>
              <a:t> </a:t>
            </a:r>
            <a:r>
              <a:rPr lang="en-US" sz="2400" dirty="0" err="1"/>
              <a:t>instalohet</a:t>
            </a:r>
            <a:r>
              <a:rPr lang="en-US" sz="2400" dirty="0"/>
              <a:t> </a:t>
            </a:r>
            <a:r>
              <a:rPr lang="en-US" sz="2400" dirty="0" err="1"/>
              <a:t>në</a:t>
            </a:r>
            <a:r>
              <a:rPr lang="en-US" sz="2400" dirty="0"/>
              <a:t> </a:t>
            </a:r>
            <a:r>
              <a:rPr lang="en-US" sz="2400" dirty="0" err="1"/>
              <a:t>një</a:t>
            </a:r>
            <a:r>
              <a:rPr lang="en-US" sz="2400" dirty="0"/>
              <a:t> </a:t>
            </a:r>
            <a:r>
              <a:rPr lang="en-US" sz="2400" dirty="0" err="1"/>
              <a:t>telefon</a:t>
            </a:r>
            <a:r>
              <a:rPr lang="en-US" sz="2400" dirty="0"/>
              <a:t> </a:t>
            </a:r>
            <a:r>
              <a:rPr lang="en-US" sz="2400" dirty="0" err="1"/>
              <a:t>në</a:t>
            </a:r>
            <a:r>
              <a:rPr lang="en-US" sz="2400" dirty="0"/>
              <a:t> </a:t>
            </a:r>
            <a:r>
              <a:rPr lang="en-US" sz="2400" dirty="0" err="1"/>
              <a:t>Itali</a:t>
            </a:r>
            <a:r>
              <a:rPr lang="en-US" sz="2400" dirty="0"/>
              <a:t> </a:t>
            </a:r>
            <a:r>
              <a:rPr lang="en-US" sz="2400" dirty="0" err="1"/>
              <a:t>që</a:t>
            </a:r>
            <a:r>
              <a:rPr lang="en-US" sz="2400" dirty="0"/>
              <a:t> </a:t>
            </a:r>
            <a:r>
              <a:rPr lang="en-US" sz="2400" dirty="0" err="1"/>
              <a:t>është</a:t>
            </a:r>
            <a:r>
              <a:rPr lang="en-US" sz="2400" dirty="0"/>
              <a:t> i </a:t>
            </a:r>
            <a:r>
              <a:rPr lang="en-US" sz="2400" dirty="0" err="1"/>
              <a:t>lidhur</a:t>
            </a:r>
            <a:r>
              <a:rPr lang="en-US" sz="2400" dirty="0"/>
              <a:t> me </a:t>
            </a:r>
            <a:r>
              <a:rPr lang="en-US" sz="2400" dirty="0" err="1"/>
              <a:t>një</a:t>
            </a:r>
            <a:r>
              <a:rPr lang="en-US" sz="2400" dirty="0"/>
              <a:t> operator </a:t>
            </a:r>
            <a:r>
              <a:rPr lang="en-US" sz="2400" dirty="0" err="1"/>
              <a:t>telefonik</a:t>
            </a:r>
            <a:r>
              <a:rPr lang="en-US" sz="2400" dirty="0"/>
              <a:t> </a:t>
            </a:r>
            <a:r>
              <a:rPr lang="en-US" sz="2400" dirty="0" err="1"/>
              <a:t>kombëtar</a:t>
            </a:r>
            <a:r>
              <a:rPr lang="en-US" sz="2400" dirty="0"/>
              <a:t> </a:t>
            </a:r>
            <a:r>
              <a:rPr lang="en-US" sz="2400" dirty="0" err="1"/>
              <a:t>nuk</a:t>
            </a:r>
            <a:r>
              <a:rPr lang="en-US" sz="2400" dirty="0"/>
              <a:t> </a:t>
            </a:r>
            <a:r>
              <a:rPr lang="en-US" sz="2400" dirty="0" err="1"/>
              <a:t>kërkon</a:t>
            </a:r>
            <a:r>
              <a:rPr lang="en-US" sz="2400" dirty="0"/>
              <a:t> </a:t>
            </a:r>
            <a:r>
              <a:rPr lang="en-US" sz="2400" dirty="0" err="1"/>
              <a:t>domosdoshmërisht</a:t>
            </a:r>
            <a:r>
              <a:rPr lang="en-US" sz="2400" dirty="0"/>
              <a:t> </a:t>
            </a:r>
            <a:r>
              <a:rPr lang="en-US" sz="2400" dirty="0" err="1"/>
              <a:t>aktivizimin</a:t>
            </a:r>
            <a:r>
              <a:rPr lang="en-US" sz="2400" dirty="0"/>
              <a:t> e </a:t>
            </a:r>
            <a:r>
              <a:rPr lang="en-US" sz="2400" dirty="0" err="1"/>
              <a:t>një</a:t>
            </a:r>
            <a:r>
              <a:rPr lang="en-US" sz="2400" dirty="0"/>
              <a:t> </a:t>
            </a:r>
            <a:r>
              <a:rPr lang="en-US" sz="2400" dirty="0" err="1"/>
              <a:t>letërporosie</a:t>
            </a:r>
            <a:r>
              <a:rPr lang="en-US" sz="2400" dirty="0"/>
              <a:t> </a:t>
            </a:r>
            <a:r>
              <a:rPr lang="en-US" sz="2400" dirty="0" err="1"/>
              <a:t>ose</a:t>
            </a:r>
            <a:r>
              <a:rPr lang="en-US" sz="2400" dirty="0"/>
              <a:t> </a:t>
            </a:r>
            <a:r>
              <a:rPr lang="en-US" sz="2400" dirty="0" err="1"/>
              <a:t>ndihme</a:t>
            </a:r>
            <a:r>
              <a:rPr lang="en-US" sz="2400" dirty="0"/>
              <a:t> </a:t>
            </a:r>
            <a:r>
              <a:rPr lang="en-US" sz="2400" dirty="0" err="1"/>
              <a:t>juridike</a:t>
            </a:r>
            <a:r>
              <a:rPr lang="en-US" sz="2400" dirty="0"/>
              <a:t> </a:t>
            </a:r>
            <a:r>
              <a:rPr lang="en-US" sz="2400" dirty="0" err="1"/>
              <a:t>ndërkombëtare</a:t>
            </a:r>
            <a:r>
              <a:rPr lang="en-US" sz="2400" dirty="0"/>
              <a:t> </a:t>
            </a:r>
            <a:r>
              <a:rPr lang="en-US" sz="2400" dirty="0" err="1"/>
              <a:t>vetëm</a:t>
            </a:r>
            <a:r>
              <a:rPr lang="en-US" sz="2400" dirty="0"/>
              <a:t> </a:t>
            </a:r>
            <a:r>
              <a:rPr lang="en-US" sz="2400" dirty="0" err="1"/>
              <a:t>për</a:t>
            </a:r>
            <a:r>
              <a:rPr lang="en-US" sz="2400" dirty="0"/>
              <a:t> </a:t>
            </a:r>
            <a:r>
              <a:rPr lang="en-US" sz="2400" dirty="0" err="1"/>
              <a:t>faktin</a:t>
            </a:r>
            <a:r>
              <a:rPr lang="en-US" sz="2400" dirty="0"/>
              <a:t> se </a:t>
            </a:r>
            <a:r>
              <a:rPr lang="en-US" sz="2400" dirty="0" err="1"/>
              <a:t>bisedat</a:t>
            </a:r>
            <a:r>
              <a:rPr lang="en-US" sz="2400" dirty="0"/>
              <a:t> </a:t>
            </a:r>
            <a:r>
              <a:rPr lang="en-US" sz="2400" dirty="0" err="1"/>
              <a:t>që</a:t>
            </a:r>
            <a:r>
              <a:rPr lang="en-US" sz="2400" dirty="0"/>
              <a:t> </a:t>
            </a:r>
            <a:r>
              <a:rPr lang="en-US" sz="2400" dirty="0" err="1"/>
              <a:t>përgjohen</a:t>
            </a:r>
            <a:r>
              <a:rPr lang="en-US" sz="2400" dirty="0"/>
              <a:t> </a:t>
            </a:r>
            <a:r>
              <a:rPr lang="en-US" sz="2400" dirty="0" err="1"/>
              <a:t>kryhen</a:t>
            </a:r>
            <a:r>
              <a:rPr lang="en-US" sz="2400" dirty="0"/>
              <a:t> </a:t>
            </a:r>
            <a:r>
              <a:rPr lang="en-US" sz="2400" dirty="0" err="1"/>
              <a:t>pjesërisht</a:t>
            </a:r>
            <a:r>
              <a:rPr lang="en-US" sz="2400" dirty="0"/>
              <a:t> </a:t>
            </a:r>
            <a:r>
              <a:rPr lang="en-US" sz="2400" dirty="0" err="1"/>
              <a:t>jashtë</a:t>
            </a:r>
            <a:r>
              <a:rPr lang="en-US" sz="2400" dirty="0"/>
              <a:t> </a:t>
            </a:r>
            <a:r>
              <a:rPr lang="en-US" sz="2400" dirty="0" err="1"/>
              <a:t>vendit</a:t>
            </a:r>
            <a:r>
              <a:rPr lang="en-US" sz="2400" dirty="0"/>
              <a:t> </a:t>
            </a:r>
            <a:r>
              <a:rPr lang="en-US" sz="2400" dirty="0" err="1"/>
              <a:t>dhe</a:t>
            </a:r>
            <a:r>
              <a:rPr lang="en-US" sz="2400" dirty="0"/>
              <a:t> </a:t>
            </a:r>
            <a:r>
              <a:rPr lang="en-US" sz="2400" dirty="0" err="1"/>
              <a:t>regjistrohen</a:t>
            </a:r>
            <a:r>
              <a:rPr lang="en-US" sz="2400" dirty="0"/>
              <a:t> </a:t>
            </a:r>
            <a:r>
              <a:rPr lang="en-US" sz="2400" dirty="0" err="1"/>
              <a:t>përkohësisht</a:t>
            </a:r>
            <a:r>
              <a:rPr lang="en-US" sz="2400" dirty="0"/>
              <a:t> </a:t>
            </a:r>
            <a:r>
              <a:rPr lang="en-US" sz="2400" dirty="0" err="1"/>
              <a:t>nëpërmjet</a:t>
            </a:r>
            <a:r>
              <a:rPr lang="en-US" sz="2400" dirty="0"/>
              <a:t> Wi-Fi-</a:t>
            </a:r>
            <a:r>
              <a:rPr lang="en-US" sz="2400" dirty="0" err="1"/>
              <a:t>ve</a:t>
            </a:r>
            <a:r>
              <a:rPr lang="en-US" sz="2400" dirty="0"/>
              <a:t> </a:t>
            </a:r>
            <a:r>
              <a:rPr lang="en-US" sz="2400" dirty="0" err="1"/>
              <a:t>lokale</a:t>
            </a:r>
            <a:r>
              <a:rPr lang="en-US" sz="2400" dirty="0"/>
              <a:t> </a:t>
            </a:r>
            <a:r>
              <a:rPr lang="en-US" sz="2400" dirty="0" err="1"/>
              <a:t>atje</a:t>
            </a:r>
            <a:r>
              <a:rPr lang="en-US" sz="2400" dirty="0"/>
              <a:t>, </a:t>
            </a:r>
            <a:r>
              <a:rPr lang="en-US" sz="2400" dirty="0" err="1"/>
              <a:t>për</a:t>
            </a:r>
            <a:r>
              <a:rPr lang="en-US" sz="2400" dirty="0"/>
              <a:t> </a:t>
            </a:r>
            <a:r>
              <a:rPr lang="en-US" sz="2400" dirty="0" err="1"/>
              <a:t>shkak</a:t>
            </a:r>
            <a:r>
              <a:rPr lang="en-US" sz="2400" dirty="0"/>
              <a:t> </a:t>
            </a:r>
            <a:r>
              <a:rPr lang="en-US" sz="2400" dirty="0" err="1"/>
              <a:t>të</a:t>
            </a:r>
            <a:r>
              <a:rPr lang="en-US" sz="2400" dirty="0"/>
              <a:t> </a:t>
            </a:r>
            <a:r>
              <a:rPr lang="en-US" sz="2400" dirty="0" err="1"/>
              <a:t>lëvizjes</a:t>
            </a:r>
            <a:r>
              <a:rPr lang="en-US" sz="2400" dirty="0"/>
              <a:t> </a:t>
            </a:r>
            <a:r>
              <a:rPr lang="en-US" sz="2400" dirty="0" err="1"/>
              <a:t>së</a:t>
            </a:r>
            <a:r>
              <a:rPr lang="en-US" sz="2400" dirty="0"/>
              <a:t> </a:t>
            </a:r>
            <a:r>
              <a:rPr lang="en-US" sz="2400" dirty="0" err="1"/>
              <a:t>pajisjes</a:t>
            </a:r>
            <a:r>
              <a:rPr lang="en-US" sz="2400" dirty="0"/>
              <a:t> </a:t>
            </a:r>
            <a:r>
              <a:rPr lang="en-US" sz="2400" dirty="0" err="1"/>
              <a:t>ku</a:t>
            </a:r>
            <a:r>
              <a:rPr lang="en-US" sz="2400" dirty="0"/>
              <a:t> </a:t>
            </a:r>
            <a:r>
              <a:rPr lang="en-US" sz="2400" dirty="0" err="1"/>
              <a:t>është</a:t>
            </a:r>
            <a:r>
              <a:rPr lang="en-US" sz="2400" dirty="0"/>
              <a:t> </a:t>
            </a:r>
            <a:r>
              <a:rPr lang="en-US" sz="2400" dirty="0" err="1"/>
              <a:t>vendosur</a:t>
            </a:r>
            <a:r>
              <a:rPr lang="en-US" sz="2400" dirty="0"/>
              <a:t> “malware”, </a:t>
            </a:r>
            <a:r>
              <a:rPr lang="en-US" sz="2400" dirty="0" err="1"/>
              <a:t>pasi</a:t>
            </a:r>
            <a:r>
              <a:rPr lang="en-US" sz="2400" dirty="0"/>
              <a:t> </a:t>
            </a:r>
            <a:r>
              <a:rPr lang="en-US" sz="2400" dirty="0" err="1"/>
              <a:t>në</a:t>
            </a:r>
            <a:r>
              <a:rPr lang="en-US" sz="2400" dirty="0"/>
              <a:t> </a:t>
            </a:r>
            <a:r>
              <a:rPr lang="en-US" sz="2400" dirty="0" err="1"/>
              <a:t>thelb</a:t>
            </a:r>
            <a:r>
              <a:rPr lang="en-US" sz="2400" dirty="0"/>
              <a:t>, </a:t>
            </a:r>
            <a:r>
              <a:rPr lang="en-US" sz="2400" dirty="0" err="1"/>
              <a:t>vendosja</a:t>
            </a:r>
            <a:r>
              <a:rPr lang="en-US" sz="2400" dirty="0"/>
              <a:t> </a:t>
            </a:r>
            <a:r>
              <a:rPr lang="en-US" sz="2400" dirty="0" err="1"/>
              <a:t>është</a:t>
            </a:r>
            <a:r>
              <a:rPr lang="en-US" sz="2400" dirty="0"/>
              <a:t> </a:t>
            </a:r>
            <a:r>
              <a:rPr lang="en-US" sz="2400" dirty="0" err="1"/>
              <a:t>bërë</a:t>
            </a:r>
            <a:r>
              <a:rPr lang="en-US" sz="2400" dirty="0"/>
              <a:t> </a:t>
            </a:r>
            <a:r>
              <a:rPr lang="en-US" sz="2400" dirty="0" err="1"/>
              <a:t>në</a:t>
            </a:r>
            <a:r>
              <a:rPr lang="en-US" sz="2400" dirty="0"/>
              <a:t> </a:t>
            </a:r>
            <a:r>
              <a:rPr lang="en-US" sz="2400" dirty="0" err="1"/>
              <a:t>Itali</a:t>
            </a:r>
            <a:r>
              <a:rPr lang="en-US" sz="2400" dirty="0"/>
              <a:t>, </a:t>
            </a:r>
            <a:r>
              <a:rPr lang="en-US" sz="2400" dirty="0" err="1"/>
              <a:t>nëpërmjet</a:t>
            </a:r>
            <a:r>
              <a:rPr lang="en-US" sz="2400" dirty="0"/>
              <a:t> </a:t>
            </a:r>
            <a:r>
              <a:rPr lang="en-US" sz="2400" dirty="0" err="1"/>
              <a:t>infrastrukturës</a:t>
            </a:r>
            <a:r>
              <a:rPr lang="en-US" sz="2400" dirty="0"/>
              <a:t> </a:t>
            </a:r>
            <a:r>
              <a:rPr lang="en-US" sz="2400" dirty="0" err="1"/>
              <a:t>së</a:t>
            </a:r>
            <a:r>
              <a:rPr lang="en-US" sz="2400" dirty="0"/>
              <a:t> </a:t>
            </a:r>
            <a:r>
              <a:rPr lang="en-US" sz="2400" dirty="0" err="1"/>
              <a:t>prokurorisë</a:t>
            </a:r>
            <a:r>
              <a:rPr lang="en-US" sz="2400" dirty="0"/>
              <a:t> </a:t>
            </a:r>
            <a:r>
              <a:rPr lang="en-US" sz="2400" dirty="0" err="1"/>
              <a:t>kombëtare</a:t>
            </a:r>
            <a:r>
              <a:rPr lang="en-US" sz="2400" dirty="0" smtClean="0"/>
              <a:t>.</a:t>
            </a:r>
            <a:endParaRPr lang="en-GB" sz="2400" dirty="0"/>
          </a:p>
          <a:p>
            <a:pPr marL="0" indent="0" algn="just">
              <a:buNone/>
            </a:pPr>
            <a:r>
              <a:rPr lang="en-US" sz="2400" b="1" dirty="0" err="1"/>
              <a:t>Vendimi</a:t>
            </a:r>
            <a:r>
              <a:rPr lang="en-US" sz="2400" b="1" dirty="0"/>
              <a:t> </a:t>
            </a:r>
            <a:r>
              <a:rPr lang="en-US" sz="2400" b="1" dirty="0" err="1"/>
              <a:t>nr</a:t>
            </a:r>
            <a:r>
              <a:rPr lang="en-US" sz="2400" b="1" dirty="0"/>
              <a:t>. 7634/2015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dirty="0" err="1"/>
              <a:t>Në</a:t>
            </a:r>
            <a:r>
              <a:rPr lang="en-US" sz="2400" dirty="0"/>
              <a:t> </a:t>
            </a:r>
            <a:r>
              <a:rPr lang="en-US" sz="2400" dirty="0" err="1"/>
              <a:t>rastet</a:t>
            </a:r>
            <a:r>
              <a:rPr lang="en-US" sz="2400" dirty="0"/>
              <a:t> e </a:t>
            </a:r>
            <a:r>
              <a:rPr lang="en-US" sz="2400" dirty="0" err="1"/>
              <a:t>përgjimeve</a:t>
            </a:r>
            <a:r>
              <a:rPr lang="en-US" sz="2400" dirty="0"/>
              <a:t> </a:t>
            </a:r>
            <a:r>
              <a:rPr lang="en-US" sz="2400" dirty="0" err="1"/>
              <a:t>telefonike</a:t>
            </a:r>
            <a:r>
              <a:rPr lang="en-US" sz="2400" dirty="0"/>
              <a:t> </a:t>
            </a:r>
            <a:r>
              <a:rPr lang="en-US" sz="2400" dirty="0" err="1"/>
              <a:t>të</a:t>
            </a:r>
            <a:r>
              <a:rPr lang="en-US" sz="2400" dirty="0"/>
              <a:t> </a:t>
            </a:r>
            <a:r>
              <a:rPr lang="en-US" sz="2400" dirty="0" err="1"/>
              <a:t>thirrjeve</a:t>
            </a:r>
            <a:r>
              <a:rPr lang="en-US" sz="2400" dirty="0"/>
              <a:t> </a:t>
            </a:r>
            <a:r>
              <a:rPr lang="en-US" sz="2400" dirty="0" err="1"/>
              <a:t>që</a:t>
            </a:r>
            <a:r>
              <a:rPr lang="en-US" sz="2400" dirty="0"/>
              <a:t> </a:t>
            </a:r>
            <a:r>
              <a:rPr lang="en-US" sz="2400" dirty="0" err="1"/>
              <a:t>nisen</a:t>
            </a:r>
            <a:r>
              <a:rPr lang="en-US" sz="2400" dirty="0"/>
              <a:t> </a:t>
            </a:r>
            <a:r>
              <a:rPr lang="en-US" sz="2400" dirty="0" err="1"/>
              <a:t>nga</a:t>
            </a:r>
            <a:r>
              <a:rPr lang="en-US" sz="2400" dirty="0"/>
              <a:t> </a:t>
            </a:r>
            <a:r>
              <a:rPr lang="en-US" sz="2400" dirty="0" err="1"/>
              <a:t>jashtë</a:t>
            </a:r>
            <a:r>
              <a:rPr lang="en-US" sz="2400" dirty="0"/>
              <a:t> </a:t>
            </a:r>
            <a:r>
              <a:rPr lang="en-US" sz="2400" dirty="0" err="1"/>
              <a:t>dhe</a:t>
            </a:r>
            <a:r>
              <a:rPr lang="en-US" sz="2400" dirty="0"/>
              <a:t> </a:t>
            </a:r>
            <a:r>
              <a:rPr lang="en-US" sz="2400" dirty="0" err="1"/>
              <a:t>përfundojnë</a:t>
            </a:r>
            <a:r>
              <a:rPr lang="en-US" sz="2400" dirty="0"/>
              <a:t> </a:t>
            </a:r>
            <a:r>
              <a:rPr lang="en-US" sz="2400" dirty="0" err="1"/>
              <a:t>në</a:t>
            </a:r>
            <a:r>
              <a:rPr lang="en-US" sz="2400" dirty="0"/>
              <a:t> </a:t>
            </a:r>
            <a:r>
              <a:rPr lang="en-US" sz="2400" dirty="0" err="1"/>
              <a:t>një</a:t>
            </a:r>
            <a:r>
              <a:rPr lang="en-US" sz="2400" dirty="0"/>
              <a:t> </a:t>
            </a:r>
            <a:r>
              <a:rPr lang="en-US" sz="2400" dirty="0" err="1"/>
              <a:t>nyje</a:t>
            </a:r>
            <a:r>
              <a:rPr lang="en-US" sz="2400" dirty="0"/>
              <a:t> </a:t>
            </a:r>
            <a:r>
              <a:rPr lang="en-US" sz="2400" dirty="0" err="1"/>
              <a:t>ndërlidhëse</a:t>
            </a:r>
            <a:r>
              <a:rPr lang="en-US" sz="2400" dirty="0"/>
              <a:t> </a:t>
            </a:r>
            <a:r>
              <a:rPr lang="en-US" sz="2400" dirty="0" err="1"/>
              <a:t>që</a:t>
            </a:r>
            <a:r>
              <a:rPr lang="en-US" sz="2400" dirty="0"/>
              <a:t> </a:t>
            </a:r>
            <a:r>
              <a:rPr lang="en-US" sz="2400" dirty="0" err="1"/>
              <a:t>ndodhet</a:t>
            </a:r>
            <a:r>
              <a:rPr lang="en-US" sz="2400" dirty="0"/>
              <a:t> </a:t>
            </a:r>
            <a:r>
              <a:rPr lang="en-US" sz="2400" dirty="0" err="1"/>
              <a:t>në</a:t>
            </a:r>
            <a:r>
              <a:rPr lang="en-US" sz="2400" dirty="0"/>
              <a:t> </a:t>
            </a:r>
            <a:r>
              <a:rPr lang="en-US" sz="2400" dirty="0" err="1"/>
              <a:t>Itali</a:t>
            </a:r>
            <a:r>
              <a:rPr lang="en-US" sz="2400" dirty="0"/>
              <a:t> (</a:t>
            </a:r>
            <a:r>
              <a:rPr lang="en-US" sz="2400" dirty="0" err="1"/>
              <a:t>dhe</a:t>
            </a:r>
            <a:r>
              <a:rPr lang="en-US" sz="2400" dirty="0"/>
              <a:t> </a:t>
            </a:r>
            <a:r>
              <a:rPr lang="en-US" sz="2400" dirty="0" err="1"/>
              <a:t>aq</a:t>
            </a:r>
            <a:r>
              <a:rPr lang="en-US" sz="2400" dirty="0"/>
              <a:t> </a:t>
            </a:r>
            <a:r>
              <a:rPr lang="en-US" sz="2400" dirty="0" err="1"/>
              <a:t>më</a:t>
            </a:r>
            <a:r>
              <a:rPr lang="en-US" sz="2400" dirty="0"/>
              <a:t> </a:t>
            </a:r>
            <a:r>
              <a:rPr lang="en-US" sz="2400" dirty="0" err="1"/>
              <a:t>tepër</a:t>
            </a:r>
            <a:r>
              <a:rPr lang="en-US" sz="2400" dirty="0"/>
              <a:t>, </a:t>
            </a:r>
            <a:r>
              <a:rPr lang="en-US" sz="2400" dirty="0" err="1"/>
              <a:t>të</a:t>
            </a:r>
            <a:r>
              <a:rPr lang="en-US" sz="2400" dirty="0"/>
              <a:t> </a:t>
            </a:r>
            <a:r>
              <a:rPr lang="en-US" sz="2400" dirty="0" err="1"/>
              <a:t>thirrjeve</a:t>
            </a:r>
            <a:r>
              <a:rPr lang="en-US" sz="2400" dirty="0"/>
              <a:t> </a:t>
            </a:r>
            <a:r>
              <a:rPr lang="en-US" sz="2400" dirty="0" err="1"/>
              <a:t>që</a:t>
            </a:r>
            <a:r>
              <a:rPr lang="en-US" sz="2400" dirty="0"/>
              <a:t> </a:t>
            </a:r>
            <a:r>
              <a:rPr lang="en-US" sz="2400" dirty="0" err="1"/>
              <a:t>nisen</a:t>
            </a:r>
            <a:r>
              <a:rPr lang="en-US" sz="2400" dirty="0"/>
              <a:t> </a:t>
            </a:r>
            <a:r>
              <a:rPr lang="en-US" sz="2400" dirty="0" err="1"/>
              <a:t>nga</a:t>
            </a:r>
            <a:r>
              <a:rPr lang="en-US" sz="2400" dirty="0"/>
              <a:t> Italia </a:t>
            </a:r>
            <a:r>
              <a:rPr lang="en-US" sz="2400" dirty="0" err="1"/>
              <a:t>drejt</a:t>
            </a:r>
            <a:r>
              <a:rPr lang="en-US" sz="2400" dirty="0"/>
              <a:t> </a:t>
            </a:r>
            <a:r>
              <a:rPr lang="en-US" sz="2400" dirty="0" err="1"/>
              <a:t>vendeve</a:t>
            </a:r>
            <a:r>
              <a:rPr lang="en-US" sz="2400" dirty="0"/>
              <a:t> </a:t>
            </a:r>
            <a:r>
              <a:rPr lang="en-US" sz="2400" dirty="0" err="1"/>
              <a:t>të</a:t>
            </a:r>
            <a:r>
              <a:rPr lang="en-US" sz="2400" dirty="0"/>
              <a:t> </a:t>
            </a:r>
            <a:r>
              <a:rPr lang="en-US" sz="2400" dirty="0" err="1"/>
              <a:t>tjera</a:t>
            </a:r>
            <a:r>
              <a:rPr lang="en-US" sz="2400" dirty="0"/>
              <a:t>, </a:t>
            </a:r>
            <a:r>
              <a:rPr lang="en-US" sz="2400" dirty="0" err="1"/>
              <a:t>përmes</a:t>
            </a:r>
            <a:r>
              <a:rPr lang="en-US" sz="2400" dirty="0"/>
              <a:t> </a:t>
            </a:r>
            <a:r>
              <a:rPr lang="en-US" sz="2400" dirty="0" err="1"/>
              <a:t>një</a:t>
            </a:r>
            <a:r>
              <a:rPr lang="en-US" sz="2400" dirty="0"/>
              <a:t> </a:t>
            </a:r>
            <a:r>
              <a:rPr lang="en-US" sz="2400" dirty="0" err="1"/>
              <a:t>antene</a:t>
            </a:r>
            <a:r>
              <a:rPr lang="en-US" sz="2400" dirty="0"/>
              <a:t> </a:t>
            </a:r>
            <a:r>
              <a:rPr lang="en-US" sz="2400" dirty="0" err="1"/>
              <a:t>të</a:t>
            </a:r>
            <a:r>
              <a:rPr lang="en-US" sz="2400" dirty="0"/>
              <a:t> </a:t>
            </a:r>
            <a:r>
              <a:rPr lang="en-US" sz="2400" dirty="0" err="1"/>
              <a:t>vendosur</a:t>
            </a:r>
            <a:r>
              <a:rPr lang="en-US" sz="2400" dirty="0"/>
              <a:t> </a:t>
            </a:r>
            <a:r>
              <a:rPr lang="en-US" sz="2400" dirty="0" err="1"/>
              <a:t>në</a:t>
            </a:r>
            <a:r>
              <a:rPr lang="en-US" sz="2400" dirty="0"/>
              <a:t> </a:t>
            </a:r>
            <a:r>
              <a:rPr lang="en-US" sz="2400" dirty="0" err="1"/>
              <a:t>territorin</a:t>
            </a:r>
            <a:r>
              <a:rPr lang="en-US" sz="2400" dirty="0"/>
              <a:t> </a:t>
            </a:r>
            <a:r>
              <a:rPr lang="en-US" sz="2400" dirty="0" err="1"/>
              <a:t>italian</a:t>
            </a:r>
            <a:r>
              <a:rPr lang="en-US" sz="2400" dirty="0"/>
              <a:t>), </a:t>
            </a:r>
            <a:r>
              <a:rPr lang="en-US" sz="2400" dirty="0" err="1"/>
              <a:t>nuk</a:t>
            </a:r>
            <a:r>
              <a:rPr lang="en-US" sz="2400" dirty="0"/>
              <a:t> </a:t>
            </a:r>
            <a:r>
              <a:rPr lang="en-US" sz="2400" dirty="0" err="1"/>
              <a:t>kërkohet</a:t>
            </a:r>
            <a:r>
              <a:rPr lang="en-US" sz="2400" dirty="0"/>
              <a:t> </a:t>
            </a:r>
            <a:r>
              <a:rPr lang="en-US" sz="2400" dirty="0" err="1"/>
              <a:t>zbatimi</a:t>
            </a:r>
            <a:r>
              <a:rPr lang="en-US" sz="2400" dirty="0"/>
              <a:t> i </a:t>
            </a:r>
            <a:r>
              <a:rPr lang="en-US" sz="2400" dirty="0" err="1"/>
              <a:t>ndihmës</a:t>
            </a:r>
            <a:r>
              <a:rPr lang="en-US" sz="2400" dirty="0"/>
              <a:t> </a:t>
            </a:r>
            <a:r>
              <a:rPr lang="en-US" sz="2400" dirty="0" err="1"/>
              <a:t>së</a:t>
            </a:r>
            <a:r>
              <a:rPr lang="en-US" sz="2400" dirty="0"/>
              <a:t> </a:t>
            </a:r>
            <a:r>
              <a:rPr lang="en-US" sz="2400" dirty="0" err="1"/>
              <a:t>ndërsjelltë</a:t>
            </a:r>
            <a:r>
              <a:rPr lang="en-US" sz="2400" dirty="0"/>
              <a:t> </a:t>
            </a:r>
            <a:r>
              <a:rPr lang="en-US" sz="2400" dirty="0" err="1"/>
              <a:t>juridike</a:t>
            </a:r>
            <a:r>
              <a:rPr lang="en-US" sz="2400" dirty="0"/>
              <a:t> </a:t>
            </a:r>
            <a:r>
              <a:rPr lang="en-US" sz="2400" dirty="0" err="1"/>
              <a:t>në</a:t>
            </a:r>
            <a:r>
              <a:rPr lang="en-US" sz="2400" dirty="0"/>
              <a:t> </a:t>
            </a:r>
            <a:r>
              <a:rPr lang="en-US" sz="2400" dirty="0" err="1"/>
              <a:t>fushën</a:t>
            </a:r>
            <a:r>
              <a:rPr lang="en-US" sz="2400" dirty="0"/>
              <a:t> </a:t>
            </a:r>
            <a:r>
              <a:rPr lang="en-US" sz="2400" dirty="0" err="1"/>
              <a:t>penale</a:t>
            </a:r>
            <a:r>
              <a:rPr lang="en-US" sz="2400" dirty="0"/>
              <a:t> </a:t>
            </a:r>
            <a:r>
              <a:rPr lang="en-US" sz="2400" dirty="0" err="1"/>
              <a:t>përmes</a:t>
            </a:r>
            <a:r>
              <a:rPr lang="en-US" sz="2400" dirty="0"/>
              <a:t> </a:t>
            </a:r>
            <a:r>
              <a:rPr lang="en-US" sz="2400" dirty="0" err="1"/>
              <a:t>letërporosive</a:t>
            </a:r>
            <a:r>
              <a:rPr lang="en-US" sz="2400" dirty="0"/>
              <a:t>, </a:t>
            </a:r>
            <a:r>
              <a:rPr lang="en-US" sz="2400" dirty="0" err="1"/>
              <a:t>pasi</a:t>
            </a:r>
            <a:r>
              <a:rPr lang="en-US" sz="2400" dirty="0"/>
              <a:t> </a:t>
            </a:r>
            <a:r>
              <a:rPr lang="en-US" sz="2400" dirty="0" err="1"/>
              <a:t>në</a:t>
            </a:r>
            <a:r>
              <a:rPr lang="en-US" sz="2400" dirty="0"/>
              <a:t> </a:t>
            </a:r>
            <a:r>
              <a:rPr lang="en-US" sz="2400" dirty="0" err="1"/>
              <a:t>këtë</a:t>
            </a:r>
            <a:r>
              <a:rPr lang="en-US" sz="2400" dirty="0"/>
              <a:t> </a:t>
            </a:r>
            <a:r>
              <a:rPr lang="en-US" sz="2400" dirty="0" err="1"/>
              <a:t>rast</a:t>
            </a:r>
            <a:r>
              <a:rPr lang="en-US" sz="2400" dirty="0"/>
              <a:t>, e </a:t>
            </a:r>
            <a:r>
              <a:rPr lang="en-US" sz="2400" dirty="0" err="1"/>
              <a:t>gjithë</a:t>
            </a:r>
            <a:r>
              <a:rPr lang="en-US" sz="2400" dirty="0"/>
              <a:t> </a:t>
            </a:r>
            <a:r>
              <a:rPr lang="en-US" sz="2400" dirty="0" err="1"/>
              <a:t>veprimtaria</a:t>
            </a:r>
            <a:r>
              <a:rPr lang="en-US" sz="2400" dirty="0"/>
              <a:t> e </a:t>
            </a:r>
            <a:r>
              <a:rPr lang="en-US" sz="2400" dirty="0" err="1"/>
              <a:t>përgjimit</a:t>
            </a:r>
            <a:r>
              <a:rPr lang="en-US" sz="2400" dirty="0"/>
              <a:t>, </a:t>
            </a:r>
            <a:r>
              <a:rPr lang="en-US" sz="2400" dirty="0" err="1"/>
              <a:t>marrjes</a:t>
            </a:r>
            <a:r>
              <a:rPr lang="en-US" sz="2400" dirty="0"/>
              <a:t> </a:t>
            </a:r>
            <a:r>
              <a:rPr lang="en-US" sz="2400" dirty="0" err="1"/>
              <a:t>dhe</a:t>
            </a:r>
            <a:r>
              <a:rPr lang="en-US" sz="2400" dirty="0"/>
              <a:t> </a:t>
            </a:r>
            <a:r>
              <a:rPr lang="en-US" sz="2400" dirty="0" err="1"/>
              <a:t>regjistrimit</a:t>
            </a:r>
            <a:r>
              <a:rPr lang="en-US" sz="2400" dirty="0"/>
              <a:t> </a:t>
            </a:r>
            <a:r>
              <a:rPr lang="en-US" sz="2400" dirty="0" err="1"/>
              <a:t>të</a:t>
            </a:r>
            <a:r>
              <a:rPr lang="en-US" sz="2400" dirty="0"/>
              <a:t> </a:t>
            </a:r>
            <a:r>
              <a:rPr lang="en-US" sz="2400" dirty="0" err="1"/>
              <a:t>telefonatave</a:t>
            </a:r>
            <a:r>
              <a:rPr lang="en-US" sz="2400" dirty="0"/>
              <a:t> </a:t>
            </a:r>
            <a:r>
              <a:rPr lang="en-US" sz="2400" dirty="0" err="1"/>
              <a:t>kryhet</a:t>
            </a:r>
            <a:r>
              <a:rPr lang="en-US" sz="2400" dirty="0"/>
              <a:t> </a:t>
            </a:r>
            <a:r>
              <a:rPr lang="en-US" sz="2400" dirty="0" err="1"/>
              <a:t>tërësisht</a:t>
            </a:r>
            <a:r>
              <a:rPr lang="en-US" sz="2400" dirty="0"/>
              <a:t> </a:t>
            </a:r>
            <a:r>
              <a:rPr lang="en-US" sz="2400" dirty="0" err="1"/>
              <a:t>në</a:t>
            </a:r>
            <a:r>
              <a:rPr lang="en-US" sz="2400" dirty="0"/>
              <a:t> </a:t>
            </a:r>
            <a:r>
              <a:rPr lang="en-US" sz="2400" dirty="0" err="1"/>
              <a:t>territorin</a:t>
            </a:r>
            <a:r>
              <a:rPr lang="en-US" sz="2400" dirty="0"/>
              <a:t> </a:t>
            </a:r>
            <a:r>
              <a:rPr lang="en-US" sz="2400" dirty="0" err="1"/>
              <a:t>italian</a:t>
            </a:r>
            <a:r>
              <a:rPr lang="en-US" sz="2400" dirty="0"/>
              <a:t>. </a:t>
            </a:r>
            <a:r>
              <a:rPr lang="en-US" sz="2400" dirty="0" err="1"/>
              <a:t>Ndihma</a:t>
            </a:r>
            <a:r>
              <a:rPr lang="en-US" sz="2400" dirty="0"/>
              <a:t> e </a:t>
            </a:r>
            <a:r>
              <a:rPr lang="en-US" sz="2400" dirty="0" err="1"/>
              <a:t>ndërsjelltë</a:t>
            </a:r>
            <a:r>
              <a:rPr lang="en-US" sz="2400" dirty="0"/>
              <a:t> </a:t>
            </a:r>
            <a:r>
              <a:rPr lang="en-US" sz="2400" dirty="0" err="1"/>
              <a:t>juridike</a:t>
            </a:r>
            <a:r>
              <a:rPr lang="en-US" sz="2400" dirty="0"/>
              <a:t> do </a:t>
            </a:r>
            <a:r>
              <a:rPr lang="en-US" sz="2400" dirty="0" err="1"/>
              <a:t>të</a:t>
            </a:r>
            <a:r>
              <a:rPr lang="en-US" sz="2400" dirty="0"/>
              <a:t> </a:t>
            </a:r>
            <a:r>
              <a:rPr lang="en-US" sz="2400" dirty="0" err="1"/>
              <a:t>ishte</a:t>
            </a:r>
            <a:r>
              <a:rPr lang="en-US" sz="2400" dirty="0"/>
              <a:t> e </a:t>
            </a:r>
            <a:r>
              <a:rPr lang="en-US" sz="2400" dirty="0" err="1"/>
              <a:t>nevojshme</a:t>
            </a:r>
            <a:r>
              <a:rPr lang="en-US" sz="2400" dirty="0"/>
              <a:t> </a:t>
            </a:r>
            <a:r>
              <a:rPr lang="en-US" sz="2400" dirty="0" err="1"/>
              <a:t>vetëm</a:t>
            </a:r>
            <a:r>
              <a:rPr lang="en-US" sz="2400" dirty="0"/>
              <a:t> </a:t>
            </a:r>
            <a:r>
              <a:rPr lang="en-US" sz="2400" dirty="0" err="1"/>
              <a:t>për</a:t>
            </a:r>
            <a:r>
              <a:rPr lang="en-US" sz="2400" dirty="0"/>
              <a:t> </a:t>
            </a:r>
            <a:r>
              <a:rPr lang="en-US" sz="2400" dirty="0" err="1"/>
              <a:t>ndërhyrjet</a:t>
            </a:r>
            <a:r>
              <a:rPr lang="en-US" sz="2400" dirty="0"/>
              <a:t> </a:t>
            </a:r>
            <a:r>
              <a:rPr lang="en-US" sz="2400" dirty="0" err="1"/>
              <a:t>që</a:t>
            </a:r>
            <a:r>
              <a:rPr lang="en-US" sz="2400" dirty="0"/>
              <a:t> </a:t>
            </a:r>
            <a:r>
              <a:rPr lang="en-US" sz="2400" dirty="0" err="1"/>
              <a:t>kryhen</a:t>
            </a:r>
            <a:r>
              <a:rPr lang="en-US" sz="2400" dirty="0"/>
              <a:t> </a:t>
            </a:r>
            <a:r>
              <a:rPr lang="en-US" sz="2400" dirty="0" err="1"/>
              <a:t>jashtë</a:t>
            </a:r>
            <a:r>
              <a:rPr lang="en-US" sz="2400" dirty="0"/>
              <a:t> </a:t>
            </a:r>
            <a:r>
              <a:rPr lang="en-US" sz="2400" dirty="0" err="1"/>
              <a:t>vendit</a:t>
            </a:r>
            <a:r>
              <a:rPr lang="en-US" sz="2400" dirty="0"/>
              <a:t>, </a:t>
            </a:r>
            <a:r>
              <a:rPr lang="en-US" sz="2400" dirty="0" err="1"/>
              <a:t>për</a:t>
            </a:r>
            <a:r>
              <a:rPr lang="en-US" sz="2400" dirty="0"/>
              <a:t> </a:t>
            </a:r>
            <a:r>
              <a:rPr lang="en-US" sz="2400" dirty="0" err="1"/>
              <a:t>përgjimin</a:t>
            </a:r>
            <a:r>
              <a:rPr lang="en-US" sz="2400" dirty="0"/>
              <a:t> e </a:t>
            </a:r>
            <a:r>
              <a:rPr lang="en-US" sz="2400" dirty="0" err="1"/>
              <a:t>bisedave</a:t>
            </a:r>
            <a:r>
              <a:rPr lang="en-US" sz="2400" dirty="0"/>
              <a:t> </a:t>
            </a:r>
            <a:r>
              <a:rPr lang="en-US" sz="2400" dirty="0" err="1"/>
              <a:t>të</a:t>
            </a:r>
            <a:r>
              <a:rPr lang="en-US" sz="2400" dirty="0"/>
              <a:t> </a:t>
            </a:r>
            <a:r>
              <a:rPr lang="en-US" sz="2400" dirty="0" err="1"/>
              <a:t>marra</a:t>
            </a:r>
            <a:r>
              <a:rPr lang="en-US" sz="2400" dirty="0"/>
              <a:t> </a:t>
            </a:r>
            <a:r>
              <a:rPr lang="en-US" sz="2400" dirty="0" err="1"/>
              <a:t>vetëm</a:t>
            </a:r>
            <a:r>
              <a:rPr lang="en-US" sz="2400" dirty="0"/>
              <a:t> </a:t>
            </a:r>
            <a:r>
              <a:rPr lang="en-US" sz="2400" dirty="0" err="1"/>
              <a:t>nga</a:t>
            </a:r>
            <a:r>
              <a:rPr lang="en-US" sz="2400" dirty="0"/>
              <a:t> </a:t>
            </a:r>
            <a:r>
              <a:rPr lang="en-US" sz="2400" dirty="0" err="1"/>
              <a:t>një</a:t>
            </a:r>
            <a:r>
              <a:rPr lang="en-US" sz="2400" dirty="0"/>
              <a:t> operator i </a:t>
            </a:r>
            <a:r>
              <a:rPr lang="en-US" sz="2400" dirty="0" err="1"/>
              <a:t>huaj</a:t>
            </a:r>
            <a:r>
              <a:rPr lang="en-US" sz="2400" dirty="0"/>
              <a:t>. </a:t>
            </a:r>
            <a:endParaRPr lang="en-GB" sz="2400" dirty="0"/>
          </a:p>
          <a:p>
            <a:pPr algn="just"/>
            <a:endParaRPr lang="en-US" sz="2400"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14389841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Përgjimet</a:t>
            </a:r>
            <a:r>
              <a:rPr lang="en-US" sz="2800" b="1" dirty="0"/>
              <a:t> me </a:t>
            </a:r>
            <a:r>
              <a:rPr lang="en-US" sz="2800" b="1" dirty="0" err="1"/>
              <a:t>elementë</a:t>
            </a:r>
            <a:r>
              <a:rPr lang="en-US" sz="2800" b="1" dirty="0"/>
              <a:t> </a:t>
            </a:r>
            <a:r>
              <a:rPr lang="en-US" sz="2800" b="1" dirty="0" err="1" smtClean="0"/>
              <a:t>ndërkufitarë</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marL="0" indent="0" algn="just">
              <a:buNone/>
            </a:pPr>
            <a:endParaRPr lang="en-US" sz="2400" b="1" dirty="0" smtClean="0"/>
          </a:p>
          <a:p>
            <a:pPr marL="0" indent="0" algn="just">
              <a:buNone/>
            </a:pPr>
            <a:r>
              <a:rPr lang="en-US" sz="2400" b="1" dirty="0" err="1" smtClean="0"/>
              <a:t>Vendimi</a:t>
            </a:r>
            <a:r>
              <a:rPr lang="en-US" sz="2400" b="1" dirty="0" smtClean="0"/>
              <a:t> </a:t>
            </a:r>
            <a:r>
              <a:rPr lang="en-US" sz="2400" b="1" dirty="0" err="1"/>
              <a:t>nr</a:t>
            </a:r>
            <a:r>
              <a:rPr lang="en-US" sz="2400" b="1" dirty="0"/>
              <a:t>. 8588/2008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dirty="0" err="1"/>
              <a:t>Në</a:t>
            </a:r>
            <a:r>
              <a:rPr lang="en-US" sz="2400" dirty="0"/>
              <a:t> </a:t>
            </a:r>
            <a:r>
              <a:rPr lang="en-US" sz="2400" dirty="0" err="1"/>
              <a:t>rastet</a:t>
            </a:r>
            <a:r>
              <a:rPr lang="en-US" sz="2400" dirty="0"/>
              <a:t> e </a:t>
            </a:r>
            <a:r>
              <a:rPr lang="en-US" sz="2400" dirty="0" err="1"/>
              <a:t>përgjimeve</a:t>
            </a:r>
            <a:r>
              <a:rPr lang="en-US" sz="2400" dirty="0"/>
              <a:t> </a:t>
            </a:r>
            <a:r>
              <a:rPr lang="en-US" sz="2400" dirty="0" err="1"/>
              <a:t>ambientale</a:t>
            </a:r>
            <a:r>
              <a:rPr lang="en-US" sz="2400" dirty="0"/>
              <a:t> </a:t>
            </a:r>
            <a:r>
              <a:rPr lang="en-US" sz="2400" dirty="0" err="1"/>
              <a:t>të</a:t>
            </a:r>
            <a:r>
              <a:rPr lang="en-US" sz="2400" dirty="0"/>
              <a:t> </a:t>
            </a:r>
            <a:r>
              <a:rPr lang="en-US" sz="2400" dirty="0" err="1"/>
              <a:t>kryera</a:t>
            </a:r>
            <a:r>
              <a:rPr lang="en-US" sz="2400" dirty="0"/>
              <a:t> </a:t>
            </a:r>
            <a:r>
              <a:rPr lang="en-US" sz="2400" dirty="0" err="1"/>
              <a:t>përmes</a:t>
            </a:r>
            <a:r>
              <a:rPr lang="en-US" sz="2400" dirty="0"/>
              <a:t> </a:t>
            </a:r>
            <a:r>
              <a:rPr lang="en-US" sz="2400" dirty="0" err="1"/>
              <a:t>vendosjes</a:t>
            </a:r>
            <a:r>
              <a:rPr lang="en-US" sz="2400" dirty="0"/>
              <a:t> </a:t>
            </a:r>
            <a:r>
              <a:rPr lang="en-US" sz="2400" dirty="0" err="1"/>
              <a:t>së</a:t>
            </a:r>
            <a:r>
              <a:rPr lang="en-US" sz="2400" dirty="0"/>
              <a:t> </a:t>
            </a:r>
            <a:r>
              <a:rPr lang="en-US" sz="2400" dirty="0" err="1"/>
              <a:t>aparaturave</a:t>
            </a:r>
            <a:r>
              <a:rPr lang="en-US" sz="2400" dirty="0"/>
              <a:t> </a:t>
            </a:r>
            <a:r>
              <a:rPr lang="en-US" sz="2400" dirty="0" err="1"/>
              <a:t>në</a:t>
            </a:r>
            <a:r>
              <a:rPr lang="en-US" sz="2400" dirty="0"/>
              <a:t> </a:t>
            </a:r>
            <a:r>
              <a:rPr lang="en-US" sz="2400" dirty="0" err="1"/>
              <a:t>një</a:t>
            </a:r>
            <a:r>
              <a:rPr lang="en-US" sz="2400" dirty="0"/>
              <a:t> </a:t>
            </a:r>
            <a:r>
              <a:rPr lang="en-US" sz="2400" dirty="0" err="1"/>
              <a:t>automjet</a:t>
            </a:r>
            <a:r>
              <a:rPr lang="en-US" sz="2400" dirty="0"/>
              <a:t>, i </a:t>
            </a:r>
            <a:r>
              <a:rPr lang="en-US" sz="2400" dirty="0" err="1"/>
              <a:t>cili</a:t>
            </a:r>
            <a:r>
              <a:rPr lang="en-US" sz="2400" dirty="0"/>
              <a:t>, </a:t>
            </a:r>
            <a:r>
              <a:rPr lang="en-US" sz="2400" dirty="0" err="1"/>
              <a:t>në</a:t>
            </a:r>
            <a:r>
              <a:rPr lang="en-US" sz="2400" dirty="0"/>
              <a:t> </a:t>
            </a:r>
            <a:r>
              <a:rPr lang="en-US" sz="2400" dirty="0" err="1"/>
              <a:t>kohën</a:t>
            </a:r>
            <a:r>
              <a:rPr lang="en-US" sz="2400" dirty="0"/>
              <a:t> </a:t>
            </a:r>
            <a:r>
              <a:rPr lang="en-US" sz="2400" dirty="0" err="1"/>
              <a:t>kur</a:t>
            </a:r>
            <a:r>
              <a:rPr lang="en-US" sz="2400" dirty="0"/>
              <a:t> </a:t>
            </a:r>
            <a:r>
              <a:rPr lang="en-US" sz="2400" dirty="0" err="1"/>
              <a:t>është</a:t>
            </a:r>
            <a:r>
              <a:rPr lang="en-US" sz="2400" dirty="0"/>
              <a:t> </a:t>
            </a:r>
            <a:r>
              <a:rPr lang="en-US" sz="2400" dirty="0" err="1"/>
              <a:t>vendosur</a:t>
            </a:r>
            <a:r>
              <a:rPr lang="en-US" sz="2400" dirty="0"/>
              <a:t> </a:t>
            </a:r>
            <a:r>
              <a:rPr lang="en-US" sz="2400" dirty="0" err="1"/>
              <a:t>aparatura</a:t>
            </a:r>
            <a:r>
              <a:rPr lang="en-US" sz="2400" dirty="0"/>
              <a:t>, </a:t>
            </a:r>
            <a:r>
              <a:rPr lang="en-US" sz="2400" dirty="0" err="1"/>
              <a:t>ka</a:t>
            </a:r>
            <a:r>
              <a:rPr lang="en-US" sz="2400" dirty="0"/>
              <a:t> </a:t>
            </a:r>
            <a:r>
              <a:rPr lang="en-US" sz="2400" dirty="0" err="1"/>
              <a:t>qenë</a:t>
            </a:r>
            <a:r>
              <a:rPr lang="en-US" sz="2400" dirty="0"/>
              <a:t> </a:t>
            </a:r>
            <a:r>
              <a:rPr lang="en-US" sz="2400" dirty="0" err="1"/>
              <a:t>në</a:t>
            </a:r>
            <a:r>
              <a:rPr lang="en-US" sz="2400" dirty="0"/>
              <a:t> </a:t>
            </a:r>
            <a:r>
              <a:rPr lang="en-US" sz="2400" dirty="0" err="1"/>
              <a:t>territorin</a:t>
            </a:r>
            <a:r>
              <a:rPr lang="en-US" sz="2400" dirty="0"/>
              <a:t> </a:t>
            </a:r>
            <a:r>
              <a:rPr lang="en-US" sz="2400" dirty="0" err="1"/>
              <a:t>kombëtar</a:t>
            </a:r>
            <a:r>
              <a:rPr lang="en-US" sz="2400" dirty="0"/>
              <a:t>, </a:t>
            </a:r>
            <a:r>
              <a:rPr lang="en-US" sz="2400" dirty="0" err="1"/>
              <a:t>nuk</a:t>
            </a:r>
            <a:r>
              <a:rPr lang="en-US" sz="2400" dirty="0"/>
              <a:t> </a:t>
            </a:r>
            <a:r>
              <a:rPr lang="en-US" sz="2400" dirty="0" err="1"/>
              <a:t>kërkohet</a:t>
            </a:r>
            <a:r>
              <a:rPr lang="en-US" sz="2400" dirty="0"/>
              <a:t> </a:t>
            </a:r>
            <a:r>
              <a:rPr lang="en-US" sz="2400" dirty="0" err="1"/>
              <a:t>aktivizimi</a:t>
            </a:r>
            <a:r>
              <a:rPr lang="en-US" sz="2400" dirty="0"/>
              <a:t> i </a:t>
            </a:r>
            <a:r>
              <a:rPr lang="en-US" sz="2400" dirty="0" err="1"/>
              <a:t>një</a:t>
            </a:r>
            <a:r>
              <a:rPr lang="en-US" sz="2400" dirty="0"/>
              <a:t> </a:t>
            </a:r>
            <a:r>
              <a:rPr lang="en-US" sz="2400" dirty="0" err="1"/>
              <a:t>letërporosie</a:t>
            </a:r>
            <a:r>
              <a:rPr lang="en-US" sz="2400" dirty="0"/>
              <a:t> </a:t>
            </a:r>
            <a:r>
              <a:rPr lang="en-US" sz="2400" dirty="0" err="1"/>
              <a:t>vetëm</a:t>
            </a:r>
            <a:r>
              <a:rPr lang="en-US" sz="2400" dirty="0"/>
              <a:t> </a:t>
            </a:r>
            <a:r>
              <a:rPr lang="en-US" sz="2400" dirty="0" err="1"/>
              <a:t>për</a:t>
            </a:r>
            <a:r>
              <a:rPr lang="en-US" sz="2400" dirty="0"/>
              <a:t> </a:t>
            </a:r>
            <a:r>
              <a:rPr lang="en-US" sz="2400" dirty="0" err="1"/>
              <a:t>faktin</a:t>
            </a:r>
            <a:r>
              <a:rPr lang="en-US" sz="2400" dirty="0"/>
              <a:t> se </a:t>
            </a:r>
            <a:r>
              <a:rPr lang="en-US" sz="2400" dirty="0" err="1"/>
              <a:t>automjeti</a:t>
            </a:r>
            <a:r>
              <a:rPr lang="en-US" sz="2400" dirty="0"/>
              <a:t> </a:t>
            </a:r>
            <a:r>
              <a:rPr lang="en-US" sz="2400" dirty="0" err="1"/>
              <a:t>në</a:t>
            </a:r>
            <a:r>
              <a:rPr lang="en-US" sz="2400" dirty="0"/>
              <a:t> </a:t>
            </a:r>
            <a:r>
              <a:rPr lang="en-US" sz="2400" dirty="0" err="1"/>
              <a:t>fjalë</a:t>
            </a:r>
            <a:r>
              <a:rPr lang="en-US" sz="2400" dirty="0"/>
              <a:t> </a:t>
            </a:r>
            <a:r>
              <a:rPr lang="en-US" sz="2400" dirty="0" err="1"/>
              <a:t>mund</a:t>
            </a:r>
            <a:r>
              <a:rPr lang="en-US" sz="2400" dirty="0"/>
              <a:t> </a:t>
            </a:r>
            <a:r>
              <a:rPr lang="en-US" sz="2400" dirty="0" err="1"/>
              <a:t>të</a:t>
            </a:r>
            <a:r>
              <a:rPr lang="en-US" sz="2400" dirty="0"/>
              <a:t> </a:t>
            </a:r>
            <a:r>
              <a:rPr lang="en-US" sz="2400" dirty="0" err="1"/>
              <a:t>lëvizë</a:t>
            </a:r>
            <a:r>
              <a:rPr lang="en-US" sz="2400" dirty="0"/>
              <a:t> </a:t>
            </a:r>
            <a:r>
              <a:rPr lang="en-US" sz="2400" dirty="0" err="1"/>
              <a:t>eventualisht</a:t>
            </a:r>
            <a:r>
              <a:rPr lang="en-US" sz="2400" dirty="0"/>
              <a:t> </a:t>
            </a:r>
            <a:r>
              <a:rPr lang="en-US" sz="2400" dirty="0" err="1"/>
              <a:t>edhe</a:t>
            </a:r>
            <a:r>
              <a:rPr lang="en-US" sz="2400" dirty="0"/>
              <a:t> </a:t>
            </a:r>
            <a:r>
              <a:rPr lang="en-US" sz="2400" dirty="0" err="1"/>
              <a:t>në</a:t>
            </a:r>
            <a:r>
              <a:rPr lang="en-US" sz="2400" dirty="0"/>
              <a:t> </a:t>
            </a:r>
            <a:r>
              <a:rPr lang="en-US" sz="2400" dirty="0" err="1"/>
              <a:t>territor</a:t>
            </a:r>
            <a:r>
              <a:rPr lang="en-US" sz="2400" dirty="0"/>
              <a:t> </a:t>
            </a:r>
            <a:r>
              <a:rPr lang="en-US" sz="2400" dirty="0" err="1"/>
              <a:t>të</a:t>
            </a:r>
            <a:r>
              <a:rPr lang="en-US" sz="2400" dirty="0"/>
              <a:t> </a:t>
            </a:r>
            <a:r>
              <a:rPr lang="en-US" sz="2400" dirty="0" err="1"/>
              <a:t>huaj</a:t>
            </a:r>
            <a:r>
              <a:rPr lang="en-US" sz="2400" dirty="0"/>
              <a:t> </a:t>
            </a:r>
            <a:r>
              <a:rPr lang="en-US" sz="2400" dirty="0" err="1"/>
              <a:t>dhe</a:t>
            </a:r>
            <a:r>
              <a:rPr lang="en-US" sz="2400" dirty="0"/>
              <a:t> </a:t>
            </a:r>
            <a:r>
              <a:rPr lang="en-US" sz="2400" dirty="0" err="1"/>
              <a:t>aty</a:t>
            </a:r>
            <a:r>
              <a:rPr lang="en-US" sz="2400" dirty="0"/>
              <a:t> </a:t>
            </a:r>
            <a:r>
              <a:rPr lang="en-US" sz="2400" dirty="0" err="1"/>
              <a:t>zhvillohen</a:t>
            </a:r>
            <a:r>
              <a:rPr lang="en-US" sz="2400" dirty="0"/>
              <a:t> </a:t>
            </a:r>
            <a:r>
              <a:rPr lang="en-US" sz="2400" dirty="0" err="1"/>
              <a:t>disa</a:t>
            </a:r>
            <a:r>
              <a:rPr lang="en-US" sz="2400" dirty="0"/>
              <a:t> </a:t>
            </a:r>
            <a:r>
              <a:rPr lang="en-US" sz="2400" dirty="0" err="1"/>
              <a:t>nga</a:t>
            </a:r>
            <a:r>
              <a:rPr lang="en-US" sz="2400" dirty="0"/>
              <a:t> </a:t>
            </a:r>
            <a:r>
              <a:rPr lang="en-US" sz="2400" dirty="0" err="1"/>
              <a:t>bisedat</a:t>
            </a:r>
            <a:r>
              <a:rPr lang="en-US" sz="2400" dirty="0"/>
              <a:t> e </a:t>
            </a:r>
            <a:r>
              <a:rPr lang="en-US" sz="2400" dirty="0" err="1"/>
              <a:t>përgjuara</a:t>
            </a:r>
            <a:r>
              <a:rPr lang="en-US" sz="2400" dirty="0"/>
              <a:t>.</a:t>
            </a:r>
            <a:endParaRPr lang="en-GB" sz="2400" dirty="0"/>
          </a:p>
          <a:p>
            <a:pPr algn="just"/>
            <a:endParaRPr lang="en-US" sz="2400"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9361145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sq-AL" sz="2800" b="1" dirty="0"/>
              <a:t>Fuqia provuese e rezultateve të </a:t>
            </a:r>
            <a:r>
              <a:rPr lang="sq-AL" sz="2800" b="1" dirty="0" smtClean="0"/>
              <a:t>përgjimit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pPr algn="just"/>
            <a:endParaRPr lang="en-GB" dirty="0" smtClean="0"/>
          </a:p>
          <a:p>
            <a:pPr algn="just"/>
            <a:r>
              <a:rPr lang="en-GB" dirty="0" err="1" smtClean="0"/>
              <a:t>Përgjimi</a:t>
            </a:r>
            <a:r>
              <a:rPr lang="en-GB" dirty="0" smtClean="0"/>
              <a:t>, </a:t>
            </a:r>
            <a:r>
              <a:rPr lang="en-GB" dirty="0" err="1" smtClean="0"/>
              <a:t>akt</a:t>
            </a:r>
            <a:r>
              <a:rPr lang="en-GB" dirty="0" smtClean="0"/>
              <a:t> </a:t>
            </a:r>
            <a:r>
              <a:rPr lang="en-GB" dirty="0"/>
              <a:t>i </a:t>
            </a:r>
            <a:r>
              <a:rPr lang="en-GB" dirty="0" err="1" smtClean="0"/>
              <a:t>befasishëm</a:t>
            </a:r>
            <a:r>
              <a:rPr lang="en-GB" dirty="0" smtClean="0"/>
              <a:t>, i </a:t>
            </a:r>
            <a:r>
              <a:rPr lang="en-GB" dirty="0" err="1"/>
              <a:t>papërsëritshëm</a:t>
            </a:r>
            <a:r>
              <a:rPr lang="en-GB" dirty="0"/>
              <a:t> </a:t>
            </a:r>
            <a:r>
              <a:rPr lang="en-GB" dirty="0" err="1"/>
              <a:t>në</a:t>
            </a:r>
            <a:r>
              <a:rPr lang="en-GB" dirty="0"/>
              <a:t> </a:t>
            </a:r>
            <a:r>
              <a:rPr lang="en-GB" dirty="0" err="1"/>
              <a:t>aspektin</a:t>
            </a:r>
            <a:r>
              <a:rPr lang="en-GB" dirty="0"/>
              <a:t> </a:t>
            </a:r>
            <a:r>
              <a:rPr lang="en-GB" dirty="0" err="1"/>
              <a:t>kohor</a:t>
            </a:r>
            <a:r>
              <a:rPr lang="en-GB" dirty="0"/>
              <a:t> </a:t>
            </a:r>
            <a:r>
              <a:rPr lang="en-GB" dirty="0" err="1"/>
              <a:t>të</a:t>
            </a:r>
            <a:r>
              <a:rPr lang="en-GB" dirty="0"/>
              <a:t> </a:t>
            </a:r>
            <a:r>
              <a:rPr lang="en-GB" dirty="0" err="1" smtClean="0"/>
              <a:t>kryerjes</a:t>
            </a:r>
            <a:r>
              <a:rPr lang="en-GB" dirty="0" smtClean="0"/>
              <a:t>.</a:t>
            </a:r>
          </a:p>
          <a:p>
            <a:pPr algn="just"/>
            <a:r>
              <a:rPr lang="en-GB" dirty="0" err="1"/>
              <a:t>R</a:t>
            </a:r>
            <a:r>
              <a:rPr lang="en-GB" dirty="0" err="1" smtClean="0"/>
              <a:t>ezultati</a:t>
            </a:r>
            <a:r>
              <a:rPr lang="en-GB" dirty="0" smtClean="0"/>
              <a:t> </a:t>
            </a:r>
            <a:r>
              <a:rPr lang="en-GB" dirty="0"/>
              <a:t>i </a:t>
            </a:r>
            <a:r>
              <a:rPr lang="en-GB" dirty="0" err="1"/>
              <a:t>përgjimit</a:t>
            </a:r>
            <a:r>
              <a:rPr lang="en-GB" dirty="0"/>
              <a:t> </a:t>
            </a:r>
            <a:r>
              <a:rPr lang="en-GB" dirty="0" err="1"/>
              <a:t>bëhet</a:t>
            </a:r>
            <a:r>
              <a:rPr lang="en-GB" dirty="0"/>
              <a:t> </a:t>
            </a:r>
            <a:r>
              <a:rPr lang="en-GB" dirty="0" err="1"/>
              <a:t>pjesë</a:t>
            </a:r>
            <a:r>
              <a:rPr lang="en-GB" dirty="0"/>
              <a:t> e </a:t>
            </a:r>
            <a:r>
              <a:rPr lang="en-GB" dirty="0" err="1"/>
              <a:t>fashikullit</a:t>
            </a:r>
            <a:r>
              <a:rPr lang="en-GB" dirty="0"/>
              <a:t> </a:t>
            </a:r>
            <a:r>
              <a:rPr lang="en-GB" dirty="0" err="1"/>
              <a:t>të</a:t>
            </a:r>
            <a:r>
              <a:rPr lang="en-GB" dirty="0"/>
              <a:t> </a:t>
            </a:r>
            <a:r>
              <a:rPr lang="en-GB" dirty="0" err="1"/>
              <a:t>gjykimit</a:t>
            </a:r>
            <a:r>
              <a:rPr lang="en-GB" dirty="0"/>
              <a:t>, </a:t>
            </a:r>
            <a:r>
              <a:rPr lang="en-GB" dirty="0" err="1"/>
              <a:t>nëse</a:t>
            </a:r>
            <a:r>
              <a:rPr lang="en-GB" dirty="0"/>
              <a:t> </a:t>
            </a:r>
            <a:r>
              <a:rPr lang="en-GB" dirty="0" err="1"/>
              <a:t>gjendet</a:t>
            </a:r>
            <a:r>
              <a:rPr lang="en-GB" dirty="0"/>
              <a:t> i </a:t>
            </a:r>
            <a:r>
              <a:rPr lang="en-GB" dirty="0" err="1"/>
              <a:t>ligjshëm</a:t>
            </a:r>
            <a:r>
              <a:rPr lang="en-GB" dirty="0"/>
              <a:t>, </a:t>
            </a:r>
            <a:r>
              <a:rPr lang="en-GB" dirty="0" err="1"/>
              <a:t>dhe</a:t>
            </a:r>
            <a:r>
              <a:rPr lang="en-GB" dirty="0"/>
              <a:t> pas </a:t>
            </a:r>
            <a:r>
              <a:rPr lang="en-GB" dirty="0" err="1"/>
              <a:t>shqyrtimit</a:t>
            </a:r>
            <a:r>
              <a:rPr lang="en-GB" dirty="0"/>
              <a:t> e </a:t>
            </a:r>
            <a:r>
              <a:rPr lang="en-GB" dirty="0" err="1"/>
              <a:t>vlerësimit</a:t>
            </a:r>
            <a:r>
              <a:rPr lang="en-GB" dirty="0"/>
              <a:t> </a:t>
            </a:r>
            <a:r>
              <a:rPr lang="en-GB" dirty="0" err="1"/>
              <a:t>të</a:t>
            </a:r>
            <a:r>
              <a:rPr lang="en-GB" dirty="0"/>
              <a:t> </a:t>
            </a:r>
            <a:r>
              <a:rPr lang="en-GB" dirty="0" err="1"/>
              <a:t>tij</a:t>
            </a:r>
            <a:r>
              <a:rPr lang="en-GB" dirty="0"/>
              <a:t>, </a:t>
            </a:r>
            <a:r>
              <a:rPr lang="en-GB" dirty="0" err="1"/>
              <a:t>kthehet</a:t>
            </a:r>
            <a:r>
              <a:rPr lang="en-GB" dirty="0"/>
              <a:t> </a:t>
            </a:r>
            <a:r>
              <a:rPr lang="en-GB" dirty="0" err="1"/>
              <a:t>në</a:t>
            </a:r>
            <a:r>
              <a:rPr lang="en-GB" dirty="0"/>
              <a:t> </a:t>
            </a:r>
            <a:r>
              <a:rPr lang="en-GB" dirty="0" err="1"/>
              <a:t>provë</a:t>
            </a:r>
            <a:r>
              <a:rPr lang="en-GB" dirty="0"/>
              <a:t>. </a:t>
            </a:r>
            <a:endParaRPr lang="en-GB" dirty="0" smtClean="0"/>
          </a:p>
          <a:p>
            <a:pPr algn="just"/>
            <a:r>
              <a:rPr lang="en-GB" dirty="0" err="1" smtClean="0"/>
              <a:t>Rezultati</a:t>
            </a:r>
            <a:r>
              <a:rPr lang="en-GB" dirty="0" smtClean="0"/>
              <a:t> </a:t>
            </a:r>
            <a:r>
              <a:rPr lang="en-GB" dirty="0"/>
              <a:t>i </a:t>
            </a:r>
            <a:r>
              <a:rPr lang="en-GB" dirty="0" err="1" smtClean="0"/>
              <a:t>përgjimit</a:t>
            </a:r>
            <a:r>
              <a:rPr lang="en-GB" dirty="0" smtClean="0"/>
              <a:t> </a:t>
            </a:r>
            <a:r>
              <a:rPr lang="en-GB" dirty="0" err="1"/>
              <a:t>shërben</a:t>
            </a:r>
            <a:r>
              <a:rPr lang="en-GB" dirty="0"/>
              <a:t> </a:t>
            </a:r>
            <a:r>
              <a:rPr lang="en-GB" dirty="0" err="1"/>
              <a:t>si</a:t>
            </a:r>
            <a:r>
              <a:rPr lang="en-GB" dirty="0"/>
              <a:t> </a:t>
            </a:r>
            <a:r>
              <a:rPr lang="en-GB" dirty="0" err="1"/>
              <a:t>provë</a:t>
            </a:r>
            <a:r>
              <a:rPr lang="en-GB" dirty="0"/>
              <a:t> </a:t>
            </a:r>
            <a:r>
              <a:rPr lang="en-GB" dirty="0" err="1"/>
              <a:t>në</a:t>
            </a:r>
            <a:r>
              <a:rPr lang="en-GB" dirty="0"/>
              <a:t> </a:t>
            </a:r>
            <a:r>
              <a:rPr lang="en-GB" dirty="0" err="1"/>
              <a:t>dy</a:t>
            </a:r>
            <a:r>
              <a:rPr lang="en-GB" dirty="0"/>
              <a:t> </a:t>
            </a:r>
            <a:r>
              <a:rPr lang="en-GB" dirty="0" err="1"/>
              <a:t>aspekte</a:t>
            </a:r>
            <a:r>
              <a:rPr lang="en-GB" dirty="0" smtClean="0"/>
              <a:t>: </a:t>
            </a:r>
            <a:r>
              <a:rPr lang="en-GB" dirty="0" err="1"/>
              <a:t>provueshmërinë</a:t>
            </a:r>
            <a:r>
              <a:rPr lang="en-GB" dirty="0"/>
              <a:t> e </a:t>
            </a:r>
            <a:r>
              <a:rPr lang="en-GB" dirty="0" err="1"/>
              <a:t>komunikimit</a:t>
            </a:r>
            <a:r>
              <a:rPr lang="en-GB" dirty="0"/>
              <a:t> midis </a:t>
            </a:r>
            <a:r>
              <a:rPr lang="en-GB" dirty="0" err="1"/>
              <a:t>personave</a:t>
            </a:r>
            <a:r>
              <a:rPr lang="en-GB" dirty="0"/>
              <a:t> </a:t>
            </a:r>
            <a:r>
              <a:rPr lang="en-GB" dirty="0" err="1"/>
              <a:t>si</a:t>
            </a:r>
            <a:r>
              <a:rPr lang="en-GB" dirty="0"/>
              <a:t> </a:t>
            </a:r>
            <a:r>
              <a:rPr lang="en-GB" dirty="0" err="1"/>
              <a:t>një</a:t>
            </a:r>
            <a:r>
              <a:rPr lang="en-GB" dirty="0"/>
              <a:t> </a:t>
            </a:r>
            <a:r>
              <a:rPr lang="en-GB" dirty="0" err="1"/>
              <a:t>formë</a:t>
            </a:r>
            <a:r>
              <a:rPr lang="en-GB" dirty="0"/>
              <a:t> e </a:t>
            </a:r>
            <a:r>
              <a:rPr lang="en-GB" dirty="0" err="1"/>
              <a:t>njohjes</a:t>
            </a:r>
            <a:r>
              <a:rPr lang="en-GB" dirty="0"/>
              <a:t> </a:t>
            </a:r>
            <a:r>
              <a:rPr lang="en-GB" dirty="0" err="1"/>
              <a:t>dhe</a:t>
            </a:r>
            <a:r>
              <a:rPr lang="en-GB" dirty="0"/>
              <a:t> </a:t>
            </a:r>
            <a:r>
              <a:rPr lang="en-GB" dirty="0" err="1" smtClean="0"/>
              <a:t>lidhur</a:t>
            </a:r>
            <a:r>
              <a:rPr lang="en-GB" dirty="0" smtClean="0"/>
              <a:t> me </a:t>
            </a:r>
            <a:r>
              <a:rPr lang="en-GB" dirty="0" err="1" smtClean="0"/>
              <a:t>përmbajtjen</a:t>
            </a:r>
            <a:r>
              <a:rPr lang="en-GB" dirty="0" smtClean="0"/>
              <a:t> </a:t>
            </a:r>
            <a:r>
              <a:rPr lang="en-GB" dirty="0"/>
              <a:t>e </a:t>
            </a:r>
            <a:r>
              <a:rPr lang="en-GB" dirty="0" err="1"/>
              <a:t>bisedës</a:t>
            </a:r>
            <a:r>
              <a:rPr lang="en-GB" dirty="0"/>
              <a:t> </a:t>
            </a:r>
            <a:r>
              <a:rPr lang="en-GB" dirty="0" err="1" smtClean="0"/>
              <a:t>në</a:t>
            </a:r>
            <a:r>
              <a:rPr lang="en-GB" dirty="0" smtClean="0"/>
              <a:t> </a:t>
            </a:r>
            <a:r>
              <a:rPr lang="en-GB" dirty="0" err="1" smtClean="0"/>
              <a:t>raport</a:t>
            </a:r>
            <a:r>
              <a:rPr lang="en-GB" dirty="0" smtClean="0"/>
              <a:t> me </a:t>
            </a:r>
            <a:r>
              <a:rPr lang="en-GB" dirty="0" err="1"/>
              <a:t>faktet</a:t>
            </a:r>
            <a:r>
              <a:rPr lang="en-GB" dirty="0"/>
              <a:t> </a:t>
            </a:r>
            <a:r>
              <a:rPr lang="en-GB" dirty="0" err="1"/>
              <a:t>objekt</a:t>
            </a:r>
            <a:r>
              <a:rPr lang="en-GB" dirty="0"/>
              <a:t> </a:t>
            </a:r>
            <a:r>
              <a:rPr lang="en-GB" dirty="0" err="1"/>
              <a:t>bisede</a:t>
            </a:r>
            <a:r>
              <a:rPr lang="en-GB" dirty="0"/>
              <a:t>. </a:t>
            </a:r>
            <a:endParaRPr lang="en-GB" dirty="0" smtClean="0"/>
          </a:p>
          <a:p>
            <a:pPr algn="just"/>
            <a:r>
              <a:rPr lang="en-GB" dirty="0" err="1" smtClean="0"/>
              <a:t>Gjykata</a:t>
            </a:r>
            <a:r>
              <a:rPr lang="en-GB" dirty="0" smtClean="0"/>
              <a:t> </a:t>
            </a:r>
            <a:r>
              <a:rPr lang="en-GB" dirty="0" err="1"/>
              <a:t>mund</a:t>
            </a:r>
            <a:r>
              <a:rPr lang="en-GB" dirty="0"/>
              <a:t> ta </a:t>
            </a:r>
            <a:r>
              <a:rPr lang="en-GB" dirty="0" err="1"/>
              <a:t>bazojë</a:t>
            </a:r>
            <a:r>
              <a:rPr lang="en-GB" dirty="0"/>
              <a:t> </a:t>
            </a:r>
            <a:r>
              <a:rPr lang="en-GB" dirty="0" err="1"/>
              <a:t>vendimin</a:t>
            </a:r>
            <a:r>
              <a:rPr lang="en-GB" dirty="0"/>
              <a:t> e </a:t>
            </a:r>
            <a:r>
              <a:rPr lang="en-GB" dirty="0" err="1"/>
              <a:t>saj</a:t>
            </a:r>
            <a:r>
              <a:rPr lang="en-GB" dirty="0"/>
              <a:t> </a:t>
            </a:r>
            <a:r>
              <a:rPr lang="en-GB" dirty="0" err="1"/>
              <a:t>vetëm</a:t>
            </a:r>
            <a:r>
              <a:rPr lang="en-GB" dirty="0"/>
              <a:t> </a:t>
            </a:r>
            <a:r>
              <a:rPr lang="en-GB" dirty="0" err="1"/>
              <a:t>në</a:t>
            </a:r>
            <a:r>
              <a:rPr lang="en-GB" dirty="0"/>
              <a:t> </a:t>
            </a:r>
            <a:r>
              <a:rPr lang="en-GB" dirty="0" err="1"/>
              <a:t>përmbajtjen</a:t>
            </a:r>
            <a:r>
              <a:rPr lang="en-GB" dirty="0"/>
              <a:t> e </a:t>
            </a:r>
            <a:r>
              <a:rPr lang="en-GB" dirty="0" err="1"/>
              <a:t>bisedës</a:t>
            </a:r>
            <a:r>
              <a:rPr lang="en-GB" dirty="0"/>
              <a:t> </a:t>
            </a:r>
            <a:r>
              <a:rPr lang="en-GB" dirty="0" err="1"/>
              <a:t>në</a:t>
            </a:r>
            <a:r>
              <a:rPr lang="en-GB" dirty="0"/>
              <a:t> </a:t>
            </a:r>
            <a:r>
              <a:rPr lang="en-GB" dirty="0" err="1"/>
              <a:t>rast</a:t>
            </a:r>
            <a:r>
              <a:rPr lang="en-GB" dirty="0"/>
              <a:t> se </a:t>
            </a:r>
            <a:r>
              <a:rPr lang="en-GB" dirty="0" err="1"/>
              <a:t>përmbajtja</a:t>
            </a:r>
            <a:r>
              <a:rPr lang="en-GB" dirty="0"/>
              <a:t> e </a:t>
            </a:r>
            <a:r>
              <a:rPr lang="en-GB" dirty="0" err="1"/>
              <a:t>saj</a:t>
            </a:r>
            <a:r>
              <a:rPr lang="en-GB" dirty="0"/>
              <a:t> </a:t>
            </a:r>
            <a:r>
              <a:rPr lang="en-GB" dirty="0" err="1"/>
              <a:t>është</a:t>
            </a:r>
            <a:r>
              <a:rPr lang="en-GB" dirty="0"/>
              <a:t> e </a:t>
            </a:r>
            <a:r>
              <a:rPr lang="en-GB" dirty="0" err="1"/>
              <a:t>qartë</a:t>
            </a:r>
            <a:r>
              <a:rPr lang="en-GB" dirty="0"/>
              <a:t>, e </a:t>
            </a:r>
            <a:r>
              <a:rPr lang="en-GB" dirty="0" err="1"/>
              <a:t>kuptueshme</a:t>
            </a:r>
            <a:r>
              <a:rPr lang="en-GB" dirty="0"/>
              <a:t>, </a:t>
            </a:r>
            <a:r>
              <a:rPr lang="en-GB" dirty="0" err="1"/>
              <a:t>nuk</a:t>
            </a:r>
            <a:r>
              <a:rPr lang="en-GB" dirty="0"/>
              <a:t> </a:t>
            </a:r>
            <a:r>
              <a:rPr lang="en-GB" dirty="0" err="1"/>
              <a:t>ka</a:t>
            </a:r>
            <a:r>
              <a:rPr lang="en-GB" dirty="0"/>
              <a:t> </a:t>
            </a:r>
            <a:r>
              <a:rPr lang="en-GB" dirty="0" err="1"/>
              <a:t>asnjë</a:t>
            </a:r>
            <a:r>
              <a:rPr lang="en-GB" dirty="0"/>
              <a:t> </a:t>
            </a:r>
            <a:r>
              <a:rPr lang="en-GB" dirty="0" err="1"/>
              <a:t>paqartësi</a:t>
            </a:r>
            <a:r>
              <a:rPr lang="en-GB" dirty="0"/>
              <a:t> </a:t>
            </a:r>
            <a:r>
              <a:rPr lang="en-GB" dirty="0" err="1"/>
              <a:t>dhe</a:t>
            </a:r>
            <a:r>
              <a:rPr lang="en-GB" dirty="0"/>
              <a:t> </a:t>
            </a:r>
            <a:r>
              <a:rPr lang="en-GB" dirty="0" err="1"/>
              <a:t>nuk</a:t>
            </a:r>
            <a:r>
              <a:rPr lang="en-GB" dirty="0"/>
              <a:t> </a:t>
            </a:r>
            <a:r>
              <a:rPr lang="en-GB" dirty="0" err="1"/>
              <a:t>ka</a:t>
            </a:r>
            <a:r>
              <a:rPr lang="en-GB" dirty="0"/>
              <a:t> </a:t>
            </a:r>
            <a:r>
              <a:rPr lang="en-GB" dirty="0" err="1"/>
              <a:t>dyshime</a:t>
            </a:r>
            <a:r>
              <a:rPr lang="en-GB" dirty="0"/>
              <a:t> </a:t>
            </a:r>
            <a:r>
              <a:rPr lang="en-GB" dirty="0" err="1"/>
              <a:t>për</a:t>
            </a:r>
            <a:r>
              <a:rPr lang="en-GB" dirty="0"/>
              <a:t> </a:t>
            </a:r>
            <a:r>
              <a:rPr lang="en-GB" dirty="0" err="1"/>
              <a:t>domethënien</a:t>
            </a:r>
            <a:r>
              <a:rPr lang="en-GB" dirty="0"/>
              <a:t> e </a:t>
            </a:r>
            <a:r>
              <a:rPr lang="en-GB" dirty="0" err="1"/>
              <a:t>përgjithshme</a:t>
            </a:r>
            <a:r>
              <a:rPr lang="en-GB" dirty="0"/>
              <a:t> </a:t>
            </a:r>
            <a:r>
              <a:rPr lang="en-GB" dirty="0" err="1"/>
              <a:t>të</a:t>
            </a:r>
            <a:r>
              <a:rPr lang="en-GB" dirty="0"/>
              <a:t> </a:t>
            </a:r>
            <a:r>
              <a:rPr lang="en-GB" dirty="0" err="1"/>
              <a:t>bisedës</a:t>
            </a:r>
            <a:r>
              <a:rPr lang="en-GB" dirty="0"/>
              <a:t>. </a:t>
            </a:r>
          </a:p>
          <a:p>
            <a:pPr algn="just"/>
            <a:r>
              <a:rPr lang="sq-AL" dirty="0"/>
              <a:t>Thëniet vetëinkriminuese gjatë një bsiede apo komunikimi të përgjuar në mënyrë të fshehtë kanë vlerë të plotë provuese, edhe pse për provueshmërinë e fajësisë kërkohen elementë të tjerë që të konfirmojnë besueshmërinë e tyre (</a:t>
            </a:r>
            <a:r>
              <a:rPr lang="it-IT" i="1" dirty="0"/>
              <a:t>Vendimi nr. </a:t>
            </a:r>
            <a:r>
              <a:rPr lang="sq-AL" i="1" dirty="0"/>
              <a:t>27656/2001 </a:t>
            </a:r>
            <a:r>
              <a:rPr lang="it-IT" i="1" dirty="0"/>
              <a:t>i </a:t>
            </a:r>
            <a:r>
              <a:rPr lang="it-IT" i="1" dirty="0" err="1"/>
              <a:t>Gjykatës</a:t>
            </a:r>
            <a:r>
              <a:rPr lang="it-IT" i="1" dirty="0"/>
              <a:t> </a:t>
            </a:r>
            <a:r>
              <a:rPr lang="it-IT" i="1" dirty="0" err="1"/>
              <a:t>së</a:t>
            </a:r>
            <a:r>
              <a:rPr lang="it-IT" i="1" dirty="0"/>
              <a:t> </a:t>
            </a:r>
            <a:r>
              <a:rPr lang="it-IT" i="1" dirty="0" err="1"/>
              <a:t>Kasacionit</a:t>
            </a:r>
            <a:r>
              <a:rPr lang="it-IT" dirty="0"/>
              <a:t>)</a:t>
            </a:r>
            <a:r>
              <a:rPr lang="sq-AL" dirty="0"/>
              <a:t>.</a:t>
            </a:r>
            <a:endParaRPr lang="en-GB"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17947330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sq-AL" sz="2800" b="1" dirty="0"/>
              <a:t>Fuqia provuese e rezultateve të </a:t>
            </a:r>
            <a:r>
              <a:rPr lang="sq-AL" sz="2800" b="1" dirty="0" smtClean="0"/>
              <a:t>përgjimit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000" dirty="0" err="1" smtClean="0"/>
              <a:t>Vendimi</a:t>
            </a:r>
            <a:r>
              <a:rPr lang="en-GB" sz="2000" dirty="0" smtClean="0"/>
              <a:t> </a:t>
            </a:r>
            <a:r>
              <a:rPr lang="en-GB" sz="2000" dirty="0" err="1"/>
              <a:t>nr</a:t>
            </a:r>
            <a:r>
              <a:rPr lang="en-GB" sz="2000" dirty="0"/>
              <a:t>. </a:t>
            </a:r>
            <a:r>
              <a:rPr lang="en-GB" sz="2000" dirty="0" smtClean="0"/>
              <a:t>8/25, </a:t>
            </a:r>
            <a:r>
              <a:rPr lang="en-GB" sz="2000" dirty="0" err="1"/>
              <a:t>datë</a:t>
            </a:r>
            <a:r>
              <a:rPr lang="en-GB" sz="2000" dirty="0"/>
              <a:t> 14.06.2017 </a:t>
            </a:r>
            <a:r>
              <a:rPr lang="en-GB" sz="2000" dirty="0" smtClean="0"/>
              <a:t>i GJL:</a:t>
            </a:r>
            <a:r>
              <a:rPr lang="en-GB" sz="2000" b="1" dirty="0" smtClean="0"/>
              <a:t> </a:t>
            </a:r>
            <a:r>
              <a:rPr lang="en-GB" sz="2000" dirty="0"/>
              <a:t>“</a:t>
            </a:r>
            <a:r>
              <a:rPr lang="sq-AL" sz="2000" i="1" dirty="0"/>
              <a:t>... </a:t>
            </a:r>
            <a:r>
              <a:rPr lang="sq-AL" sz="2000" i="1" dirty="0" smtClean="0"/>
              <a:t>Përgjimi </a:t>
            </a:r>
            <a:r>
              <a:rPr lang="sq-AL" sz="2000" i="1" dirty="0"/>
              <a:t>është një mjet per kërkimin e provës siç janë dhe te gjitha veprimet e tjera paraprake qe kryejnë organet e procedimit si këqyrja, kontrolli, sekuestro etj, nëpërmjet te cilit merret apo përfitohet njohja e komunikimit i kujtdo lloji, forme apo mënyre qofte ai, ndërmjet dy apo me shume personave. Duke ditur qe prova është dijenia mbi faktin dhe rrethanat per kryerjen e veprës penale (neni 149 i KP), </a:t>
            </a:r>
            <a:r>
              <a:rPr lang="sq-AL" sz="2000" b="1" i="1" dirty="0"/>
              <a:t>arrihet ne përfundimin se rezultatet e përgjimit, pra njohja e komunikimit është prove, pasi është ajo qe jep njohje mbi faktin</a:t>
            </a:r>
            <a:r>
              <a:rPr lang="sq-AL" sz="2000" i="1" dirty="0" smtClean="0"/>
              <a:t>....</a:t>
            </a:r>
            <a:r>
              <a:rPr lang="sq-AL" sz="2000" dirty="0" smtClean="0"/>
              <a:t>”.</a:t>
            </a:r>
          </a:p>
          <a:p>
            <a:pPr algn="just"/>
            <a:r>
              <a:rPr lang="en-GB" sz="2000" dirty="0" err="1"/>
              <a:t>Çështja</a:t>
            </a:r>
            <a:r>
              <a:rPr lang="en-GB" sz="2000" dirty="0"/>
              <a:t> </a:t>
            </a:r>
            <a:r>
              <a:rPr lang="en-GB" sz="2000" dirty="0" err="1"/>
              <a:t>bëhet</a:t>
            </a:r>
            <a:r>
              <a:rPr lang="en-GB" sz="2000" dirty="0"/>
              <a:t> </a:t>
            </a:r>
            <a:r>
              <a:rPr lang="en-GB" sz="2000" dirty="0" err="1"/>
              <a:t>më</a:t>
            </a:r>
            <a:r>
              <a:rPr lang="en-GB" sz="2000" dirty="0"/>
              <a:t> e </a:t>
            </a:r>
            <a:r>
              <a:rPr lang="en-GB" sz="2000" dirty="0" err="1"/>
              <a:t>vështirë</a:t>
            </a:r>
            <a:r>
              <a:rPr lang="en-GB" sz="2000" dirty="0"/>
              <a:t> </a:t>
            </a:r>
            <a:r>
              <a:rPr lang="en-GB" sz="2000" dirty="0" err="1"/>
              <a:t>kur</a:t>
            </a:r>
            <a:r>
              <a:rPr lang="en-GB" sz="2000" dirty="0"/>
              <a:t> </a:t>
            </a:r>
            <a:r>
              <a:rPr lang="en-GB" sz="2000" dirty="0" err="1"/>
              <a:t>mesazhi</a:t>
            </a:r>
            <a:r>
              <a:rPr lang="en-GB" sz="2000" dirty="0"/>
              <a:t> </a:t>
            </a:r>
            <a:r>
              <a:rPr lang="en-GB" sz="2000" dirty="0" err="1"/>
              <a:t>që</a:t>
            </a:r>
            <a:r>
              <a:rPr lang="en-GB" sz="2000" dirty="0"/>
              <a:t> </a:t>
            </a:r>
            <a:r>
              <a:rPr lang="en-GB" sz="2000" dirty="0" err="1"/>
              <a:t>përcillet</a:t>
            </a:r>
            <a:r>
              <a:rPr lang="en-GB" sz="2000" dirty="0"/>
              <a:t> </a:t>
            </a:r>
            <a:r>
              <a:rPr lang="en-GB" sz="2000" dirty="0" err="1"/>
              <a:t>në</a:t>
            </a:r>
            <a:r>
              <a:rPr lang="en-GB" sz="2000" dirty="0"/>
              <a:t> </a:t>
            </a:r>
            <a:r>
              <a:rPr lang="en-GB" sz="2000" dirty="0" err="1"/>
              <a:t>bisedë</a:t>
            </a:r>
            <a:r>
              <a:rPr lang="en-GB" sz="2000" dirty="0"/>
              <a:t> </a:t>
            </a:r>
            <a:r>
              <a:rPr lang="en-GB" sz="2000" dirty="0" err="1"/>
              <a:t>është</a:t>
            </a:r>
            <a:r>
              <a:rPr lang="en-GB" sz="2000" dirty="0"/>
              <a:t> i “</a:t>
            </a:r>
            <a:r>
              <a:rPr lang="en-GB" sz="2000" dirty="0" err="1"/>
              <a:t>koduar</a:t>
            </a:r>
            <a:r>
              <a:rPr lang="en-GB" sz="2000" dirty="0"/>
              <a:t>”. </a:t>
            </a:r>
            <a:endParaRPr lang="en-GB" sz="2000" dirty="0" smtClean="0"/>
          </a:p>
          <a:p>
            <a:pPr algn="just"/>
            <a:r>
              <a:rPr lang="en-GB" sz="2000" dirty="0" err="1" smtClean="0"/>
              <a:t>Në</a:t>
            </a:r>
            <a:r>
              <a:rPr lang="en-GB" sz="2000" dirty="0" smtClean="0"/>
              <a:t> </a:t>
            </a:r>
            <a:r>
              <a:rPr lang="en-GB" sz="2000" dirty="0" err="1"/>
              <a:t>rastet</a:t>
            </a:r>
            <a:r>
              <a:rPr lang="en-GB" sz="2000" dirty="0"/>
              <a:t> </a:t>
            </a:r>
            <a:r>
              <a:rPr lang="en-GB" sz="2000" dirty="0" err="1"/>
              <a:t>kur</a:t>
            </a:r>
            <a:r>
              <a:rPr lang="en-GB" sz="2000" dirty="0"/>
              <a:t> </a:t>
            </a:r>
            <a:r>
              <a:rPr lang="en-GB" sz="2000" dirty="0" err="1"/>
              <a:t>biseda</a:t>
            </a:r>
            <a:r>
              <a:rPr lang="en-GB" sz="2000" dirty="0"/>
              <a:t> </a:t>
            </a:r>
            <a:r>
              <a:rPr lang="en-GB" sz="2000" dirty="0" err="1"/>
              <a:t>nuk</a:t>
            </a:r>
            <a:r>
              <a:rPr lang="en-GB" sz="2000" dirty="0"/>
              <a:t> </a:t>
            </a:r>
            <a:r>
              <a:rPr lang="en-GB" sz="2000" dirty="0" err="1"/>
              <a:t>është</a:t>
            </a:r>
            <a:r>
              <a:rPr lang="en-GB" sz="2000" dirty="0"/>
              <a:t> e </a:t>
            </a:r>
            <a:r>
              <a:rPr lang="en-GB" sz="2000" dirty="0" err="1"/>
              <a:t>plotë</a:t>
            </a:r>
            <a:r>
              <a:rPr lang="en-GB" sz="2000" dirty="0"/>
              <a:t>, </a:t>
            </a:r>
            <a:r>
              <a:rPr lang="en-GB" sz="2000" dirty="0" err="1"/>
              <a:t>është</a:t>
            </a:r>
            <a:r>
              <a:rPr lang="en-GB" sz="2000" dirty="0"/>
              <a:t> e </a:t>
            </a:r>
            <a:r>
              <a:rPr lang="en-GB" sz="2000" dirty="0" err="1"/>
              <a:t>pakuptueshme</a:t>
            </a:r>
            <a:r>
              <a:rPr lang="en-GB" sz="2000" dirty="0"/>
              <a:t> </a:t>
            </a:r>
            <a:r>
              <a:rPr lang="en-GB" sz="2000" dirty="0" err="1"/>
              <a:t>ose</a:t>
            </a:r>
            <a:r>
              <a:rPr lang="en-GB" sz="2000" dirty="0"/>
              <a:t> jo </a:t>
            </a:r>
            <a:r>
              <a:rPr lang="en-GB" sz="2000" dirty="0" err="1"/>
              <a:t>në</a:t>
            </a:r>
            <a:r>
              <a:rPr lang="en-GB" sz="2000" dirty="0"/>
              <a:t> </a:t>
            </a:r>
            <a:r>
              <a:rPr lang="en-GB" sz="2000" dirty="0" err="1"/>
              <a:t>kuptim</a:t>
            </a:r>
            <a:r>
              <a:rPr lang="en-GB" sz="2000" dirty="0"/>
              <a:t> </a:t>
            </a:r>
            <a:r>
              <a:rPr lang="en-GB" sz="2000" dirty="0" err="1"/>
              <a:t>të</a:t>
            </a:r>
            <a:r>
              <a:rPr lang="en-GB" sz="2000" dirty="0"/>
              <a:t> </a:t>
            </a:r>
            <a:r>
              <a:rPr lang="en-GB" sz="2000" dirty="0" err="1"/>
              <a:t>drejtpërdrejtë</a:t>
            </a:r>
            <a:r>
              <a:rPr lang="en-GB" sz="2000" dirty="0"/>
              <a:t> </a:t>
            </a:r>
            <a:r>
              <a:rPr lang="en-GB" sz="2000" dirty="0" err="1"/>
              <a:t>të</a:t>
            </a:r>
            <a:r>
              <a:rPr lang="en-GB" sz="2000" dirty="0"/>
              <a:t> </a:t>
            </a:r>
            <a:r>
              <a:rPr lang="en-GB" sz="2000" dirty="0" err="1"/>
              <a:t>fjalëve</a:t>
            </a:r>
            <a:r>
              <a:rPr lang="en-GB" sz="2000" dirty="0"/>
              <a:t> </a:t>
            </a:r>
            <a:r>
              <a:rPr lang="en-GB" sz="2000" dirty="0" err="1"/>
              <a:t>apo</a:t>
            </a:r>
            <a:r>
              <a:rPr lang="en-GB" sz="2000" dirty="0"/>
              <a:t> </a:t>
            </a:r>
            <a:r>
              <a:rPr lang="en-GB" sz="2000" dirty="0" err="1"/>
              <a:t>të</a:t>
            </a:r>
            <a:r>
              <a:rPr lang="en-GB" sz="2000" dirty="0"/>
              <a:t> </a:t>
            </a:r>
            <a:r>
              <a:rPr lang="en-GB" sz="2000" dirty="0" err="1"/>
              <a:t>kuptimit</a:t>
            </a:r>
            <a:r>
              <a:rPr lang="en-GB" sz="2000" dirty="0"/>
              <a:t> </a:t>
            </a:r>
            <a:r>
              <a:rPr lang="en-GB" sz="2000" dirty="0" err="1"/>
              <a:t>të</a:t>
            </a:r>
            <a:r>
              <a:rPr lang="en-GB" sz="2000" dirty="0"/>
              <a:t> </a:t>
            </a:r>
            <a:r>
              <a:rPr lang="en-GB" sz="2000" dirty="0" err="1"/>
              <a:t>përdorur</a:t>
            </a:r>
            <a:r>
              <a:rPr lang="en-GB" sz="2000" dirty="0"/>
              <a:t>, </a:t>
            </a:r>
            <a:r>
              <a:rPr lang="en-GB" sz="2000" dirty="0" err="1"/>
              <a:t>atëherë</a:t>
            </a:r>
            <a:r>
              <a:rPr lang="en-GB" sz="2000" dirty="0"/>
              <a:t> </a:t>
            </a:r>
            <a:r>
              <a:rPr lang="en-GB" sz="2000" dirty="0" err="1"/>
              <a:t>vlera</a:t>
            </a:r>
            <a:r>
              <a:rPr lang="en-GB" sz="2000" dirty="0"/>
              <a:t> </a:t>
            </a:r>
            <a:r>
              <a:rPr lang="en-GB" sz="2000" dirty="0" err="1"/>
              <a:t>provuese</a:t>
            </a:r>
            <a:r>
              <a:rPr lang="en-GB" sz="2000" dirty="0"/>
              <a:t> e </a:t>
            </a:r>
            <a:r>
              <a:rPr lang="en-GB" sz="2000" dirty="0" err="1"/>
              <a:t>përgjimit</a:t>
            </a:r>
            <a:r>
              <a:rPr lang="en-GB" sz="2000" dirty="0"/>
              <a:t> </a:t>
            </a:r>
            <a:r>
              <a:rPr lang="en-GB" sz="2000" dirty="0" err="1"/>
              <a:t>zbehet</a:t>
            </a:r>
            <a:r>
              <a:rPr lang="en-GB" sz="2000" dirty="0"/>
              <a:t> </a:t>
            </a:r>
            <a:r>
              <a:rPr lang="en-GB" sz="2000" dirty="0" err="1"/>
              <a:t>dhe</a:t>
            </a:r>
            <a:r>
              <a:rPr lang="en-GB" sz="2000" dirty="0"/>
              <a:t> </a:t>
            </a:r>
            <a:r>
              <a:rPr lang="en-GB" sz="2000" dirty="0" err="1"/>
              <a:t>bie</a:t>
            </a:r>
            <a:r>
              <a:rPr lang="en-GB" sz="2000" dirty="0"/>
              <a:t> </a:t>
            </a:r>
            <a:r>
              <a:rPr lang="en-GB" sz="2000" dirty="0" err="1"/>
              <a:t>në</a:t>
            </a:r>
            <a:r>
              <a:rPr lang="en-GB" sz="2000" dirty="0"/>
              <a:t> </a:t>
            </a:r>
            <a:r>
              <a:rPr lang="en-GB" sz="2000" dirty="0" err="1"/>
              <a:t>nivelin</a:t>
            </a:r>
            <a:r>
              <a:rPr lang="en-GB" sz="2000" dirty="0"/>
              <a:t> e </a:t>
            </a:r>
            <a:r>
              <a:rPr lang="en-GB" sz="2000" dirty="0" err="1"/>
              <a:t>indicies</a:t>
            </a:r>
            <a:r>
              <a:rPr lang="en-GB" sz="2000" dirty="0"/>
              <a:t> duke e </a:t>
            </a:r>
            <a:r>
              <a:rPr lang="en-GB" sz="2000" dirty="0" err="1"/>
              <a:t>bërë</a:t>
            </a:r>
            <a:r>
              <a:rPr lang="en-GB" sz="2000" dirty="0"/>
              <a:t> </a:t>
            </a:r>
            <a:r>
              <a:rPr lang="en-GB" sz="2000" dirty="0" err="1"/>
              <a:t>të</a:t>
            </a:r>
            <a:r>
              <a:rPr lang="en-GB" sz="2000" dirty="0"/>
              <a:t> </a:t>
            </a:r>
            <a:r>
              <a:rPr lang="en-GB" sz="2000" dirty="0" err="1"/>
              <a:t>pasigurtë</a:t>
            </a:r>
            <a:r>
              <a:rPr lang="en-GB" sz="2000" dirty="0"/>
              <a:t> </a:t>
            </a:r>
            <a:r>
              <a:rPr lang="en-GB" sz="2000" dirty="0" err="1"/>
              <a:t>faktin</a:t>
            </a:r>
            <a:r>
              <a:rPr lang="en-GB" sz="2000" dirty="0"/>
              <a:t> penal </a:t>
            </a:r>
            <a:r>
              <a:rPr lang="en-GB" sz="2000" dirty="0" err="1"/>
              <a:t>që</a:t>
            </a:r>
            <a:r>
              <a:rPr lang="en-GB" sz="2000" dirty="0"/>
              <a:t> </a:t>
            </a:r>
            <a:r>
              <a:rPr lang="en-GB" sz="2000" dirty="0" err="1"/>
              <a:t>provohet</a:t>
            </a:r>
            <a:r>
              <a:rPr lang="en-GB" sz="2000" dirty="0"/>
              <a:t> </a:t>
            </a:r>
            <a:r>
              <a:rPr lang="en-GB" sz="2000" dirty="0" err="1"/>
              <a:t>dhe</a:t>
            </a:r>
            <a:r>
              <a:rPr lang="en-GB" sz="2000" dirty="0"/>
              <a:t> </a:t>
            </a:r>
            <a:r>
              <a:rPr lang="en-GB" sz="2000" dirty="0" err="1"/>
              <a:t>domosdoshmërisht</a:t>
            </a:r>
            <a:r>
              <a:rPr lang="en-GB" sz="2000" dirty="0"/>
              <a:t> </a:t>
            </a:r>
            <a:r>
              <a:rPr lang="en-GB" sz="2000" dirty="0" err="1"/>
              <a:t>kërkon</a:t>
            </a:r>
            <a:r>
              <a:rPr lang="en-GB" sz="2000" dirty="0"/>
              <a:t> </a:t>
            </a:r>
            <a:r>
              <a:rPr lang="en-GB" sz="2000" dirty="0" err="1"/>
              <a:t>elementë</a:t>
            </a:r>
            <a:r>
              <a:rPr lang="en-GB" sz="2000" dirty="0"/>
              <a:t> </a:t>
            </a:r>
            <a:r>
              <a:rPr lang="en-GB" sz="2000" dirty="0" err="1"/>
              <a:t>konfirmues</a:t>
            </a:r>
            <a:r>
              <a:rPr lang="en-GB" sz="2000" dirty="0"/>
              <a:t> </a:t>
            </a:r>
            <a:r>
              <a:rPr lang="en-GB" sz="2000" dirty="0" err="1"/>
              <a:t>që</a:t>
            </a:r>
            <a:r>
              <a:rPr lang="en-GB" sz="2000" dirty="0"/>
              <a:t> </a:t>
            </a:r>
            <a:r>
              <a:rPr lang="en-GB" sz="2000" dirty="0" err="1"/>
              <a:t>duhet</a:t>
            </a:r>
            <a:r>
              <a:rPr lang="en-GB" sz="2000" dirty="0"/>
              <a:t> </a:t>
            </a:r>
            <a:r>
              <a:rPr lang="en-GB" sz="2000" dirty="0" err="1"/>
              <a:t>të</a:t>
            </a:r>
            <a:r>
              <a:rPr lang="en-GB" sz="2000" dirty="0"/>
              <a:t> </a:t>
            </a:r>
            <a:r>
              <a:rPr lang="en-GB" sz="2000" dirty="0" err="1"/>
              <a:t>vijnë</a:t>
            </a:r>
            <a:r>
              <a:rPr lang="en-GB" sz="2000" dirty="0"/>
              <a:t> </a:t>
            </a:r>
            <a:r>
              <a:rPr lang="en-GB" sz="2000" dirty="0" err="1"/>
              <a:t>nga</a:t>
            </a:r>
            <a:r>
              <a:rPr lang="en-GB" sz="2000" dirty="0"/>
              <a:t> </a:t>
            </a:r>
            <a:r>
              <a:rPr lang="en-GB" sz="2000" dirty="0" err="1"/>
              <a:t>prova</a:t>
            </a:r>
            <a:r>
              <a:rPr lang="en-GB" sz="2000" dirty="0"/>
              <a:t> </a:t>
            </a:r>
            <a:r>
              <a:rPr lang="en-GB" sz="2000" dirty="0" err="1"/>
              <a:t>të</a:t>
            </a:r>
            <a:r>
              <a:rPr lang="en-GB" sz="2000" dirty="0"/>
              <a:t> </a:t>
            </a:r>
            <a:r>
              <a:rPr lang="en-GB" sz="2000" dirty="0" err="1"/>
              <a:t>tjera</a:t>
            </a:r>
            <a:r>
              <a:rPr lang="en-GB" sz="2000" dirty="0"/>
              <a:t>. </a:t>
            </a:r>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13524293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sq-AL" sz="2800" b="1" dirty="0"/>
              <a:t>Fuqia provuese e rezultateve të </a:t>
            </a:r>
            <a:r>
              <a:rPr lang="sq-AL" sz="2800" b="1" dirty="0" smtClean="0"/>
              <a:t>përgjimit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lnSpcReduction="10000"/>
          </a:bodyPr>
          <a:lstStyle/>
          <a:p>
            <a:pPr algn="just"/>
            <a:r>
              <a:rPr lang="en-US" sz="2000" dirty="0" err="1" smtClean="0"/>
              <a:t>Interpretimi</a:t>
            </a:r>
            <a:r>
              <a:rPr lang="en-US" sz="2000" dirty="0" smtClean="0"/>
              <a:t> </a:t>
            </a:r>
            <a:r>
              <a:rPr lang="en-US" sz="2000" dirty="0"/>
              <a:t>i </a:t>
            </a:r>
            <a:r>
              <a:rPr lang="en-US" sz="2000" dirty="0" err="1"/>
              <a:t>gjuhës</a:t>
            </a:r>
            <a:r>
              <a:rPr lang="en-US" sz="2000" dirty="0"/>
              <a:t> </a:t>
            </a:r>
            <a:r>
              <a:rPr lang="en-US" sz="2000" dirty="0" err="1"/>
              <a:t>dhe</a:t>
            </a:r>
            <a:r>
              <a:rPr lang="en-US" sz="2000" dirty="0"/>
              <a:t> i </a:t>
            </a:r>
            <a:r>
              <a:rPr lang="en-US" sz="2000" dirty="0" err="1"/>
              <a:t>përmbajtjes</a:t>
            </a:r>
            <a:r>
              <a:rPr lang="en-US" sz="2000" dirty="0"/>
              <a:t> </a:t>
            </a:r>
            <a:r>
              <a:rPr lang="en-US" sz="2000" dirty="0" err="1"/>
              <a:t>së</a:t>
            </a:r>
            <a:r>
              <a:rPr lang="en-US" sz="2000" dirty="0"/>
              <a:t> </a:t>
            </a:r>
            <a:r>
              <a:rPr lang="en-US" sz="2000" dirty="0" err="1"/>
              <a:t>bisedave</a:t>
            </a:r>
            <a:r>
              <a:rPr lang="en-US" sz="2000" dirty="0"/>
              <a:t> </a:t>
            </a:r>
            <a:r>
              <a:rPr lang="en-US" sz="2000" dirty="0" err="1"/>
              <a:t>të</a:t>
            </a:r>
            <a:r>
              <a:rPr lang="en-US" sz="2000" dirty="0"/>
              <a:t> </a:t>
            </a:r>
            <a:r>
              <a:rPr lang="en-US" sz="2000" dirty="0" err="1"/>
              <a:t>përgjuara</a:t>
            </a:r>
            <a:r>
              <a:rPr lang="en-US" sz="2000" dirty="0"/>
              <a:t> </a:t>
            </a:r>
            <a:r>
              <a:rPr lang="en-US" sz="2000" dirty="0" err="1"/>
              <a:t>përbën</a:t>
            </a:r>
            <a:r>
              <a:rPr lang="en-US" sz="2000" dirty="0"/>
              <a:t> </a:t>
            </a:r>
            <a:r>
              <a:rPr lang="en-US" sz="2000" dirty="0" err="1"/>
              <a:t>një</a:t>
            </a:r>
            <a:r>
              <a:rPr lang="en-US" sz="2000" dirty="0"/>
              <a:t> </a:t>
            </a:r>
            <a:r>
              <a:rPr lang="en-US" sz="2000" dirty="0" err="1"/>
              <a:t>çështje</a:t>
            </a:r>
            <a:r>
              <a:rPr lang="en-US" sz="2000" dirty="0"/>
              <a:t> </a:t>
            </a:r>
            <a:r>
              <a:rPr lang="en-US" sz="2000" dirty="0" err="1"/>
              <a:t>fakti</a:t>
            </a:r>
            <a:r>
              <a:rPr lang="en-US" sz="2000" dirty="0"/>
              <a:t>, </a:t>
            </a:r>
            <a:r>
              <a:rPr lang="en-US" sz="2000" dirty="0" err="1"/>
              <a:t>që</a:t>
            </a:r>
            <a:r>
              <a:rPr lang="en-US" sz="2000" dirty="0"/>
              <a:t> </a:t>
            </a:r>
            <a:r>
              <a:rPr lang="en-US" sz="2000" dirty="0" err="1"/>
              <a:t>lihet</a:t>
            </a:r>
            <a:r>
              <a:rPr lang="en-US" sz="2000" dirty="0"/>
              <a:t> </a:t>
            </a:r>
            <a:r>
              <a:rPr lang="en-US" sz="2000" dirty="0" err="1"/>
              <a:t>në</a:t>
            </a:r>
            <a:r>
              <a:rPr lang="en-US" sz="2000" dirty="0"/>
              <a:t> </a:t>
            </a:r>
            <a:r>
              <a:rPr lang="en-US" sz="2000" dirty="0" err="1"/>
              <a:t>vlerësimin</a:t>
            </a:r>
            <a:r>
              <a:rPr lang="en-US" sz="2000" dirty="0"/>
              <a:t> e </a:t>
            </a:r>
            <a:r>
              <a:rPr lang="en-US" sz="2000" dirty="0" err="1"/>
              <a:t>gjyqtarit</a:t>
            </a:r>
            <a:r>
              <a:rPr lang="en-US" sz="2000" dirty="0"/>
              <a:t>, </a:t>
            </a:r>
            <a:r>
              <a:rPr lang="en-US" sz="2000" dirty="0" err="1"/>
              <a:t>por</a:t>
            </a:r>
            <a:r>
              <a:rPr lang="en-US" sz="2000" dirty="0"/>
              <a:t> jo </a:t>
            </a:r>
            <a:r>
              <a:rPr lang="en-US" sz="2000" dirty="0" err="1"/>
              <a:t>çëshje</a:t>
            </a:r>
            <a:r>
              <a:rPr lang="en-US" sz="2000" dirty="0"/>
              <a:t> </a:t>
            </a:r>
            <a:r>
              <a:rPr lang="en-US" sz="2000" dirty="0" err="1"/>
              <a:t>pranueshmërie</a:t>
            </a:r>
            <a:r>
              <a:rPr lang="en-US" sz="2000" dirty="0"/>
              <a:t>/</a:t>
            </a:r>
            <a:r>
              <a:rPr lang="en-US" sz="2000" dirty="0" err="1"/>
              <a:t>përdorshmërie</a:t>
            </a:r>
            <a:r>
              <a:rPr lang="en-US" sz="2000" dirty="0"/>
              <a:t>. </a:t>
            </a:r>
            <a:r>
              <a:rPr lang="en-US" sz="2000" dirty="0" err="1"/>
              <a:t>Ky</a:t>
            </a:r>
            <a:r>
              <a:rPr lang="en-US" sz="2000" dirty="0"/>
              <a:t> </a:t>
            </a:r>
            <a:r>
              <a:rPr lang="en-US" sz="2000" dirty="0" err="1"/>
              <a:t>interpretim</a:t>
            </a:r>
            <a:r>
              <a:rPr lang="en-US" sz="2000" dirty="0"/>
              <a:t> </a:t>
            </a:r>
            <a:r>
              <a:rPr lang="en-US" sz="2000" dirty="0" err="1"/>
              <a:t>bëhet</a:t>
            </a:r>
            <a:r>
              <a:rPr lang="en-US" sz="2000" dirty="0"/>
              <a:t> </a:t>
            </a:r>
            <a:r>
              <a:rPr lang="en-US" sz="2000" dirty="0" err="1"/>
              <a:t>në</a:t>
            </a:r>
            <a:r>
              <a:rPr lang="en-US" sz="2000" dirty="0"/>
              <a:t> </a:t>
            </a:r>
            <a:r>
              <a:rPr lang="en-US" sz="2000" dirty="0" err="1"/>
              <a:t>përputhje</a:t>
            </a:r>
            <a:r>
              <a:rPr lang="en-US" sz="2000" dirty="0"/>
              <a:t> me me </a:t>
            </a:r>
            <a:r>
              <a:rPr lang="en-US" sz="2000" dirty="0" err="1"/>
              <a:t>kriteret</a:t>
            </a:r>
            <a:r>
              <a:rPr lang="en-US" sz="2000" dirty="0"/>
              <a:t> e </a:t>
            </a:r>
            <a:r>
              <a:rPr lang="en-US" sz="2000" dirty="0" err="1"/>
              <a:t>logjikës</a:t>
            </a:r>
            <a:r>
              <a:rPr lang="en-US" sz="2000" dirty="0"/>
              <a:t> </a:t>
            </a:r>
            <a:r>
              <a:rPr lang="en-US" sz="2000" dirty="0" err="1"/>
              <a:t>dhe</a:t>
            </a:r>
            <a:r>
              <a:rPr lang="en-US" sz="2000" dirty="0"/>
              <a:t> </a:t>
            </a:r>
            <a:r>
              <a:rPr lang="en-US" sz="2000" dirty="0" err="1"/>
              <a:t>maksimat</a:t>
            </a:r>
            <a:r>
              <a:rPr lang="en-US" sz="2000" dirty="0"/>
              <a:t> e </a:t>
            </a:r>
            <a:r>
              <a:rPr lang="en-US" sz="2000" dirty="0" err="1"/>
              <a:t>përvojës</a:t>
            </a:r>
            <a:r>
              <a:rPr lang="en-US" sz="2000" dirty="0"/>
              <a:t> (</a:t>
            </a:r>
            <a:r>
              <a:rPr lang="en-US" sz="2000" i="1" dirty="0" err="1"/>
              <a:t>Vendimi</a:t>
            </a:r>
            <a:r>
              <a:rPr lang="en-US" sz="2000" i="1" dirty="0"/>
              <a:t> </a:t>
            </a:r>
            <a:r>
              <a:rPr lang="en-US" sz="2000" i="1" dirty="0" err="1"/>
              <a:t>nr</a:t>
            </a:r>
            <a:r>
              <a:rPr lang="en-US" sz="2000" i="1" dirty="0"/>
              <a:t>. 5301/1996 i </a:t>
            </a:r>
            <a:r>
              <a:rPr lang="en-US" sz="2000" i="1" dirty="0" err="1"/>
              <a:t>Gjykatës</a:t>
            </a:r>
            <a:r>
              <a:rPr lang="en-US" sz="2000" i="1" dirty="0"/>
              <a:t> </a:t>
            </a:r>
            <a:r>
              <a:rPr lang="en-US" sz="2000" i="1" dirty="0" err="1"/>
              <a:t>së</a:t>
            </a:r>
            <a:r>
              <a:rPr lang="en-US" sz="2000" i="1" dirty="0"/>
              <a:t> </a:t>
            </a:r>
            <a:r>
              <a:rPr lang="en-US" sz="2000" i="1" dirty="0" err="1"/>
              <a:t>Kasacionit</a:t>
            </a:r>
            <a:r>
              <a:rPr lang="en-US" sz="2000" dirty="0"/>
              <a:t>). </a:t>
            </a:r>
            <a:endParaRPr lang="en-US" sz="2000" dirty="0" smtClean="0"/>
          </a:p>
          <a:p>
            <a:pPr algn="just"/>
            <a:r>
              <a:rPr lang="en-US" sz="2000" dirty="0" err="1"/>
              <a:t>Biseda</a:t>
            </a:r>
            <a:r>
              <a:rPr lang="en-US" sz="2000" dirty="0"/>
              <a:t> </a:t>
            </a:r>
            <a:r>
              <a:rPr lang="en-US" sz="2000" dirty="0" err="1"/>
              <a:t>ose</a:t>
            </a:r>
            <a:r>
              <a:rPr lang="en-US" sz="2000" dirty="0"/>
              <a:t> </a:t>
            </a:r>
            <a:r>
              <a:rPr lang="en-US" sz="2000" dirty="0" err="1"/>
              <a:t>komunikimi</a:t>
            </a:r>
            <a:r>
              <a:rPr lang="en-US" sz="2000" dirty="0"/>
              <a:t> i </a:t>
            </a:r>
            <a:r>
              <a:rPr lang="en-US" sz="2000" dirty="0" err="1"/>
              <a:t>përgjuar</a:t>
            </a:r>
            <a:r>
              <a:rPr lang="en-US" sz="2000" dirty="0"/>
              <a:t> </a:t>
            </a:r>
            <a:r>
              <a:rPr lang="en-US" sz="2000" dirty="0" err="1"/>
              <a:t>përbën</a:t>
            </a:r>
            <a:r>
              <a:rPr lang="en-US" sz="2000" dirty="0"/>
              <a:t> “corpus </a:t>
            </a:r>
            <a:r>
              <a:rPr lang="en-US" sz="2000" dirty="0" err="1"/>
              <a:t>delicti</a:t>
            </a:r>
            <a:r>
              <a:rPr lang="en-US" sz="2000" dirty="0"/>
              <a:t>” </a:t>
            </a:r>
            <a:r>
              <a:rPr lang="en-US" sz="2000" dirty="0" err="1"/>
              <a:t>dhe</a:t>
            </a:r>
            <a:r>
              <a:rPr lang="en-US" sz="2000" dirty="0"/>
              <a:t> </a:t>
            </a:r>
            <a:r>
              <a:rPr lang="en-US" sz="2000" dirty="0" err="1"/>
              <a:t>përdoret</a:t>
            </a:r>
            <a:r>
              <a:rPr lang="en-US" sz="2000" dirty="0"/>
              <a:t> </a:t>
            </a:r>
            <a:r>
              <a:rPr lang="en-US" sz="2000" dirty="0" err="1"/>
              <a:t>në</a:t>
            </a:r>
            <a:r>
              <a:rPr lang="en-US" sz="2000" dirty="0"/>
              <a:t> </a:t>
            </a:r>
            <a:r>
              <a:rPr lang="en-US" sz="2000" dirty="0" err="1"/>
              <a:t>gjykim</a:t>
            </a:r>
            <a:r>
              <a:rPr lang="en-US" sz="2000" dirty="0"/>
              <a:t> </a:t>
            </a:r>
            <a:r>
              <a:rPr lang="en-US" sz="2000" dirty="0" err="1"/>
              <a:t>vetëm</a:t>
            </a:r>
            <a:r>
              <a:rPr lang="en-US" sz="2000" dirty="0"/>
              <a:t> </a:t>
            </a:r>
            <a:r>
              <a:rPr lang="en-US" sz="2000" dirty="0" err="1"/>
              <a:t>kur</a:t>
            </a:r>
            <a:r>
              <a:rPr lang="en-US" sz="2000" dirty="0"/>
              <a:t> </a:t>
            </a:r>
            <a:r>
              <a:rPr lang="en-US" sz="2000" dirty="0" err="1"/>
              <a:t>aty</a:t>
            </a:r>
            <a:r>
              <a:rPr lang="en-US" sz="2000" dirty="0"/>
              <a:t> </a:t>
            </a:r>
            <a:r>
              <a:rPr lang="en-US" sz="2000" dirty="0" err="1"/>
              <a:t>integrohet</a:t>
            </a:r>
            <a:r>
              <a:rPr lang="en-US" sz="2000" dirty="0"/>
              <a:t> </a:t>
            </a:r>
            <a:r>
              <a:rPr lang="en-US" sz="2000" dirty="0" err="1"/>
              <a:t>dhe</a:t>
            </a:r>
            <a:r>
              <a:rPr lang="en-US" sz="2000" dirty="0"/>
              <a:t> </a:t>
            </a:r>
            <a:r>
              <a:rPr lang="en-US" sz="2000" dirty="0" err="1"/>
              <a:t>shterohet</a:t>
            </a:r>
            <a:r>
              <a:rPr lang="en-US" sz="2000" dirty="0"/>
              <a:t> </a:t>
            </a:r>
            <a:r>
              <a:rPr lang="en-US" sz="2000" dirty="0" err="1"/>
              <a:t>sjellja</a:t>
            </a:r>
            <a:r>
              <a:rPr lang="en-US" sz="2000" dirty="0"/>
              <a:t> e </a:t>
            </a:r>
            <a:r>
              <a:rPr lang="en-US" sz="2000" dirty="0" err="1"/>
              <a:t>kundërligjshme</a:t>
            </a:r>
            <a:r>
              <a:rPr lang="en-US" sz="2000" dirty="0"/>
              <a:t> </a:t>
            </a:r>
            <a:r>
              <a:rPr lang="en-US" sz="2000" dirty="0" err="1"/>
              <a:t>që</a:t>
            </a:r>
            <a:r>
              <a:rPr lang="en-US" sz="2000" dirty="0"/>
              <a:t> </a:t>
            </a:r>
            <a:r>
              <a:rPr lang="en-US" sz="2000" dirty="0" err="1"/>
              <a:t>përbën</a:t>
            </a:r>
            <a:r>
              <a:rPr lang="en-US" sz="2000" dirty="0"/>
              <a:t> </a:t>
            </a:r>
            <a:r>
              <a:rPr lang="en-US" sz="2000" dirty="0" err="1"/>
              <a:t>vepër</a:t>
            </a:r>
            <a:r>
              <a:rPr lang="en-US" sz="2000" dirty="0"/>
              <a:t> </a:t>
            </a:r>
            <a:r>
              <a:rPr lang="en-US" sz="2000" dirty="0" err="1"/>
              <a:t>penale</a:t>
            </a:r>
            <a:r>
              <a:rPr lang="en-US" sz="2000" dirty="0"/>
              <a:t> (</a:t>
            </a:r>
            <a:r>
              <a:rPr lang="en-US" sz="2000" i="1" dirty="0" err="1"/>
              <a:t>Vendimi</a:t>
            </a:r>
            <a:r>
              <a:rPr lang="en-US" sz="2000" i="1" dirty="0"/>
              <a:t> </a:t>
            </a:r>
            <a:r>
              <a:rPr lang="en-US" sz="2000" i="1" dirty="0" err="1"/>
              <a:t>nr</a:t>
            </a:r>
            <a:r>
              <a:rPr lang="en-US" sz="2000" i="1" dirty="0"/>
              <a:t>. 32697/2014 i </a:t>
            </a:r>
            <a:r>
              <a:rPr lang="en-US" sz="2000" i="1" dirty="0" err="1"/>
              <a:t>Gjykatës</a:t>
            </a:r>
            <a:r>
              <a:rPr lang="en-US" sz="2000" i="1" dirty="0"/>
              <a:t> </a:t>
            </a:r>
            <a:r>
              <a:rPr lang="en-US" sz="2000" i="1" dirty="0" err="1"/>
              <a:t>së</a:t>
            </a:r>
            <a:r>
              <a:rPr lang="en-US" sz="2000" i="1" dirty="0"/>
              <a:t> </a:t>
            </a:r>
            <a:r>
              <a:rPr lang="en-US" sz="2000" i="1" dirty="0" err="1"/>
              <a:t>Kasacionit</a:t>
            </a:r>
            <a:r>
              <a:rPr lang="en-US" sz="2000" dirty="0"/>
              <a:t>). </a:t>
            </a:r>
            <a:endParaRPr lang="en-US" sz="2000" dirty="0" smtClean="0"/>
          </a:p>
          <a:p>
            <a:pPr algn="just"/>
            <a:r>
              <a:rPr lang="en-US" sz="2000" dirty="0" err="1" smtClean="0"/>
              <a:t>Nëse</a:t>
            </a:r>
            <a:r>
              <a:rPr lang="en-US" sz="2000" dirty="0" smtClean="0"/>
              <a:t> </a:t>
            </a:r>
            <a:r>
              <a:rPr lang="en-US" sz="2000" dirty="0" err="1"/>
              <a:t>provat</a:t>
            </a:r>
            <a:r>
              <a:rPr lang="en-US" sz="2000" dirty="0"/>
              <a:t> </a:t>
            </a:r>
            <a:r>
              <a:rPr lang="en-US" sz="2000" dirty="0" err="1"/>
              <a:t>kundër</a:t>
            </a:r>
            <a:r>
              <a:rPr lang="en-US" sz="2000" dirty="0"/>
              <a:t> </a:t>
            </a:r>
            <a:r>
              <a:rPr lang="en-US" sz="2000" dirty="0" err="1"/>
              <a:t>një</a:t>
            </a:r>
            <a:r>
              <a:rPr lang="en-US" sz="2000" dirty="0"/>
              <a:t> </a:t>
            </a:r>
            <a:r>
              <a:rPr lang="en-US" sz="2000" dirty="0" err="1"/>
              <a:t>personi</a:t>
            </a:r>
            <a:r>
              <a:rPr lang="en-US" sz="2000" dirty="0"/>
              <a:t> </a:t>
            </a:r>
            <a:r>
              <a:rPr lang="en-US" sz="2000" dirty="0" err="1"/>
              <a:t>konsistojnë</a:t>
            </a:r>
            <a:r>
              <a:rPr lang="en-US" sz="2000" dirty="0"/>
              <a:t> </a:t>
            </a:r>
            <a:r>
              <a:rPr lang="en-US" sz="2000" dirty="0" err="1"/>
              <a:t>në</a:t>
            </a:r>
            <a:r>
              <a:rPr lang="en-US" sz="2000" dirty="0"/>
              <a:t> </a:t>
            </a:r>
            <a:r>
              <a:rPr lang="en-US" sz="2000" dirty="0" err="1"/>
              <a:t>bisedat</a:t>
            </a:r>
            <a:r>
              <a:rPr lang="en-US" sz="2000" dirty="0"/>
              <a:t> e </a:t>
            </a:r>
            <a:r>
              <a:rPr lang="en-US" sz="2000" dirty="0" err="1"/>
              <a:t>kryera</a:t>
            </a:r>
            <a:r>
              <a:rPr lang="en-US" sz="2000" dirty="0"/>
              <a:t> </a:t>
            </a:r>
            <a:r>
              <a:rPr lang="en-US" sz="2000" dirty="0" err="1"/>
              <a:t>ndërmjet</a:t>
            </a:r>
            <a:r>
              <a:rPr lang="en-US" sz="2000" dirty="0"/>
              <a:t> </a:t>
            </a:r>
            <a:r>
              <a:rPr lang="en-US" sz="2000" dirty="0" err="1"/>
              <a:t>palëve</a:t>
            </a:r>
            <a:r>
              <a:rPr lang="en-US" sz="2000" dirty="0"/>
              <a:t> </a:t>
            </a:r>
            <a:r>
              <a:rPr lang="en-US" sz="2000" dirty="0" err="1"/>
              <a:t>të</a:t>
            </a:r>
            <a:r>
              <a:rPr lang="en-US" sz="2000" dirty="0"/>
              <a:t> </a:t>
            </a:r>
            <a:r>
              <a:rPr lang="en-US" sz="2000" dirty="0" err="1"/>
              <a:t>treta</a:t>
            </a:r>
            <a:r>
              <a:rPr lang="en-US" sz="2000" dirty="0"/>
              <a:t>, </a:t>
            </a:r>
            <a:r>
              <a:rPr lang="en-US" sz="2000" dirty="0" err="1"/>
              <a:t>të</a:t>
            </a:r>
            <a:r>
              <a:rPr lang="en-US" sz="2000" dirty="0"/>
              <a:t> </a:t>
            </a:r>
            <a:r>
              <a:rPr lang="en-US" sz="2000" dirty="0" err="1"/>
              <a:t>regjistruara</a:t>
            </a:r>
            <a:r>
              <a:rPr lang="en-US" sz="2000" dirty="0"/>
              <a:t> </a:t>
            </a:r>
            <a:r>
              <a:rPr lang="en-US" sz="2000" dirty="0" err="1"/>
              <a:t>gjatë</a:t>
            </a:r>
            <a:r>
              <a:rPr lang="en-US" sz="2000" dirty="0"/>
              <a:t> </a:t>
            </a:r>
            <a:r>
              <a:rPr lang="en-US" sz="2000" dirty="0" err="1"/>
              <a:t>përgjimit</a:t>
            </a:r>
            <a:r>
              <a:rPr lang="en-US" sz="2000" dirty="0"/>
              <a:t>, </a:t>
            </a:r>
            <a:r>
              <a:rPr lang="en-US" sz="2000" dirty="0" err="1"/>
              <a:t>gjyqtarit</a:t>
            </a:r>
            <a:r>
              <a:rPr lang="en-US" sz="2000" dirty="0"/>
              <a:t> i </a:t>
            </a:r>
            <a:r>
              <a:rPr lang="en-US" sz="2000" dirty="0" err="1"/>
              <a:t>kërkohet</a:t>
            </a:r>
            <a:r>
              <a:rPr lang="en-US" sz="2000" dirty="0"/>
              <a:t> </a:t>
            </a:r>
            <a:r>
              <a:rPr lang="en-US" sz="2000" dirty="0" err="1"/>
              <a:t>të</a:t>
            </a:r>
            <a:r>
              <a:rPr lang="en-US" sz="2000" dirty="0"/>
              <a:t> </a:t>
            </a:r>
            <a:r>
              <a:rPr lang="en-US" sz="2000" dirty="0" err="1"/>
              <a:t>vlerësojë</a:t>
            </a:r>
            <a:r>
              <a:rPr lang="en-US" sz="2000" dirty="0"/>
              <a:t> me </a:t>
            </a:r>
            <a:r>
              <a:rPr lang="en-US" sz="2000" dirty="0" err="1"/>
              <a:t>rigorozitet</a:t>
            </a:r>
            <a:r>
              <a:rPr lang="en-US" sz="2000" dirty="0"/>
              <a:t> </a:t>
            </a:r>
            <a:r>
              <a:rPr lang="en-US" sz="2000" dirty="0" err="1"/>
              <a:t>aspektet</a:t>
            </a:r>
            <a:r>
              <a:rPr lang="en-US" sz="2000" dirty="0"/>
              <a:t> </a:t>
            </a:r>
            <a:r>
              <a:rPr lang="en-US" sz="2000" dirty="0" err="1"/>
              <a:t>procedurale</a:t>
            </a:r>
            <a:r>
              <a:rPr lang="en-US" sz="2000" dirty="0"/>
              <a:t> </a:t>
            </a:r>
            <a:r>
              <a:rPr lang="en-US" sz="2000" dirty="0" err="1"/>
              <a:t>që</a:t>
            </a:r>
            <a:r>
              <a:rPr lang="en-US" sz="2000" dirty="0"/>
              <a:t> </a:t>
            </a:r>
            <a:r>
              <a:rPr lang="en-US" sz="2000" dirty="0" err="1"/>
              <a:t>mund</a:t>
            </a:r>
            <a:r>
              <a:rPr lang="en-US" sz="2000" dirty="0"/>
              <a:t> </a:t>
            </a:r>
            <a:r>
              <a:rPr lang="en-US" sz="2000" dirty="0" err="1"/>
              <a:t>të</a:t>
            </a:r>
            <a:r>
              <a:rPr lang="en-US" sz="2000" dirty="0"/>
              <a:t> </a:t>
            </a:r>
            <a:r>
              <a:rPr lang="en-US" sz="2000" dirty="0" err="1"/>
              <a:t>zhvlerësojnë</a:t>
            </a:r>
            <a:r>
              <a:rPr lang="en-US" sz="2000" dirty="0"/>
              <a:t> </a:t>
            </a:r>
            <a:r>
              <a:rPr lang="en-US" sz="2000" dirty="0" err="1"/>
              <a:t>efektin</a:t>
            </a:r>
            <a:r>
              <a:rPr lang="en-US" sz="2000" dirty="0"/>
              <a:t> </a:t>
            </a:r>
            <a:r>
              <a:rPr lang="en-US" sz="2000" dirty="0" err="1"/>
              <a:t>fajësues</a:t>
            </a:r>
            <a:r>
              <a:rPr lang="en-US" sz="2000" dirty="0"/>
              <a:t> </a:t>
            </a:r>
            <a:r>
              <a:rPr lang="en-US" sz="2000" dirty="0" err="1"/>
              <a:t>të</a:t>
            </a:r>
            <a:r>
              <a:rPr lang="en-US" sz="2000" dirty="0"/>
              <a:t> </a:t>
            </a:r>
            <a:r>
              <a:rPr lang="en-US" sz="2000" dirty="0" err="1"/>
              <a:t>bisedave</a:t>
            </a:r>
            <a:r>
              <a:rPr lang="en-US" sz="2000" dirty="0"/>
              <a:t>. </a:t>
            </a:r>
            <a:r>
              <a:rPr lang="en-US" sz="2000" dirty="0" err="1"/>
              <a:t>Në</a:t>
            </a:r>
            <a:r>
              <a:rPr lang="en-US" sz="2000" dirty="0"/>
              <a:t> </a:t>
            </a:r>
            <a:r>
              <a:rPr lang="en-US" sz="2000" dirty="0" err="1"/>
              <a:t>një</a:t>
            </a:r>
            <a:r>
              <a:rPr lang="en-US" sz="2000" dirty="0"/>
              <a:t> </a:t>
            </a:r>
            <a:r>
              <a:rPr lang="en-US" sz="2000" dirty="0" err="1"/>
              <a:t>rast</a:t>
            </a:r>
            <a:r>
              <a:rPr lang="en-US" sz="2000" dirty="0"/>
              <a:t> </a:t>
            </a:r>
            <a:r>
              <a:rPr lang="en-US" sz="2000" dirty="0" err="1"/>
              <a:t>në</a:t>
            </a:r>
            <a:r>
              <a:rPr lang="en-US" sz="2000" dirty="0"/>
              <a:t> </a:t>
            </a:r>
            <a:r>
              <a:rPr lang="en-US" sz="2000" dirty="0" err="1"/>
              <a:t>lidhje</a:t>
            </a:r>
            <a:r>
              <a:rPr lang="en-US" sz="2000" dirty="0"/>
              <a:t> me </a:t>
            </a:r>
            <a:r>
              <a:rPr lang="en-US" sz="2000" dirty="0" err="1"/>
              <a:t>trafikimin</a:t>
            </a:r>
            <a:r>
              <a:rPr lang="en-US" sz="2000" dirty="0"/>
              <a:t> e </a:t>
            </a:r>
            <a:r>
              <a:rPr lang="en-US" sz="2000" dirty="0" err="1"/>
              <a:t>narkotikëve</a:t>
            </a:r>
            <a:r>
              <a:rPr lang="en-US" sz="2000" dirty="0"/>
              <a:t> </a:t>
            </a:r>
            <a:r>
              <a:rPr lang="en-US" sz="2000" dirty="0" err="1"/>
              <a:t>të</a:t>
            </a:r>
            <a:r>
              <a:rPr lang="en-US" sz="2000" dirty="0"/>
              <a:t> </a:t>
            </a:r>
            <a:r>
              <a:rPr lang="en-US" sz="2000" dirty="0" err="1"/>
              <a:t>trjatuar</a:t>
            </a:r>
            <a:r>
              <a:rPr lang="en-US" sz="2000" dirty="0"/>
              <a:t> </a:t>
            </a:r>
            <a:r>
              <a:rPr lang="en-US" sz="2000" dirty="0" err="1"/>
              <a:t>nga</a:t>
            </a:r>
            <a:r>
              <a:rPr lang="en-US" sz="2000" dirty="0"/>
              <a:t> </a:t>
            </a:r>
            <a:r>
              <a:rPr lang="en-US" sz="2000" dirty="0" err="1"/>
              <a:t>ana</a:t>
            </a:r>
            <a:r>
              <a:rPr lang="en-US" sz="2000" dirty="0"/>
              <a:t> e </a:t>
            </a:r>
            <a:r>
              <a:rPr lang="en-US" sz="2000" dirty="0" err="1"/>
              <a:t>Gjykatës</a:t>
            </a:r>
            <a:r>
              <a:rPr lang="en-US" sz="2000" dirty="0"/>
              <a:t> </a:t>
            </a:r>
            <a:r>
              <a:rPr lang="en-US" sz="2000" dirty="0" err="1"/>
              <a:t>së</a:t>
            </a:r>
            <a:r>
              <a:rPr lang="en-US" sz="2000" dirty="0"/>
              <a:t> </a:t>
            </a:r>
            <a:r>
              <a:rPr lang="en-US" sz="2000" dirty="0" err="1"/>
              <a:t>Kasacionit</a:t>
            </a:r>
            <a:r>
              <a:rPr lang="en-US" sz="2000" dirty="0"/>
              <a:t> </a:t>
            </a:r>
            <a:r>
              <a:rPr lang="en-US" sz="2000" dirty="0" err="1" smtClean="0"/>
              <a:t>është</a:t>
            </a:r>
            <a:r>
              <a:rPr lang="en-US" sz="2000" dirty="0" smtClean="0"/>
              <a:t> </a:t>
            </a:r>
            <a:r>
              <a:rPr lang="en-US" sz="2000" dirty="0" err="1"/>
              <a:t>theksuar</a:t>
            </a:r>
            <a:r>
              <a:rPr lang="en-US" sz="2000" dirty="0"/>
              <a:t> se </a:t>
            </a:r>
            <a:r>
              <a:rPr lang="en-US" sz="2000" dirty="0" err="1"/>
              <a:t>gjykatat</a:t>
            </a:r>
            <a:r>
              <a:rPr lang="en-US" sz="2000" dirty="0"/>
              <a:t> e </a:t>
            </a:r>
            <a:r>
              <a:rPr lang="en-US" sz="2000" dirty="0" err="1"/>
              <a:t>shkallëve</a:t>
            </a:r>
            <a:r>
              <a:rPr lang="en-US" sz="2000" dirty="0"/>
              <a:t> </a:t>
            </a:r>
            <a:r>
              <a:rPr lang="en-US" sz="2000" dirty="0" err="1"/>
              <a:t>më</a:t>
            </a:r>
            <a:r>
              <a:rPr lang="en-US" sz="2000" dirty="0"/>
              <a:t> </a:t>
            </a:r>
            <a:r>
              <a:rPr lang="en-US" sz="2000" dirty="0" err="1"/>
              <a:t>të</a:t>
            </a:r>
            <a:r>
              <a:rPr lang="en-US" sz="2000" dirty="0"/>
              <a:t> </a:t>
            </a:r>
            <a:r>
              <a:rPr lang="en-US" sz="2000" dirty="0" err="1"/>
              <a:t>ulëta</a:t>
            </a:r>
            <a:r>
              <a:rPr lang="en-US" sz="2000" dirty="0"/>
              <a:t> </a:t>
            </a:r>
            <a:r>
              <a:rPr lang="en-US" sz="2000" dirty="0" err="1"/>
              <a:t>kishin</a:t>
            </a:r>
            <a:r>
              <a:rPr lang="en-US" sz="2000" dirty="0"/>
              <a:t> </a:t>
            </a:r>
            <a:r>
              <a:rPr lang="en-US" sz="2000" dirty="0" err="1"/>
              <a:t>identifikuar</a:t>
            </a:r>
            <a:r>
              <a:rPr lang="en-US" sz="2000" dirty="0"/>
              <a:t> </a:t>
            </a:r>
            <a:r>
              <a:rPr lang="en-US" sz="2000" dirty="0" err="1"/>
              <a:t>të</a:t>
            </a:r>
            <a:r>
              <a:rPr lang="en-US" sz="2000" dirty="0"/>
              <a:t> </a:t>
            </a:r>
            <a:r>
              <a:rPr lang="en-US" sz="2000" dirty="0" err="1"/>
              <a:t>pandehurin</a:t>
            </a:r>
            <a:r>
              <a:rPr lang="en-US" sz="2000" dirty="0"/>
              <a:t> </a:t>
            </a:r>
            <a:r>
              <a:rPr lang="en-US" sz="2000" dirty="0" err="1"/>
              <a:t>si</a:t>
            </a:r>
            <a:r>
              <a:rPr lang="en-US" sz="2000" dirty="0"/>
              <a:t> </a:t>
            </a:r>
            <a:r>
              <a:rPr lang="en-US" sz="2000" dirty="0" err="1"/>
              <a:t>subjekt</a:t>
            </a:r>
            <a:r>
              <a:rPr lang="en-US" sz="2000" dirty="0"/>
              <a:t> </a:t>
            </a:r>
            <a:r>
              <a:rPr lang="en-US" sz="2000" dirty="0" err="1"/>
              <a:t>të</a:t>
            </a:r>
            <a:r>
              <a:rPr lang="en-US" sz="2000" dirty="0"/>
              <a:t> </a:t>
            </a:r>
            <a:r>
              <a:rPr lang="en-US" sz="2000" dirty="0" err="1"/>
              <a:t>përmendur</a:t>
            </a:r>
            <a:r>
              <a:rPr lang="en-US" sz="2000" dirty="0"/>
              <a:t> </a:t>
            </a:r>
            <a:r>
              <a:rPr lang="en-US" sz="2000" dirty="0" err="1"/>
              <a:t>nga</a:t>
            </a:r>
            <a:r>
              <a:rPr lang="en-US" sz="2000" dirty="0"/>
              <a:t> </a:t>
            </a:r>
            <a:r>
              <a:rPr lang="en-US" sz="2000" dirty="0" err="1"/>
              <a:t>njëri</a:t>
            </a:r>
            <a:r>
              <a:rPr lang="en-US" sz="2000" dirty="0"/>
              <a:t> </a:t>
            </a:r>
            <a:r>
              <a:rPr lang="en-US" sz="2000" dirty="0" err="1"/>
              <a:t>prej</a:t>
            </a:r>
            <a:r>
              <a:rPr lang="en-US" sz="2000" dirty="0"/>
              <a:t> </a:t>
            </a:r>
            <a:r>
              <a:rPr lang="en-US" sz="2000" dirty="0" err="1"/>
              <a:t>pjesëmarrësve</a:t>
            </a:r>
            <a:r>
              <a:rPr lang="en-US" sz="2000" dirty="0"/>
              <a:t> </a:t>
            </a:r>
            <a:r>
              <a:rPr lang="en-US" sz="2000" dirty="0" err="1"/>
              <a:t>në</a:t>
            </a:r>
            <a:r>
              <a:rPr lang="en-US" sz="2000" dirty="0"/>
              <a:t> </a:t>
            </a:r>
            <a:r>
              <a:rPr lang="en-US" sz="2000" dirty="0" err="1"/>
              <a:t>një</a:t>
            </a:r>
            <a:r>
              <a:rPr lang="en-US" sz="2000" dirty="0"/>
              <a:t> </a:t>
            </a:r>
            <a:r>
              <a:rPr lang="en-US" sz="2000" dirty="0" err="1"/>
              <a:t>bisedë</a:t>
            </a:r>
            <a:r>
              <a:rPr lang="en-US" sz="2000" dirty="0"/>
              <a:t> </a:t>
            </a:r>
            <a:r>
              <a:rPr lang="en-US" sz="2000" dirty="0" err="1"/>
              <a:t>të</a:t>
            </a:r>
            <a:r>
              <a:rPr lang="en-US" sz="2000" dirty="0"/>
              <a:t> </a:t>
            </a:r>
            <a:r>
              <a:rPr lang="en-US" sz="2000" dirty="0" err="1"/>
              <a:t>përgjuar</a:t>
            </a:r>
            <a:r>
              <a:rPr lang="en-US" sz="2000" dirty="0"/>
              <a:t>, pa i </a:t>
            </a:r>
            <a:r>
              <a:rPr lang="en-US" sz="2000" dirty="0" err="1"/>
              <a:t>hedhur</a:t>
            </a:r>
            <a:r>
              <a:rPr lang="en-US" sz="2000" dirty="0"/>
              <a:t> </a:t>
            </a:r>
            <a:r>
              <a:rPr lang="en-US" sz="2000" dirty="0" err="1"/>
              <a:t>poshtë</a:t>
            </a:r>
            <a:r>
              <a:rPr lang="en-US" sz="2000" dirty="0"/>
              <a:t> </a:t>
            </a:r>
            <a:r>
              <a:rPr lang="en-US" sz="2000" dirty="0" err="1"/>
              <a:t>pretendimet</a:t>
            </a:r>
            <a:r>
              <a:rPr lang="en-US" sz="2000" dirty="0"/>
              <a:t> e </a:t>
            </a:r>
            <a:r>
              <a:rPr lang="en-US" sz="2000" dirty="0" err="1"/>
              <a:t>tij</a:t>
            </a:r>
            <a:r>
              <a:rPr lang="en-US" sz="2000" dirty="0"/>
              <a:t> </a:t>
            </a:r>
            <a:r>
              <a:rPr lang="en-US" sz="2000" dirty="0" err="1"/>
              <a:t>deklarative</a:t>
            </a:r>
            <a:r>
              <a:rPr lang="en-US" sz="2000" dirty="0"/>
              <a:t> </a:t>
            </a:r>
            <a:r>
              <a:rPr lang="en-US" sz="2000" dirty="0" err="1"/>
              <a:t>apo</a:t>
            </a:r>
            <a:r>
              <a:rPr lang="en-US" sz="2000" dirty="0"/>
              <a:t> </a:t>
            </a:r>
            <a:r>
              <a:rPr lang="en-US" sz="2000" dirty="0" err="1"/>
              <a:t>dokumentare</a:t>
            </a:r>
            <a:r>
              <a:rPr lang="en-US" sz="2000" dirty="0"/>
              <a:t>, </a:t>
            </a:r>
            <a:r>
              <a:rPr lang="en-US" sz="2000" dirty="0" err="1"/>
              <a:t>që</a:t>
            </a:r>
            <a:r>
              <a:rPr lang="en-US" sz="2000" dirty="0"/>
              <a:t> </a:t>
            </a:r>
            <a:r>
              <a:rPr lang="en-US" sz="2000" dirty="0" err="1"/>
              <a:t>përjashtontin</a:t>
            </a:r>
            <a:r>
              <a:rPr lang="en-US" sz="2000" dirty="0"/>
              <a:t> </a:t>
            </a:r>
            <a:r>
              <a:rPr lang="en-US" sz="2000" dirty="0" err="1"/>
              <a:t>çdo</a:t>
            </a:r>
            <a:r>
              <a:rPr lang="en-US" sz="2000" dirty="0"/>
              <a:t> </a:t>
            </a:r>
            <a:r>
              <a:rPr lang="en-US" sz="2000" dirty="0" err="1"/>
              <a:t>kontakt</a:t>
            </a:r>
            <a:r>
              <a:rPr lang="en-US" sz="2000" dirty="0"/>
              <a:t> </a:t>
            </a:r>
            <a:r>
              <a:rPr lang="en-US" sz="2000" dirty="0" err="1"/>
              <a:t>apo</a:t>
            </a:r>
            <a:r>
              <a:rPr lang="en-US" sz="2000" dirty="0"/>
              <a:t> </a:t>
            </a:r>
            <a:r>
              <a:rPr lang="en-US" sz="2000" dirty="0" err="1"/>
              <a:t>marrëdhënie</a:t>
            </a:r>
            <a:r>
              <a:rPr lang="en-US" sz="2000" dirty="0"/>
              <a:t> </a:t>
            </a:r>
            <a:r>
              <a:rPr lang="en-US" sz="2000" dirty="0" err="1"/>
              <a:t>të</a:t>
            </a:r>
            <a:r>
              <a:rPr lang="en-US" sz="2000" dirty="0"/>
              <a:t> </a:t>
            </a:r>
            <a:r>
              <a:rPr lang="en-US" sz="2000" dirty="0" err="1"/>
              <a:t>mundshme</a:t>
            </a:r>
            <a:r>
              <a:rPr lang="en-US" sz="2000" dirty="0"/>
              <a:t> me </a:t>
            </a:r>
            <a:r>
              <a:rPr lang="en-US" sz="2000" dirty="0" err="1"/>
              <a:t>subjektin</a:t>
            </a:r>
            <a:r>
              <a:rPr lang="en-US" sz="2000" dirty="0"/>
              <a:t> e </a:t>
            </a:r>
            <a:r>
              <a:rPr lang="en-US" sz="2000" dirty="0" err="1"/>
              <a:t>përgjuar</a:t>
            </a:r>
            <a:r>
              <a:rPr lang="en-US" sz="2000" dirty="0"/>
              <a:t> (</a:t>
            </a:r>
            <a:r>
              <a:rPr lang="en-US" sz="2000" i="1" dirty="0" err="1"/>
              <a:t>Vendimi</a:t>
            </a:r>
            <a:r>
              <a:rPr lang="en-US" sz="2000" i="1" dirty="0"/>
              <a:t> </a:t>
            </a:r>
            <a:r>
              <a:rPr lang="en-US" sz="2000" i="1" dirty="0" err="1"/>
              <a:t>nr</a:t>
            </a:r>
            <a:r>
              <a:rPr lang="en-US" sz="2000" i="1" dirty="0"/>
              <a:t>. 5073/2014 i </a:t>
            </a:r>
            <a:r>
              <a:rPr lang="en-US" sz="2000" i="1" dirty="0" err="1"/>
              <a:t>Gjykatës</a:t>
            </a:r>
            <a:r>
              <a:rPr lang="en-US" sz="2000" i="1" dirty="0"/>
              <a:t> </a:t>
            </a:r>
            <a:r>
              <a:rPr lang="en-US" sz="2000" i="1" dirty="0" err="1"/>
              <a:t>së</a:t>
            </a:r>
            <a:r>
              <a:rPr lang="en-US" sz="2000" i="1" dirty="0"/>
              <a:t> </a:t>
            </a:r>
            <a:r>
              <a:rPr lang="en-US" sz="2000" i="1" dirty="0" err="1"/>
              <a:t>Kasacionit</a:t>
            </a:r>
            <a:r>
              <a:rPr lang="en-US" sz="2000" dirty="0"/>
              <a:t>). </a:t>
            </a:r>
            <a:endParaRPr lang="en-GB" sz="2000" dirty="0"/>
          </a:p>
          <a:p>
            <a:pPr algn="just"/>
            <a:endParaRPr lang="en-GB" sz="2000"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19284699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fontScale="90000"/>
          </a:bodyPr>
          <a:lstStyle/>
          <a:p>
            <a:r>
              <a:rPr lang="en-US" sz="2800" b="1" dirty="0" smtClean="0"/>
              <a:t/>
            </a:r>
            <a:br>
              <a:rPr lang="en-US" sz="2800" b="1" dirty="0" smtClean="0"/>
            </a:br>
            <a:r>
              <a:rPr lang="en-US" sz="2800" b="1" dirty="0" err="1" smtClean="0"/>
              <a:t>Përdorimi</a:t>
            </a:r>
            <a:r>
              <a:rPr lang="en-US" sz="2800" b="1" dirty="0" smtClean="0"/>
              <a:t> </a:t>
            </a:r>
            <a:r>
              <a:rPr lang="en-US" sz="2800" b="1" dirty="0"/>
              <a:t>i </a:t>
            </a:r>
            <a:r>
              <a:rPr lang="en-US" sz="2800" b="1" dirty="0" err="1"/>
              <a:t>materialeve</a:t>
            </a:r>
            <a:r>
              <a:rPr lang="en-US" sz="2800" b="1" dirty="0"/>
              <a:t> </a:t>
            </a:r>
            <a:r>
              <a:rPr lang="en-US" sz="2800" b="1" dirty="0" err="1"/>
              <a:t>të</a:t>
            </a:r>
            <a:r>
              <a:rPr lang="en-US" sz="2800" b="1" dirty="0"/>
              <a:t> </a:t>
            </a:r>
            <a:r>
              <a:rPr lang="en-US" sz="2800" b="1" dirty="0" err="1"/>
              <a:t>përgjimeve</a:t>
            </a:r>
            <a:r>
              <a:rPr lang="en-US" sz="2800" b="1" dirty="0"/>
              <a:t> </a:t>
            </a:r>
            <a:r>
              <a:rPr lang="en-US" sz="2800" b="1" dirty="0" err="1"/>
              <a:t>në</a:t>
            </a:r>
            <a:r>
              <a:rPr lang="en-US" sz="2800" b="1" dirty="0"/>
              <a:t> </a:t>
            </a:r>
            <a:r>
              <a:rPr lang="en-US" sz="2800" b="1" dirty="0" err="1"/>
              <a:t>vepra</a:t>
            </a:r>
            <a:r>
              <a:rPr lang="en-US" sz="2800" b="1" dirty="0"/>
              <a:t> </a:t>
            </a:r>
            <a:r>
              <a:rPr lang="en-US" sz="2800" b="1" dirty="0" err="1"/>
              <a:t>apo</a:t>
            </a:r>
            <a:r>
              <a:rPr lang="en-US" sz="2800" b="1" dirty="0"/>
              <a:t> </a:t>
            </a:r>
            <a:r>
              <a:rPr lang="en-US" sz="2800" b="1" dirty="0" err="1"/>
              <a:t>procedime</a:t>
            </a:r>
            <a:r>
              <a:rPr lang="en-US" sz="2800" b="1" dirty="0"/>
              <a:t> </a:t>
            </a:r>
            <a:r>
              <a:rPr lang="en-US" sz="2800" b="1" dirty="0" err="1"/>
              <a:t>të</a:t>
            </a:r>
            <a:r>
              <a:rPr lang="en-US" sz="2800" b="1" dirty="0"/>
              <a:t> </a:t>
            </a:r>
            <a:r>
              <a:rPr lang="en-US" sz="2800" b="1" dirty="0" err="1"/>
              <a:t>tjera</a:t>
            </a:r>
            <a:r>
              <a:rPr lang="en-US" sz="2800" b="1" dirty="0"/>
              <a:t> </a:t>
            </a:r>
            <a:r>
              <a:rPr lang="en-US" sz="2800" b="1" dirty="0" err="1"/>
              <a:t>penale</a:t>
            </a:r>
            <a:r>
              <a:rPr lang="en-US" sz="2800" b="1" dirty="0"/>
              <a:t> </a:t>
            </a:r>
            <a:r>
              <a:rPr lang="en-GB" sz="2800" dirty="0"/>
              <a:t/>
            </a:r>
            <a:br>
              <a:rPr lang="en-GB" sz="2800" dirty="0"/>
            </a:br>
            <a:r>
              <a:rPr lang="en-US" sz="2800" dirty="0"/>
              <a:t> </a:t>
            </a:r>
            <a:endParaRPr lang="en-GB" sz="2800" dirty="0">
              <a:effectLst/>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US" sz="2000" dirty="0" smtClean="0"/>
          </a:p>
          <a:p>
            <a:pPr algn="just"/>
            <a:r>
              <a:rPr lang="en-US" sz="2000" dirty="0" err="1" smtClean="0"/>
              <a:t>Sipas</a:t>
            </a:r>
            <a:r>
              <a:rPr lang="en-US" sz="2000" dirty="0" smtClean="0"/>
              <a:t> </a:t>
            </a:r>
            <a:r>
              <a:rPr lang="en-US" sz="2000" dirty="0" err="1"/>
              <a:t>Gjykatës</a:t>
            </a:r>
            <a:r>
              <a:rPr lang="en-US" sz="2000" dirty="0"/>
              <a:t> </a:t>
            </a:r>
            <a:r>
              <a:rPr lang="en-US" sz="2000" dirty="0" err="1"/>
              <a:t>së</a:t>
            </a:r>
            <a:r>
              <a:rPr lang="en-US" sz="2000" dirty="0"/>
              <a:t> </a:t>
            </a:r>
            <a:r>
              <a:rPr lang="en-US" sz="2000" dirty="0" err="1"/>
              <a:t>Kasacionit</a:t>
            </a:r>
            <a:r>
              <a:rPr lang="en-US" sz="2000" dirty="0"/>
              <a:t> </a:t>
            </a:r>
            <a:r>
              <a:rPr lang="en-US" sz="2000" dirty="0" err="1"/>
              <a:t>në</a:t>
            </a:r>
            <a:r>
              <a:rPr lang="en-US" sz="2000" dirty="0"/>
              <a:t> </a:t>
            </a:r>
            <a:r>
              <a:rPr lang="en-US" sz="2000" dirty="0" err="1"/>
              <a:t>Itali</a:t>
            </a:r>
            <a:r>
              <a:rPr lang="en-US" sz="2000" dirty="0"/>
              <a:t>, </a:t>
            </a:r>
            <a:r>
              <a:rPr lang="en-US" sz="2000" dirty="0" err="1"/>
              <a:t>rezultatet</a:t>
            </a:r>
            <a:r>
              <a:rPr lang="en-US" sz="2000" dirty="0"/>
              <a:t> e </a:t>
            </a:r>
            <a:r>
              <a:rPr lang="en-US" sz="2000" dirty="0" err="1"/>
              <a:t>përgjimeve</a:t>
            </a:r>
            <a:r>
              <a:rPr lang="en-US" sz="2000" dirty="0"/>
              <a:t> </a:t>
            </a:r>
            <a:r>
              <a:rPr lang="en-US" sz="2000" dirty="0" err="1"/>
              <a:t>telefonike</a:t>
            </a:r>
            <a:r>
              <a:rPr lang="en-US" sz="2000" dirty="0"/>
              <a:t> </a:t>
            </a:r>
            <a:r>
              <a:rPr lang="en-US" sz="2000" dirty="0" err="1"/>
              <a:t>të</a:t>
            </a:r>
            <a:r>
              <a:rPr lang="en-US" sz="2000" dirty="0"/>
              <a:t> </a:t>
            </a:r>
            <a:r>
              <a:rPr lang="en-US" sz="2000" dirty="0" err="1"/>
              <a:t>autorizuara</a:t>
            </a:r>
            <a:r>
              <a:rPr lang="en-US" sz="2000" dirty="0"/>
              <a:t> </a:t>
            </a:r>
            <a:r>
              <a:rPr lang="en-US" sz="2000" dirty="0" err="1"/>
              <a:t>për</a:t>
            </a:r>
            <a:r>
              <a:rPr lang="en-US" sz="2000" dirty="0"/>
              <a:t> </a:t>
            </a:r>
            <a:r>
              <a:rPr lang="en-US" sz="2000" dirty="0" err="1"/>
              <a:t>një</a:t>
            </a:r>
            <a:r>
              <a:rPr lang="en-US" sz="2000" dirty="0"/>
              <a:t> </a:t>
            </a:r>
            <a:r>
              <a:rPr lang="en-US" sz="2000" dirty="0" err="1"/>
              <a:t>krim</a:t>
            </a:r>
            <a:r>
              <a:rPr lang="en-US" sz="2000" dirty="0"/>
              <a:t> </a:t>
            </a:r>
            <a:r>
              <a:rPr lang="en-US" sz="2000" dirty="0" err="1"/>
              <a:t>për</a:t>
            </a:r>
            <a:r>
              <a:rPr lang="en-US" sz="2000" dirty="0"/>
              <a:t> </a:t>
            </a:r>
            <a:r>
              <a:rPr lang="en-US" sz="2000" dirty="0" err="1"/>
              <a:t>të</a:t>
            </a:r>
            <a:r>
              <a:rPr lang="en-US" sz="2000" dirty="0"/>
              <a:t> </a:t>
            </a:r>
            <a:r>
              <a:rPr lang="en-US" sz="2000" dirty="0" err="1"/>
              <a:t>cilin</a:t>
            </a:r>
            <a:r>
              <a:rPr lang="en-US" sz="2000" dirty="0"/>
              <a:t> </a:t>
            </a:r>
            <a:r>
              <a:rPr lang="en-US" sz="2000" dirty="0" err="1"/>
              <a:t>lejohet</a:t>
            </a:r>
            <a:r>
              <a:rPr lang="en-US" sz="2000" dirty="0"/>
              <a:t> </a:t>
            </a:r>
            <a:r>
              <a:rPr lang="en-US" sz="2000" dirty="0" err="1"/>
              <a:t>përgjimi</a:t>
            </a:r>
            <a:r>
              <a:rPr lang="en-US" sz="2000" dirty="0"/>
              <a:t> </a:t>
            </a:r>
            <a:r>
              <a:rPr lang="en-US" sz="2000" dirty="0" err="1"/>
              <a:t>mund</a:t>
            </a:r>
            <a:r>
              <a:rPr lang="en-US" sz="2000" dirty="0"/>
              <a:t> </a:t>
            </a:r>
            <a:r>
              <a:rPr lang="en-US" sz="2000" dirty="0" err="1"/>
              <a:t>të</a:t>
            </a:r>
            <a:r>
              <a:rPr lang="en-US" sz="2000" dirty="0"/>
              <a:t> </a:t>
            </a:r>
            <a:r>
              <a:rPr lang="en-US" sz="2000" dirty="0" err="1"/>
              <a:t>përdoren</a:t>
            </a:r>
            <a:r>
              <a:rPr lang="en-US" sz="2000" dirty="0"/>
              <a:t> </a:t>
            </a:r>
            <a:r>
              <a:rPr lang="en-US" sz="2000" dirty="0" err="1"/>
              <a:t>për</a:t>
            </a:r>
            <a:r>
              <a:rPr lang="en-US" sz="2000" dirty="0"/>
              <a:t> </a:t>
            </a:r>
            <a:r>
              <a:rPr lang="en-US" sz="2000" dirty="0" err="1"/>
              <a:t>krime</a:t>
            </a:r>
            <a:r>
              <a:rPr lang="en-US" sz="2000" dirty="0"/>
              <a:t> </a:t>
            </a:r>
            <a:r>
              <a:rPr lang="en-US" sz="2000" dirty="0" err="1"/>
              <a:t>të</a:t>
            </a:r>
            <a:r>
              <a:rPr lang="en-US" sz="2000" dirty="0"/>
              <a:t> </a:t>
            </a:r>
            <a:r>
              <a:rPr lang="en-US" sz="2000" dirty="0" err="1"/>
              <a:t>tjera</a:t>
            </a:r>
            <a:r>
              <a:rPr lang="en-US" sz="2000" dirty="0"/>
              <a:t>, </a:t>
            </a:r>
            <a:r>
              <a:rPr lang="en-US" sz="2000" dirty="0" err="1"/>
              <a:t>për</a:t>
            </a:r>
            <a:r>
              <a:rPr lang="en-US" sz="2000" dirty="0"/>
              <a:t> </a:t>
            </a:r>
            <a:r>
              <a:rPr lang="en-US" sz="2000" dirty="0" err="1"/>
              <a:t>të</a:t>
            </a:r>
            <a:r>
              <a:rPr lang="en-US" sz="2000" dirty="0"/>
              <a:t> </a:t>
            </a:r>
            <a:r>
              <a:rPr lang="en-US" sz="2000" dirty="0" err="1"/>
              <a:t>cilat</a:t>
            </a:r>
            <a:r>
              <a:rPr lang="en-US" sz="2000" dirty="0"/>
              <a:t> </a:t>
            </a:r>
            <a:r>
              <a:rPr lang="en-US" sz="2000" dirty="0" err="1"/>
              <a:t>hetohet</a:t>
            </a:r>
            <a:r>
              <a:rPr lang="en-US" sz="2000" dirty="0"/>
              <a:t> </a:t>
            </a:r>
            <a:r>
              <a:rPr lang="en-US" sz="2000" dirty="0" err="1"/>
              <a:t>në</a:t>
            </a:r>
            <a:r>
              <a:rPr lang="en-US" sz="2000" dirty="0"/>
              <a:t> </a:t>
            </a:r>
            <a:r>
              <a:rPr lang="en-US" sz="2000" dirty="0" err="1"/>
              <a:t>kuadër</a:t>
            </a:r>
            <a:r>
              <a:rPr lang="en-US" sz="2000" dirty="0"/>
              <a:t> </a:t>
            </a:r>
            <a:r>
              <a:rPr lang="en-US" sz="2000" dirty="0" err="1"/>
              <a:t>të</a:t>
            </a:r>
            <a:r>
              <a:rPr lang="en-US" sz="2000" dirty="0"/>
              <a:t> </a:t>
            </a:r>
            <a:r>
              <a:rPr lang="en-US" sz="2000" dirty="0" err="1"/>
              <a:t>po</a:t>
            </a:r>
            <a:r>
              <a:rPr lang="en-US" sz="2000" dirty="0"/>
              <a:t> </a:t>
            </a:r>
            <a:r>
              <a:rPr lang="en-US" sz="2000" dirty="0" err="1"/>
              <a:t>atij</a:t>
            </a:r>
            <a:r>
              <a:rPr lang="en-US" sz="2000" dirty="0"/>
              <a:t> </a:t>
            </a:r>
            <a:r>
              <a:rPr lang="en-US" sz="2000" dirty="0" err="1"/>
              <a:t>procedimi</a:t>
            </a:r>
            <a:r>
              <a:rPr lang="en-US" sz="2000" dirty="0"/>
              <a:t> penal, </a:t>
            </a:r>
            <a:r>
              <a:rPr lang="en-US" sz="2000" dirty="0" err="1"/>
              <a:t>edhe</a:t>
            </a:r>
            <a:r>
              <a:rPr lang="en-US" sz="2000" dirty="0"/>
              <a:t> </a:t>
            </a:r>
            <a:r>
              <a:rPr lang="en-US" sz="2000" dirty="0" err="1"/>
              <a:t>nëse</a:t>
            </a:r>
            <a:r>
              <a:rPr lang="en-US" sz="2000" dirty="0"/>
              <a:t> </a:t>
            </a:r>
            <a:r>
              <a:rPr lang="en-US" sz="2000" dirty="0" err="1"/>
              <a:t>për</a:t>
            </a:r>
            <a:r>
              <a:rPr lang="en-US" sz="2000" dirty="0"/>
              <a:t> to </a:t>
            </a:r>
            <a:r>
              <a:rPr lang="en-US" sz="2000" dirty="0" err="1"/>
              <a:t>nuk</a:t>
            </a:r>
            <a:r>
              <a:rPr lang="en-US" sz="2000" dirty="0"/>
              <a:t> do </a:t>
            </a:r>
            <a:r>
              <a:rPr lang="en-US" sz="2000" dirty="0" err="1"/>
              <a:t>të</a:t>
            </a:r>
            <a:r>
              <a:rPr lang="en-US" sz="2000" dirty="0"/>
              <a:t> </a:t>
            </a:r>
            <a:r>
              <a:rPr lang="en-US" sz="2000" dirty="0" err="1"/>
              <a:t>ishte</a:t>
            </a:r>
            <a:r>
              <a:rPr lang="en-US" sz="2000" dirty="0"/>
              <a:t> </a:t>
            </a:r>
            <a:r>
              <a:rPr lang="en-US" sz="2000" dirty="0" err="1"/>
              <a:t>lejuar</a:t>
            </a:r>
            <a:r>
              <a:rPr lang="en-US" sz="2000" dirty="0"/>
              <a:t> </a:t>
            </a:r>
            <a:r>
              <a:rPr lang="en-US" sz="2000" dirty="0" err="1"/>
              <a:t>përgjimi</a:t>
            </a:r>
            <a:r>
              <a:rPr lang="en-US" sz="2000" dirty="0"/>
              <a:t>. </a:t>
            </a:r>
            <a:r>
              <a:rPr lang="en-US" sz="2000" dirty="0" err="1"/>
              <a:t>Në</a:t>
            </a:r>
            <a:r>
              <a:rPr lang="en-US" sz="2000" dirty="0"/>
              <a:t> </a:t>
            </a:r>
            <a:r>
              <a:rPr lang="en-US" sz="2000" dirty="0" err="1"/>
              <a:t>këtë</a:t>
            </a:r>
            <a:r>
              <a:rPr lang="en-US" sz="2000" dirty="0"/>
              <a:t> </a:t>
            </a:r>
            <a:r>
              <a:rPr lang="en-US" sz="2000" dirty="0" err="1"/>
              <a:t>rast</a:t>
            </a:r>
            <a:r>
              <a:rPr lang="en-US" sz="2000" dirty="0"/>
              <a:t>, </a:t>
            </a:r>
            <a:r>
              <a:rPr lang="en-US" sz="2000" dirty="0" err="1"/>
              <a:t>rezultatet</a:t>
            </a:r>
            <a:r>
              <a:rPr lang="en-US" sz="2000" dirty="0"/>
              <a:t> e </a:t>
            </a:r>
            <a:r>
              <a:rPr lang="en-US" sz="2000" dirty="0" err="1"/>
              <a:t>përgjimit</a:t>
            </a:r>
            <a:r>
              <a:rPr lang="en-US" sz="2000" dirty="0"/>
              <a:t> </a:t>
            </a:r>
            <a:r>
              <a:rPr lang="en-US" sz="2000" dirty="0" err="1"/>
              <a:t>të</a:t>
            </a:r>
            <a:r>
              <a:rPr lang="en-US" sz="2000" dirty="0"/>
              <a:t> </a:t>
            </a:r>
            <a:r>
              <a:rPr lang="en-US" sz="2000" dirty="0" err="1"/>
              <a:t>lejuar</a:t>
            </a:r>
            <a:r>
              <a:rPr lang="en-US" sz="2000" dirty="0"/>
              <a:t> </a:t>
            </a:r>
            <a:r>
              <a:rPr lang="en-US" sz="2000" dirty="0" err="1"/>
              <a:t>për</a:t>
            </a:r>
            <a:r>
              <a:rPr lang="en-US" sz="2000" dirty="0"/>
              <a:t> </a:t>
            </a:r>
            <a:r>
              <a:rPr lang="en-US" sz="2000" dirty="0" err="1"/>
              <a:t>krim</a:t>
            </a:r>
            <a:r>
              <a:rPr lang="en-US" sz="2000" dirty="0"/>
              <a:t> </a:t>
            </a:r>
            <a:r>
              <a:rPr lang="en-US" sz="2000" dirty="0" err="1"/>
              <a:t>të</a:t>
            </a:r>
            <a:r>
              <a:rPr lang="en-US" sz="2000" dirty="0"/>
              <a:t> </a:t>
            </a:r>
            <a:r>
              <a:rPr lang="en-US" sz="2000" dirty="0" err="1"/>
              <a:t>organizuar</a:t>
            </a:r>
            <a:r>
              <a:rPr lang="en-US" sz="2000" dirty="0"/>
              <a:t> </a:t>
            </a:r>
            <a:r>
              <a:rPr lang="en-US" sz="2000" dirty="0" err="1"/>
              <a:t>dhe</a:t>
            </a:r>
            <a:r>
              <a:rPr lang="en-US" sz="2000" dirty="0"/>
              <a:t> </a:t>
            </a:r>
            <a:r>
              <a:rPr lang="en-US" sz="2000" dirty="0" err="1"/>
              <a:t>korrupsion</a:t>
            </a:r>
            <a:r>
              <a:rPr lang="en-US" sz="2000" dirty="0"/>
              <a:t>, </a:t>
            </a:r>
            <a:r>
              <a:rPr lang="en-US" sz="2000" dirty="0" err="1"/>
              <a:t>janë</a:t>
            </a:r>
            <a:r>
              <a:rPr lang="en-US" sz="2000" dirty="0"/>
              <a:t> </a:t>
            </a:r>
            <a:r>
              <a:rPr lang="en-US" sz="2000" dirty="0" err="1"/>
              <a:t>përdorur</a:t>
            </a:r>
            <a:r>
              <a:rPr lang="en-US" sz="2000" dirty="0"/>
              <a:t> </a:t>
            </a:r>
            <a:r>
              <a:rPr lang="en-US" sz="2000" dirty="0" err="1"/>
              <a:t>edhe</a:t>
            </a:r>
            <a:r>
              <a:rPr lang="en-US" sz="2000" dirty="0"/>
              <a:t> </a:t>
            </a:r>
            <a:r>
              <a:rPr lang="en-US" sz="2000" dirty="0" err="1"/>
              <a:t>për</a:t>
            </a:r>
            <a:r>
              <a:rPr lang="en-US" sz="2000" dirty="0"/>
              <a:t> </a:t>
            </a:r>
            <a:r>
              <a:rPr lang="en-US" sz="2000" dirty="0" err="1"/>
              <a:t>veprën</a:t>
            </a:r>
            <a:r>
              <a:rPr lang="en-US" sz="2000" dirty="0"/>
              <a:t> </a:t>
            </a:r>
            <a:r>
              <a:rPr lang="en-US" sz="2000" dirty="0" err="1"/>
              <a:t>penale</a:t>
            </a:r>
            <a:r>
              <a:rPr lang="en-US" sz="2000" dirty="0"/>
              <a:t> </a:t>
            </a:r>
            <a:r>
              <a:rPr lang="en-US" sz="2000" dirty="0" err="1"/>
              <a:t>të</a:t>
            </a:r>
            <a:r>
              <a:rPr lang="en-US" sz="2000" dirty="0"/>
              <a:t> </a:t>
            </a:r>
            <a:r>
              <a:rPr lang="en-US" sz="2000" dirty="0" err="1"/>
              <a:t>zbulimit</a:t>
            </a:r>
            <a:r>
              <a:rPr lang="en-US" sz="2000" dirty="0"/>
              <a:t> </a:t>
            </a:r>
            <a:r>
              <a:rPr lang="en-US" sz="2000" dirty="0" err="1"/>
              <a:t>të</a:t>
            </a:r>
            <a:r>
              <a:rPr lang="en-US" sz="2000" dirty="0"/>
              <a:t> </a:t>
            </a:r>
            <a:r>
              <a:rPr lang="en-US" sz="2000" dirty="0" err="1"/>
              <a:t>sekretit</a:t>
            </a:r>
            <a:r>
              <a:rPr lang="en-US" sz="2000" dirty="0"/>
              <a:t> </a:t>
            </a:r>
            <a:r>
              <a:rPr lang="en-US" sz="2000" dirty="0" err="1"/>
              <a:t>zyrtar</a:t>
            </a:r>
            <a:r>
              <a:rPr lang="en-US" sz="2000" dirty="0"/>
              <a:t> (</a:t>
            </a:r>
            <a:r>
              <a:rPr lang="en-US" sz="2000" i="1" dirty="0" err="1"/>
              <a:t>Vendimi</a:t>
            </a:r>
            <a:r>
              <a:rPr lang="en-US" sz="2000" i="1" dirty="0"/>
              <a:t> </a:t>
            </a:r>
            <a:r>
              <a:rPr lang="en-US" sz="2000" i="1" dirty="0" err="1"/>
              <a:t>nr</a:t>
            </a:r>
            <a:r>
              <a:rPr lang="en-US" sz="2000" i="1" dirty="0"/>
              <a:t>. 22276/2012 i </a:t>
            </a:r>
            <a:r>
              <a:rPr lang="en-US" sz="2000" i="1" dirty="0" err="1"/>
              <a:t>Gjykatës</a:t>
            </a:r>
            <a:r>
              <a:rPr lang="en-US" sz="2000" i="1" dirty="0"/>
              <a:t> </a:t>
            </a:r>
            <a:r>
              <a:rPr lang="en-US" sz="2000" i="1" dirty="0" err="1"/>
              <a:t>së</a:t>
            </a:r>
            <a:r>
              <a:rPr lang="en-US" sz="2000" i="1" dirty="0"/>
              <a:t> </a:t>
            </a:r>
            <a:r>
              <a:rPr lang="en-US" sz="2000" i="1" dirty="0" err="1"/>
              <a:t>Kasacionit</a:t>
            </a:r>
            <a:r>
              <a:rPr lang="en-US" sz="2000" dirty="0" smtClean="0"/>
              <a:t>).</a:t>
            </a:r>
            <a:endParaRPr lang="en-GB" sz="2000" dirty="0"/>
          </a:p>
          <a:p>
            <a:pPr algn="just"/>
            <a:r>
              <a:rPr lang="sq-AL" sz="2000" dirty="0"/>
              <a:t>Ndalimi i përdorimit të rezultateve të përgjimeve telefonike në procedime të tjera penale (për rastet kur ndalimi është i shpehur në ligj), lidhet vetëm me përdorimin e tyre si provë në vetvete, por nuk përjashton mundësinë e deduktimit prej tyre të marrjen dijeni për krime të tjera "notitia criminis", si pikënisje për hetime të reja (</a:t>
            </a:r>
            <a:r>
              <a:rPr lang="it-IT" sz="2000" i="1" dirty="0"/>
              <a:t>Vendimi nr. </a:t>
            </a:r>
            <a:r>
              <a:rPr lang="sq-AL" sz="2000" i="1" dirty="0"/>
              <a:t>17759/2017</a:t>
            </a:r>
            <a:r>
              <a:rPr lang="it-IT" sz="2000" i="1" dirty="0"/>
              <a:t>i </a:t>
            </a:r>
            <a:r>
              <a:rPr lang="it-IT" sz="2000" i="1" dirty="0" err="1"/>
              <a:t>Gjykatës</a:t>
            </a:r>
            <a:r>
              <a:rPr lang="it-IT" sz="2000" i="1" dirty="0"/>
              <a:t> </a:t>
            </a:r>
            <a:r>
              <a:rPr lang="it-IT" sz="2000" i="1" dirty="0" err="1"/>
              <a:t>së</a:t>
            </a:r>
            <a:r>
              <a:rPr lang="it-IT" sz="2000" i="1" dirty="0"/>
              <a:t> </a:t>
            </a:r>
            <a:r>
              <a:rPr lang="it-IT" sz="2000" i="1" dirty="0" err="1"/>
              <a:t>Kasacionit</a:t>
            </a:r>
            <a:r>
              <a:rPr lang="it-IT" sz="2000" dirty="0"/>
              <a:t>)</a:t>
            </a:r>
            <a:r>
              <a:rPr lang="sq-AL" sz="2000" dirty="0"/>
              <a:t>.</a:t>
            </a:r>
            <a:endParaRPr lang="en-GB" sz="2000" dirty="0"/>
          </a:p>
          <a:p>
            <a:pPr algn="just"/>
            <a:endParaRPr lang="en-GB" sz="2000"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18725630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fontScale="90000"/>
          </a:bodyPr>
          <a:lstStyle/>
          <a:p>
            <a:r>
              <a:rPr lang="en-US" sz="2800" b="1" dirty="0" smtClean="0"/>
              <a:t/>
            </a:r>
            <a:br>
              <a:rPr lang="en-US" sz="2800" b="1" dirty="0" smtClean="0"/>
            </a:br>
            <a:r>
              <a:rPr lang="en-US" sz="2800" b="1" dirty="0" err="1" smtClean="0"/>
              <a:t>Përdorimi</a:t>
            </a:r>
            <a:r>
              <a:rPr lang="en-US" sz="2800" b="1" dirty="0" smtClean="0"/>
              <a:t> </a:t>
            </a:r>
            <a:r>
              <a:rPr lang="en-US" sz="2800" b="1" dirty="0"/>
              <a:t>i </a:t>
            </a:r>
            <a:r>
              <a:rPr lang="en-US" sz="2800" b="1" dirty="0" err="1"/>
              <a:t>materialeve</a:t>
            </a:r>
            <a:r>
              <a:rPr lang="en-US" sz="2800" b="1" dirty="0"/>
              <a:t> </a:t>
            </a:r>
            <a:r>
              <a:rPr lang="en-US" sz="2800" b="1" dirty="0" err="1"/>
              <a:t>të</a:t>
            </a:r>
            <a:r>
              <a:rPr lang="en-US" sz="2800" b="1" dirty="0"/>
              <a:t> </a:t>
            </a:r>
            <a:r>
              <a:rPr lang="en-US" sz="2800" b="1" dirty="0" err="1"/>
              <a:t>përgjimeve</a:t>
            </a:r>
            <a:r>
              <a:rPr lang="en-US" sz="2800" b="1" dirty="0"/>
              <a:t> </a:t>
            </a:r>
            <a:r>
              <a:rPr lang="en-US" sz="2800" b="1" dirty="0" err="1"/>
              <a:t>në</a:t>
            </a:r>
            <a:r>
              <a:rPr lang="en-US" sz="2800" b="1" dirty="0"/>
              <a:t> </a:t>
            </a:r>
            <a:r>
              <a:rPr lang="en-US" sz="2800" b="1" dirty="0" err="1"/>
              <a:t>vepra</a:t>
            </a:r>
            <a:r>
              <a:rPr lang="en-US" sz="2800" b="1" dirty="0"/>
              <a:t> </a:t>
            </a:r>
            <a:r>
              <a:rPr lang="en-US" sz="2800" b="1" dirty="0" err="1"/>
              <a:t>apo</a:t>
            </a:r>
            <a:r>
              <a:rPr lang="en-US" sz="2800" b="1" dirty="0"/>
              <a:t> </a:t>
            </a:r>
            <a:r>
              <a:rPr lang="en-US" sz="2800" b="1" dirty="0" err="1"/>
              <a:t>procedime</a:t>
            </a:r>
            <a:r>
              <a:rPr lang="en-US" sz="2800" b="1" dirty="0"/>
              <a:t> </a:t>
            </a:r>
            <a:r>
              <a:rPr lang="en-US" sz="2800" b="1" dirty="0" err="1"/>
              <a:t>të</a:t>
            </a:r>
            <a:r>
              <a:rPr lang="en-US" sz="2800" b="1" dirty="0"/>
              <a:t> </a:t>
            </a:r>
            <a:r>
              <a:rPr lang="en-US" sz="2800" b="1" dirty="0" err="1"/>
              <a:t>tjera</a:t>
            </a:r>
            <a:r>
              <a:rPr lang="en-US" sz="2800" b="1" dirty="0"/>
              <a:t> </a:t>
            </a:r>
            <a:r>
              <a:rPr lang="en-US" sz="2800" b="1" dirty="0" err="1"/>
              <a:t>penale</a:t>
            </a:r>
            <a:r>
              <a:rPr lang="en-US" sz="2800" b="1" dirty="0"/>
              <a:t> </a:t>
            </a:r>
            <a:r>
              <a:rPr lang="en-GB" sz="2800" dirty="0"/>
              <a:t/>
            </a:r>
            <a:br>
              <a:rPr lang="en-GB" sz="2800" dirty="0"/>
            </a:br>
            <a:r>
              <a:rPr lang="en-US" sz="2800" dirty="0"/>
              <a:t> </a:t>
            </a:r>
            <a:endParaRPr lang="en-GB" sz="2800" dirty="0">
              <a:effectLst/>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US" sz="2000" dirty="0" smtClean="0"/>
          </a:p>
          <a:p>
            <a:pPr algn="just"/>
            <a:r>
              <a:rPr lang="sq-AL" sz="2000" dirty="0"/>
              <a:t>Rezultatet e përgjimit mund të përdoren edhe për krime të tjera, të cilat, edhe pse jo të njëjta me krimet për të cilat është autorizuar përgjimi, futen në kategorinë e krimeve për të cilat do të lejohej i njëjti përgjim. Ndërsa, në rastet e krimeve të tjera në procedime të tjera penale, këto rezultate mund të përdoren vetëm për krime për të cilat është i detyrueshëm arrestimi në flagrancë (</a:t>
            </a:r>
            <a:r>
              <a:rPr lang="it-IT" sz="2000" i="1" dirty="0"/>
              <a:t>Vendimi nr. </a:t>
            </a:r>
            <a:r>
              <a:rPr lang="sq-AL" sz="2000" i="1" dirty="0"/>
              <a:t>41317/2015 </a:t>
            </a:r>
            <a:r>
              <a:rPr lang="it-IT" sz="2000" i="1" dirty="0"/>
              <a:t>i </a:t>
            </a:r>
            <a:r>
              <a:rPr lang="it-IT" sz="2000" i="1" dirty="0" err="1"/>
              <a:t>Gjykatës</a:t>
            </a:r>
            <a:r>
              <a:rPr lang="it-IT" sz="2000" i="1" dirty="0"/>
              <a:t> </a:t>
            </a:r>
            <a:r>
              <a:rPr lang="it-IT" sz="2000" i="1" dirty="0" err="1"/>
              <a:t>së</a:t>
            </a:r>
            <a:r>
              <a:rPr lang="it-IT" sz="2000" i="1" dirty="0"/>
              <a:t> </a:t>
            </a:r>
            <a:r>
              <a:rPr lang="it-IT" sz="2000" i="1" dirty="0" err="1"/>
              <a:t>Kasacionit</a:t>
            </a:r>
            <a:r>
              <a:rPr lang="it-IT" sz="2000" dirty="0"/>
              <a:t>)</a:t>
            </a:r>
            <a:r>
              <a:rPr lang="sq-AL" sz="2000" dirty="0" smtClean="0"/>
              <a:t>.</a:t>
            </a:r>
            <a:endParaRPr lang="en-GB" sz="2000" dirty="0"/>
          </a:p>
          <a:p>
            <a:pPr algn="just"/>
            <a:r>
              <a:rPr lang="en-US" sz="2000" dirty="0"/>
              <a:t>P</a:t>
            </a:r>
            <a:r>
              <a:rPr lang="sq-AL" sz="2000" dirty="0"/>
              <a:t>ër efekt të përdorimit të rezultateve të përgjimit në procedime të tjera penale, veç atij për të cilin është autorizuar, nuk është e nevojshme të riprodhohet vendimi përkatës, pasi mjafton të depozitohen regjistrimet e përgjimeve. Pala që ngre papërdorshmërinë, ka barrën e sjelljes së vendimit të autorizimit, apo aktit të cilit i referohet, në mënyrë që t'i mundësojë gjyqtarit </a:t>
            </a:r>
            <a:r>
              <a:rPr lang="sq-AL" sz="2000" i="1" dirty="0"/>
              <a:t>ad quem</a:t>
            </a:r>
            <a:r>
              <a:rPr lang="sq-AL" sz="2000" dirty="0"/>
              <a:t> të verifikojë pretendimin. Barra rrjedh nga e drejta e të interesuarit për marrjen e kopjes së akteve të procedimit origjinal (</a:t>
            </a:r>
            <a:r>
              <a:rPr lang="en-US" sz="2000" i="1" dirty="0" err="1"/>
              <a:t>Vendimi</a:t>
            </a:r>
            <a:r>
              <a:rPr lang="en-US" sz="2000" i="1" dirty="0"/>
              <a:t> </a:t>
            </a:r>
            <a:r>
              <a:rPr lang="en-US" sz="2000" i="1" dirty="0" err="1"/>
              <a:t>nr</a:t>
            </a:r>
            <a:r>
              <a:rPr lang="en-US" sz="2000" i="1" dirty="0"/>
              <a:t>. </a:t>
            </a:r>
            <a:r>
              <a:rPr lang="sq-AL" sz="2000" i="1" dirty="0"/>
              <a:t>45189/2004</a:t>
            </a:r>
            <a:r>
              <a:rPr lang="en-US" sz="2000" i="1" dirty="0"/>
              <a:t> i </a:t>
            </a:r>
            <a:r>
              <a:rPr lang="en-US" sz="2000" i="1" dirty="0" err="1"/>
              <a:t>Gjykatës</a:t>
            </a:r>
            <a:r>
              <a:rPr lang="en-US" sz="2000" i="1" dirty="0"/>
              <a:t> </a:t>
            </a:r>
            <a:r>
              <a:rPr lang="en-US" sz="2000" i="1" dirty="0" err="1"/>
              <a:t>së</a:t>
            </a:r>
            <a:r>
              <a:rPr lang="en-US" sz="2000" i="1" dirty="0"/>
              <a:t> </a:t>
            </a:r>
            <a:r>
              <a:rPr lang="en-US" sz="2000" i="1" dirty="0" err="1"/>
              <a:t>Kasacionit</a:t>
            </a:r>
            <a:r>
              <a:rPr lang="en-US" sz="2000" dirty="0"/>
              <a:t>)</a:t>
            </a:r>
            <a:r>
              <a:rPr lang="sq-AL" sz="2000" dirty="0"/>
              <a:t>.</a:t>
            </a:r>
            <a:endParaRPr lang="en-GB" sz="2000" dirty="0"/>
          </a:p>
          <a:p>
            <a:pPr algn="just"/>
            <a:endParaRPr lang="en-GB" sz="2000"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14313136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smtClean="0"/>
              <a:t/>
            </a:r>
            <a:br>
              <a:rPr lang="en-GB" sz="2800" b="1" dirty="0" smtClean="0"/>
            </a:br>
            <a:r>
              <a:rPr lang="en-GB" sz="2800" b="1" dirty="0" err="1" smtClean="0"/>
              <a:t>Regjistrimet</a:t>
            </a:r>
            <a:r>
              <a:rPr lang="en-GB" sz="2800" b="1" dirty="0" smtClean="0"/>
              <a:t> </a:t>
            </a:r>
            <a:r>
              <a:rPr lang="en-GB" sz="2800" b="1" dirty="0"/>
              <a:t>e </a:t>
            </a:r>
            <a:r>
              <a:rPr lang="en-GB" sz="2800" b="1" dirty="0" err="1"/>
              <a:t>kryera</a:t>
            </a:r>
            <a:r>
              <a:rPr lang="en-GB" sz="2800" b="1" dirty="0"/>
              <a:t> </a:t>
            </a:r>
            <a:r>
              <a:rPr lang="en-GB" sz="2800" b="1" dirty="0" err="1"/>
              <a:t>nga</a:t>
            </a:r>
            <a:r>
              <a:rPr lang="en-GB" sz="2800" b="1" dirty="0"/>
              <a:t> </a:t>
            </a:r>
            <a:r>
              <a:rPr lang="en-GB" sz="2800" b="1" dirty="0" err="1"/>
              <a:t>individët</a:t>
            </a:r>
            <a:r>
              <a:rPr lang="en-GB" sz="2800" dirty="0"/>
              <a:t/>
            </a:r>
            <a:br>
              <a:rPr lang="en-GB" sz="2800" dirty="0"/>
            </a:b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77500" lnSpcReduction="20000"/>
          </a:bodyPr>
          <a:lstStyle/>
          <a:p>
            <a:pPr algn="just"/>
            <a:endParaRPr lang="en-GB" b="1" dirty="0" smtClean="0"/>
          </a:p>
          <a:p>
            <a:pPr algn="just"/>
            <a:r>
              <a:rPr lang="en-GB" b="1" dirty="0" err="1" smtClean="0"/>
              <a:t>Vendimi</a:t>
            </a:r>
            <a:r>
              <a:rPr lang="en-GB" b="1" dirty="0" smtClean="0"/>
              <a:t> </a:t>
            </a:r>
            <a:r>
              <a:rPr lang="en-GB" b="1" dirty="0" err="1"/>
              <a:t>nr</a:t>
            </a:r>
            <a:r>
              <a:rPr lang="en-GB" b="1" dirty="0"/>
              <a:t>. </a:t>
            </a:r>
            <a:r>
              <a:rPr lang="en-GB" b="1" dirty="0" smtClean="0"/>
              <a:t>37, </a:t>
            </a:r>
            <a:r>
              <a:rPr lang="en-GB" b="1" dirty="0" err="1"/>
              <a:t>datë</a:t>
            </a:r>
            <a:r>
              <a:rPr lang="en-GB" b="1" dirty="0"/>
              <a:t> 09.03.2016 </a:t>
            </a:r>
            <a:r>
              <a:rPr lang="en-GB" b="1" dirty="0" smtClean="0"/>
              <a:t>i </a:t>
            </a:r>
            <a:r>
              <a:rPr lang="en-GB" b="1" dirty="0" err="1"/>
              <a:t>Gjykatës</a:t>
            </a:r>
            <a:r>
              <a:rPr lang="en-GB" b="1" dirty="0"/>
              <a:t> </a:t>
            </a:r>
            <a:r>
              <a:rPr lang="en-GB" b="1" dirty="0" err="1"/>
              <a:t>së</a:t>
            </a:r>
            <a:r>
              <a:rPr lang="en-GB" b="1" dirty="0"/>
              <a:t> </a:t>
            </a:r>
            <a:r>
              <a:rPr lang="en-GB" b="1" dirty="0" err="1"/>
              <a:t>Lartë</a:t>
            </a:r>
            <a:r>
              <a:rPr lang="en-GB" b="1" dirty="0"/>
              <a:t> </a:t>
            </a:r>
            <a:r>
              <a:rPr lang="en-GB" dirty="0" smtClean="0"/>
              <a:t>:“</a:t>
            </a:r>
            <a:r>
              <a:rPr lang="en-GB" i="1" dirty="0" err="1"/>
              <a:t>Në</a:t>
            </a:r>
            <a:r>
              <a:rPr lang="en-GB" i="1" dirty="0"/>
              <a:t> </a:t>
            </a:r>
            <a:r>
              <a:rPr lang="en-GB" i="1" dirty="0" err="1"/>
              <a:t>rastin</a:t>
            </a:r>
            <a:r>
              <a:rPr lang="en-GB" i="1" dirty="0"/>
              <a:t> e </a:t>
            </a:r>
            <a:r>
              <a:rPr lang="en-GB" i="1" dirty="0" err="1"/>
              <a:t>përgjimit</a:t>
            </a:r>
            <a:r>
              <a:rPr lang="en-GB" i="1" dirty="0"/>
              <a:t> </a:t>
            </a:r>
            <a:r>
              <a:rPr lang="en-GB" i="1" dirty="0" err="1"/>
              <a:t>kemi</a:t>
            </a:r>
            <a:r>
              <a:rPr lang="en-GB" i="1" dirty="0"/>
              <a:t> </a:t>
            </a:r>
            <a:r>
              <a:rPr lang="en-GB" i="1" dirty="0" err="1"/>
              <a:t>të</a:t>
            </a:r>
            <a:r>
              <a:rPr lang="en-GB" i="1" dirty="0"/>
              <a:t> </a:t>
            </a:r>
            <a:r>
              <a:rPr lang="en-GB" i="1" dirty="0" err="1"/>
              <a:t>bëjmë</a:t>
            </a:r>
            <a:r>
              <a:rPr lang="en-GB" i="1" dirty="0"/>
              <a:t> me </a:t>
            </a:r>
            <a:r>
              <a:rPr lang="en-GB" i="1" dirty="0" err="1"/>
              <a:t>ndërhyrjen</a:t>
            </a:r>
            <a:r>
              <a:rPr lang="en-GB" i="1" dirty="0"/>
              <a:t> </a:t>
            </a:r>
            <a:r>
              <a:rPr lang="en-GB" i="1" dirty="0" err="1"/>
              <a:t>dhe</a:t>
            </a:r>
            <a:r>
              <a:rPr lang="en-GB" i="1" dirty="0"/>
              <a:t> </a:t>
            </a:r>
            <a:r>
              <a:rPr lang="en-GB" i="1" dirty="0" err="1"/>
              <a:t>kapjen</a:t>
            </a:r>
            <a:r>
              <a:rPr lang="en-GB" i="1" dirty="0"/>
              <a:t> e </a:t>
            </a:r>
            <a:r>
              <a:rPr lang="en-GB" i="1" dirty="0" err="1"/>
              <a:t>fshehtë</a:t>
            </a:r>
            <a:r>
              <a:rPr lang="en-GB" i="1" dirty="0"/>
              <a:t>, pa </a:t>
            </a:r>
            <a:r>
              <a:rPr lang="en-GB" i="1" dirty="0" err="1"/>
              <a:t>dijeninë</a:t>
            </a:r>
            <a:r>
              <a:rPr lang="en-GB" i="1" dirty="0"/>
              <a:t> e </a:t>
            </a:r>
            <a:r>
              <a:rPr lang="en-GB" i="1" dirty="0" err="1"/>
              <a:t>komunikuesve</a:t>
            </a:r>
            <a:r>
              <a:rPr lang="en-GB" i="1" dirty="0"/>
              <a:t> </a:t>
            </a:r>
            <a:r>
              <a:rPr lang="en-GB" i="1" dirty="0" err="1"/>
              <a:t>të</a:t>
            </a:r>
            <a:r>
              <a:rPr lang="en-GB" i="1" dirty="0"/>
              <a:t> </a:t>
            </a:r>
            <a:r>
              <a:rPr lang="en-GB" i="1" dirty="0" err="1"/>
              <a:t>përmbajtjes</a:t>
            </a:r>
            <a:r>
              <a:rPr lang="en-GB" i="1" dirty="0"/>
              <a:t> </a:t>
            </a:r>
            <a:r>
              <a:rPr lang="en-GB" i="1" dirty="0" err="1"/>
              <a:t>së</a:t>
            </a:r>
            <a:r>
              <a:rPr lang="en-GB" i="1" dirty="0"/>
              <a:t> </a:t>
            </a:r>
            <a:r>
              <a:rPr lang="en-GB" i="1" dirty="0" err="1"/>
              <a:t>një</a:t>
            </a:r>
            <a:r>
              <a:rPr lang="en-GB" i="1" dirty="0"/>
              <a:t> </a:t>
            </a:r>
            <a:r>
              <a:rPr lang="en-GB" i="1" dirty="0" err="1"/>
              <a:t>komunikimi</a:t>
            </a:r>
            <a:r>
              <a:rPr lang="en-GB" i="1" dirty="0"/>
              <a:t> </a:t>
            </a:r>
            <a:r>
              <a:rPr lang="en-GB" i="1" dirty="0" err="1"/>
              <a:t>apo</a:t>
            </a:r>
            <a:r>
              <a:rPr lang="en-GB" i="1" dirty="0"/>
              <a:t> </a:t>
            </a:r>
            <a:r>
              <a:rPr lang="en-GB" i="1" dirty="0" err="1"/>
              <a:t>bisedimi</a:t>
            </a:r>
            <a:r>
              <a:rPr lang="en-GB" i="1" dirty="0"/>
              <a:t> midis </a:t>
            </a:r>
            <a:r>
              <a:rPr lang="en-GB" i="1" dirty="0" err="1"/>
              <a:t>dy</a:t>
            </a:r>
            <a:r>
              <a:rPr lang="en-GB" i="1" dirty="0"/>
              <a:t> </a:t>
            </a:r>
            <a:r>
              <a:rPr lang="en-GB" i="1" dirty="0" err="1"/>
              <a:t>apo</a:t>
            </a:r>
            <a:r>
              <a:rPr lang="en-GB" i="1" dirty="0"/>
              <a:t> </a:t>
            </a:r>
            <a:r>
              <a:rPr lang="en-GB" i="1" dirty="0" err="1"/>
              <a:t>më</a:t>
            </a:r>
            <a:r>
              <a:rPr lang="en-GB" i="1" dirty="0"/>
              <a:t> </a:t>
            </a:r>
            <a:r>
              <a:rPr lang="en-GB" i="1" dirty="0" err="1"/>
              <a:t>shumë</a:t>
            </a:r>
            <a:r>
              <a:rPr lang="en-GB" i="1" dirty="0"/>
              <a:t> </a:t>
            </a:r>
            <a:r>
              <a:rPr lang="en-GB" i="1" dirty="0" err="1" smtClean="0"/>
              <a:t>komunikuesish</a:t>
            </a:r>
            <a:r>
              <a:rPr lang="mr-IN" i="1" dirty="0" smtClean="0"/>
              <a:t>…</a:t>
            </a:r>
            <a:r>
              <a:rPr lang="en-US" i="1" dirty="0" smtClean="0"/>
              <a:t> </a:t>
            </a:r>
            <a:r>
              <a:rPr lang="en-GB" i="1" dirty="0" err="1" smtClean="0"/>
              <a:t>dhe</a:t>
            </a:r>
            <a:r>
              <a:rPr lang="en-GB" i="1" dirty="0" smtClean="0"/>
              <a:t> </a:t>
            </a:r>
            <a:r>
              <a:rPr lang="en-GB" i="1" dirty="0" err="1"/>
              <a:t>që</a:t>
            </a:r>
            <a:r>
              <a:rPr lang="en-GB" i="1" dirty="0"/>
              <a:t> </a:t>
            </a:r>
            <a:r>
              <a:rPr lang="en-GB" i="1" dirty="0" err="1"/>
              <a:t>realizohet</a:t>
            </a:r>
            <a:r>
              <a:rPr lang="en-GB" i="1" dirty="0"/>
              <a:t> </a:t>
            </a:r>
            <a:r>
              <a:rPr lang="en-GB" i="1" dirty="0" err="1"/>
              <a:t>nga</a:t>
            </a:r>
            <a:r>
              <a:rPr lang="en-GB" i="1" dirty="0"/>
              <a:t> </a:t>
            </a:r>
            <a:r>
              <a:rPr lang="en-GB" i="1" dirty="0" err="1"/>
              <a:t>një</a:t>
            </a:r>
            <a:r>
              <a:rPr lang="en-GB" i="1" dirty="0"/>
              <a:t> </a:t>
            </a:r>
            <a:r>
              <a:rPr lang="en-GB" i="1" dirty="0" err="1"/>
              <a:t>subjekt</a:t>
            </a:r>
            <a:r>
              <a:rPr lang="en-GB" i="1" dirty="0"/>
              <a:t> </a:t>
            </a:r>
            <a:r>
              <a:rPr lang="en-GB" i="1" dirty="0" err="1"/>
              <a:t>publik</a:t>
            </a:r>
            <a:r>
              <a:rPr lang="en-GB" i="1" dirty="0"/>
              <a:t> i </a:t>
            </a:r>
            <a:r>
              <a:rPr lang="en-GB" i="1" dirty="0" err="1"/>
              <a:t>autorizuar</a:t>
            </a:r>
            <a:r>
              <a:rPr lang="en-GB" i="1" dirty="0"/>
              <a:t>, i </a:t>
            </a:r>
            <a:r>
              <a:rPr lang="en-GB" i="1" dirty="0" err="1"/>
              <a:t>cili</a:t>
            </a:r>
            <a:r>
              <a:rPr lang="en-GB" i="1" dirty="0"/>
              <a:t> </a:t>
            </a:r>
            <a:r>
              <a:rPr lang="en-GB" i="1" dirty="0" err="1"/>
              <a:t>është</a:t>
            </a:r>
            <a:r>
              <a:rPr lang="en-GB" i="1" dirty="0"/>
              <a:t> </a:t>
            </a:r>
            <a:r>
              <a:rPr lang="en-GB" i="1" dirty="0" err="1"/>
              <a:t>jashtë</a:t>
            </a:r>
            <a:r>
              <a:rPr lang="en-GB" i="1" dirty="0"/>
              <a:t> </a:t>
            </a:r>
            <a:r>
              <a:rPr lang="en-GB" i="1" dirty="0" err="1"/>
              <a:t>komunikimit</a:t>
            </a:r>
            <a:r>
              <a:rPr lang="en-GB" i="1" dirty="0"/>
              <a:t> </a:t>
            </a:r>
            <a:r>
              <a:rPr lang="en-GB" i="1" dirty="0" err="1"/>
              <a:t>të</a:t>
            </a:r>
            <a:r>
              <a:rPr lang="en-GB" i="1" dirty="0"/>
              <a:t> tyre, </a:t>
            </a:r>
            <a:r>
              <a:rPr lang="en-GB" i="1" dirty="0" err="1"/>
              <a:t>nëpërmjet</a:t>
            </a:r>
            <a:r>
              <a:rPr lang="en-GB" i="1" dirty="0"/>
              <a:t> </a:t>
            </a:r>
            <a:r>
              <a:rPr lang="en-GB" i="1" dirty="0" err="1"/>
              <a:t>një</a:t>
            </a:r>
            <a:r>
              <a:rPr lang="en-GB" i="1" dirty="0"/>
              <a:t> </a:t>
            </a:r>
            <a:r>
              <a:rPr lang="en-GB" i="1" dirty="0" err="1"/>
              <a:t>instrumenti</a:t>
            </a:r>
            <a:r>
              <a:rPr lang="en-GB" i="1" dirty="0"/>
              <a:t> </a:t>
            </a:r>
            <a:r>
              <a:rPr lang="en-GB" i="1" dirty="0" err="1"/>
              <a:t>teknik</a:t>
            </a:r>
            <a:r>
              <a:rPr lang="en-GB" i="1" dirty="0"/>
              <a:t> </a:t>
            </a:r>
            <a:r>
              <a:rPr lang="en-GB" i="1" dirty="0" err="1"/>
              <a:t>që</a:t>
            </a:r>
            <a:r>
              <a:rPr lang="en-GB" i="1" dirty="0"/>
              <a:t> </a:t>
            </a:r>
            <a:r>
              <a:rPr lang="en-GB" i="1" dirty="0" err="1"/>
              <a:t>shmang</a:t>
            </a:r>
            <a:r>
              <a:rPr lang="en-GB" i="1" dirty="0"/>
              <a:t> </a:t>
            </a:r>
            <a:r>
              <a:rPr lang="en-GB" i="1" dirty="0" err="1"/>
              <a:t>formën</a:t>
            </a:r>
            <a:r>
              <a:rPr lang="en-GB" i="1" dirty="0"/>
              <a:t> e </a:t>
            </a:r>
            <a:r>
              <a:rPr lang="en-GB" i="1" dirty="0" err="1"/>
              <a:t>mbrojtjes</a:t>
            </a:r>
            <a:r>
              <a:rPr lang="en-GB" i="1" dirty="0"/>
              <a:t> </a:t>
            </a:r>
            <a:r>
              <a:rPr lang="en-GB" i="1" dirty="0" err="1"/>
              <a:t>dhe</a:t>
            </a:r>
            <a:r>
              <a:rPr lang="en-GB" i="1" dirty="0"/>
              <a:t> </a:t>
            </a:r>
            <a:r>
              <a:rPr lang="en-GB" i="1" dirty="0" err="1"/>
              <a:t>privatësinë</a:t>
            </a:r>
            <a:r>
              <a:rPr lang="en-GB" i="1" dirty="0"/>
              <a:t> e </a:t>
            </a:r>
            <a:r>
              <a:rPr lang="en-GB" i="1" dirty="0" err="1"/>
              <a:t>komunikimit</a:t>
            </a:r>
            <a:r>
              <a:rPr lang="en-GB" i="1" dirty="0"/>
              <a:t>. </a:t>
            </a:r>
            <a:endParaRPr lang="en-US" i="1" dirty="0" smtClean="0"/>
          </a:p>
          <a:p>
            <a:pPr algn="just"/>
            <a:r>
              <a:rPr lang="en-GB" i="1" dirty="0" err="1"/>
              <a:t>N</a:t>
            </a:r>
            <a:r>
              <a:rPr lang="en-GB" i="1" dirty="0" err="1" smtClean="0"/>
              <a:t>ë</a:t>
            </a:r>
            <a:r>
              <a:rPr lang="en-GB" i="1" dirty="0" smtClean="0"/>
              <a:t> </a:t>
            </a:r>
            <a:r>
              <a:rPr lang="en-GB" i="1" dirty="0" err="1"/>
              <a:t>rastin</a:t>
            </a:r>
            <a:r>
              <a:rPr lang="en-GB" i="1" dirty="0"/>
              <a:t> e </a:t>
            </a:r>
            <a:r>
              <a:rPr lang="en-GB" i="1" dirty="0" err="1"/>
              <a:t>përgjimeve</a:t>
            </a:r>
            <a:r>
              <a:rPr lang="en-GB" i="1" dirty="0"/>
              <a:t>, </a:t>
            </a:r>
            <a:r>
              <a:rPr lang="en-GB" i="1" dirty="0" err="1"/>
              <a:t>përgjithësisht</a:t>
            </a:r>
            <a:r>
              <a:rPr lang="en-GB" i="1" dirty="0"/>
              <a:t>, </a:t>
            </a:r>
            <a:r>
              <a:rPr lang="en-GB" i="1" dirty="0" err="1"/>
              <a:t>përgjohet</a:t>
            </a:r>
            <a:r>
              <a:rPr lang="en-GB" i="1" dirty="0"/>
              <a:t> </a:t>
            </a:r>
            <a:r>
              <a:rPr lang="en-GB" i="1" dirty="0" err="1"/>
              <a:t>një</a:t>
            </a:r>
            <a:r>
              <a:rPr lang="en-GB" i="1" dirty="0"/>
              <a:t> </a:t>
            </a:r>
            <a:r>
              <a:rPr lang="en-GB" i="1" dirty="0" err="1"/>
              <a:t>bashkëbisedim</a:t>
            </a:r>
            <a:r>
              <a:rPr lang="en-GB" i="1" dirty="0"/>
              <a:t>, </a:t>
            </a:r>
            <a:r>
              <a:rPr lang="en-GB" i="1" dirty="0" err="1"/>
              <a:t>pra</a:t>
            </a:r>
            <a:r>
              <a:rPr lang="en-GB" i="1" dirty="0"/>
              <a:t> “</a:t>
            </a:r>
            <a:r>
              <a:rPr lang="en-GB" i="1" dirty="0" err="1"/>
              <a:t>deklarime</a:t>
            </a:r>
            <a:r>
              <a:rPr lang="en-GB" i="1" dirty="0"/>
              <a:t>” midis, </a:t>
            </a:r>
            <a:r>
              <a:rPr lang="en-GB" i="1" dirty="0" err="1"/>
              <a:t>të</a:t>
            </a:r>
            <a:r>
              <a:rPr lang="en-GB" i="1" dirty="0"/>
              <a:t> </a:t>
            </a:r>
            <a:r>
              <a:rPr lang="en-GB" i="1" dirty="0" err="1"/>
              <a:t>paktën</a:t>
            </a:r>
            <a:r>
              <a:rPr lang="en-GB" i="1" dirty="0"/>
              <a:t> </a:t>
            </a:r>
            <a:r>
              <a:rPr lang="en-GB" i="1" dirty="0" err="1"/>
              <a:t>dy</a:t>
            </a:r>
            <a:r>
              <a:rPr lang="en-GB" i="1" dirty="0"/>
              <a:t> </a:t>
            </a:r>
            <a:r>
              <a:rPr lang="en-GB" i="1" dirty="0" err="1"/>
              <a:t>subjekteve</a:t>
            </a:r>
            <a:r>
              <a:rPr lang="en-GB" i="1" dirty="0"/>
              <a:t>, </a:t>
            </a:r>
            <a:r>
              <a:rPr lang="en-GB" i="1" dirty="0" err="1"/>
              <a:t>të</a:t>
            </a:r>
            <a:r>
              <a:rPr lang="en-GB" i="1" dirty="0"/>
              <a:t> </a:t>
            </a:r>
            <a:r>
              <a:rPr lang="en-GB" i="1" dirty="0" err="1"/>
              <a:t>cilët</a:t>
            </a:r>
            <a:r>
              <a:rPr lang="en-GB" i="1" dirty="0"/>
              <a:t> </a:t>
            </a:r>
            <a:r>
              <a:rPr lang="en-GB" i="1" dirty="0" err="1"/>
              <a:t>nuk</a:t>
            </a:r>
            <a:r>
              <a:rPr lang="en-GB" i="1" dirty="0"/>
              <a:t> </a:t>
            </a:r>
            <a:r>
              <a:rPr lang="en-GB" i="1" dirty="0" err="1"/>
              <a:t>janë</a:t>
            </a:r>
            <a:r>
              <a:rPr lang="en-GB" i="1" dirty="0"/>
              <a:t> </a:t>
            </a:r>
            <a:r>
              <a:rPr lang="en-GB" i="1" dirty="0" err="1"/>
              <a:t>në</a:t>
            </a:r>
            <a:r>
              <a:rPr lang="en-GB" i="1" dirty="0"/>
              <a:t> </a:t>
            </a:r>
            <a:r>
              <a:rPr lang="en-GB" i="1" dirty="0" err="1"/>
              <a:t>dijeni</a:t>
            </a:r>
            <a:r>
              <a:rPr lang="en-GB" i="1" dirty="0"/>
              <a:t> </a:t>
            </a:r>
            <a:r>
              <a:rPr lang="en-GB" i="1" dirty="0" err="1"/>
              <a:t>të</a:t>
            </a:r>
            <a:r>
              <a:rPr lang="en-GB" i="1" dirty="0"/>
              <a:t> </a:t>
            </a:r>
            <a:r>
              <a:rPr lang="en-GB" i="1" dirty="0" err="1"/>
              <a:t>faktit</a:t>
            </a:r>
            <a:r>
              <a:rPr lang="en-GB" i="1" dirty="0"/>
              <a:t> </a:t>
            </a:r>
            <a:r>
              <a:rPr lang="en-GB" i="1" dirty="0" err="1"/>
              <a:t>që</a:t>
            </a:r>
            <a:r>
              <a:rPr lang="en-GB" i="1" dirty="0"/>
              <a:t> </a:t>
            </a:r>
            <a:r>
              <a:rPr lang="en-GB" i="1" dirty="0" err="1"/>
              <a:t>përgjohen</a:t>
            </a:r>
            <a:r>
              <a:rPr lang="en-GB" i="1" dirty="0"/>
              <a:t> </a:t>
            </a:r>
            <a:r>
              <a:rPr lang="en-GB" i="1" dirty="0" err="1"/>
              <a:t>nga</a:t>
            </a:r>
            <a:r>
              <a:rPr lang="en-GB" i="1" dirty="0"/>
              <a:t> </a:t>
            </a:r>
            <a:r>
              <a:rPr lang="en-GB" i="1" dirty="0" err="1"/>
              <a:t>një</a:t>
            </a:r>
            <a:r>
              <a:rPr lang="en-GB" i="1" dirty="0"/>
              <a:t> organ </a:t>
            </a:r>
            <a:r>
              <a:rPr lang="en-GB" i="1" dirty="0" err="1"/>
              <a:t>publik</a:t>
            </a:r>
            <a:r>
              <a:rPr lang="en-GB" i="1" dirty="0"/>
              <a:t> i </a:t>
            </a:r>
            <a:r>
              <a:rPr lang="en-GB" i="1" dirty="0" err="1"/>
              <a:t>autorizuar</a:t>
            </a:r>
            <a:r>
              <a:rPr lang="en-GB" i="1" dirty="0"/>
              <a:t> </a:t>
            </a:r>
            <a:r>
              <a:rPr lang="en-GB" i="1" dirty="0" err="1"/>
              <a:t>për</a:t>
            </a:r>
            <a:r>
              <a:rPr lang="en-GB" i="1" dirty="0"/>
              <a:t> </a:t>
            </a:r>
            <a:r>
              <a:rPr lang="en-GB" i="1" dirty="0" err="1"/>
              <a:t>këtë</a:t>
            </a:r>
            <a:r>
              <a:rPr lang="en-GB" i="1" dirty="0"/>
              <a:t> </a:t>
            </a:r>
            <a:r>
              <a:rPr lang="en-GB" i="1" dirty="0" err="1"/>
              <a:t>fakt</a:t>
            </a:r>
            <a:r>
              <a:rPr lang="en-GB" i="1" dirty="0"/>
              <a:t> </a:t>
            </a:r>
            <a:r>
              <a:rPr lang="en-GB" i="1" dirty="0" err="1"/>
              <a:t>dhe</a:t>
            </a:r>
            <a:r>
              <a:rPr lang="en-GB" i="1" dirty="0"/>
              <a:t> </a:t>
            </a:r>
            <a:r>
              <a:rPr lang="en-GB" i="1" dirty="0" err="1"/>
              <a:t>që</a:t>
            </a:r>
            <a:r>
              <a:rPr lang="en-GB" i="1" dirty="0"/>
              <a:t> </a:t>
            </a:r>
            <a:r>
              <a:rPr lang="en-GB" i="1" dirty="0" err="1"/>
              <a:t>është</a:t>
            </a:r>
            <a:r>
              <a:rPr lang="en-GB" i="1" dirty="0"/>
              <a:t> </a:t>
            </a:r>
            <a:r>
              <a:rPr lang="en-GB" i="1" dirty="0" err="1"/>
              <a:t>jashtë</a:t>
            </a:r>
            <a:r>
              <a:rPr lang="en-GB" i="1" dirty="0"/>
              <a:t> </a:t>
            </a:r>
            <a:r>
              <a:rPr lang="en-GB" i="1" dirty="0" err="1"/>
              <a:t>bisedës</a:t>
            </a:r>
            <a:r>
              <a:rPr lang="en-GB" i="1" dirty="0"/>
              <a:t> </a:t>
            </a:r>
            <a:r>
              <a:rPr lang="en-GB" i="1" dirty="0" err="1"/>
              <a:t>apo</a:t>
            </a:r>
            <a:r>
              <a:rPr lang="en-GB" i="1" dirty="0"/>
              <a:t> </a:t>
            </a:r>
            <a:r>
              <a:rPr lang="en-GB" i="1" dirty="0" err="1"/>
              <a:t>komunikimit</a:t>
            </a:r>
            <a:r>
              <a:rPr lang="en-GB" i="1" dirty="0"/>
              <a:t> </a:t>
            </a:r>
            <a:r>
              <a:rPr lang="en-GB" i="1" dirty="0" err="1"/>
              <a:t>mes</a:t>
            </a:r>
            <a:r>
              <a:rPr lang="en-GB" i="1" dirty="0"/>
              <a:t> </a:t>
            </a:r>
            <a:r>
              <a:rPr lang="en-GB" i="1" dirty="0" err="1"/>
              <a:t>komunikuesve</a:t>
            </a:r>
            <a:r>
              <a:rPr lang="en-GB" i="1" dirty="0"/>
              <a:t>. </a:t>
            </a:r>
            <a:r>
              <a:rPr lang="en-GB" i="1" dirty="0" smtClean="0"/>
              <a:t>Si </a:t>
            </a:r>
            <a:r>
              <a:rPr lang="en-GB" i="1" dirty="0" err="1"/>
              <a:t>rezultat</a:t>
            </a:r>
            <a:r>
              <a:rPr lang="en-GB" i="1" dirty="0"/>
              <a:t> i </a:t>
            </a:r>
            <a:r>
              <a:rPr lang="en-GB" i="1" dirty="0" err="1"/>
              <a:t>autorizimit</a:t>
            </a:r>
            <a:r>
              <a:rPr lang="en-GB" i="1" dirty="0"/>
              <a:t> </a:t>
            </a:r>
            <a:r>
              <a:rPr lang="en-GB" i="1" dirty="0" err="1"/>
              <a:t>të</a:t>
            </a:r>
            <a:r>
              <a:rPr lang="en-GB" i="1" dirty="0"/>
              <a:t> </a:t>
            </a:r>
            <a:r>
              <a:rPr lang="en-GB" i="1" dirty="0" err="1"/>
              <a:t>mjetit</a:t>
            </a:r>
            <a:r>
              <a:rPr lang="en-GB" i="1" dirty="0"/>
              <a:t> </a:t>
            </a:r>
            <a:r>
              <a:rPr lang="en-GB" i="1" dirty="0" err="1"/>
              <a:t>të</a:t>
            </a:r>
            <a:r>
              <a:rPr lang="en-GB" i="1" dirty="0"/>
              <a:t> </a:t>
            </a:r>
            <a:r>
              <a:rPr lang="en-GB" i="1" dirty="0" err="1"/>
              <a:t>përgjimit</a:t>
            </a:r>
            <a:r>
              <a:rPr lang="en-GB" i="1" dirty="0"/>
              <a:t>, </a:t>
            </a:r>
            <a:r>
              <a:rPr lang="en-GB" i="1" dirty="0" err="1"/>
              <a:t>përftohen</a:t>
            </a:r>
            <a:r>
              <a:rPr lang="en-GB" i="1" dirty="0"/>
              <a:t> </a:t>
            </a:r>
            <a:r>
              <a:rPr lang="en-GB" i="1" dirty="0" err="1"/>
              <a:t>dhe</a:t>
            </a:r>
            <a:r>
              <a:rPr lang="en-GB" i="1" dirty="0"/>
              <a:t> </a:t>
            </a:r>
            <a:r>
              <a:rPr lang="en-GB" i="1" dirty="0" err="1"/>
              <a:t>rrjedhin</a:t>
            </a:r>
            <a:r>
              <a:rPr lang="en-GB" i="1" dirty="0"/>
              <a:t> </a:t>
            </a:r>
            <a:r>
              <a:rPr lang="en-GB" i="1" dirty="0" err="1"/>
              <a:t>provat</a:t>
            </a:r>
            <a:r>
              <a:rPr lang="en-GB" i="1" dirty="0"/>
              <a:t> </a:t>
            </a:r>
            <a:r>
              <a:rPr lang="en-GB" i="1" dirty="0" err="1"/>
              <a:t>deklarative</a:t>
            </a:r>
            <a:r>
              <a:rPr lang="en-GB" i="1" dirty="0"/>
              <a:t>, </a:t>
            </a:r>
            <a:r>
              <a:rPr lang="en-GB" i="1" dirty="0" err="1"/>
              <a:t>që</a:t>
            </a:r>
            <a:r>
              <a:rPr lang="en-GB" i="1" dirty="0"/>
              <a:t> </a:t>
            </a:r>
            <a:r>
              <a:rPr lang="en-GB" i="1" dirty="0" err="1"/>
              <a:t>sipas</a:t>
            </a:r>
            <a:r>
              <a:rPr lang="en-GB" i="1" dirty="0"/>
              <a:t> </a:t>
            </a:r>
            <a:r>
              <a:rPr lang="en-GB" i="1" dirty="0" err="1"/>
              <a:t>rastit</a:t>
            </a:r>
            <a:r>
              <a:rPr lang="en-GB" i="1" dirty="0"/>
              <a:t> </a:t>
            </a:r>
            <a:r>
              <a:rPr lang="en-GB" i="1" dirty="0" err="1"/>
              <a:t>janë</a:t>
            </a:r>
            <a:r>
              <a:rPr lang="en-GB" i="1" dirty="0"/>
              <a:t>: </a:t>
            </a:r>
            <a:r>
              <a:rPr lang="en-GB" i="1" dirty="0" err="1"/>
              <a:t>ose</a:t>
            </a:r>
            <a:r>
              <a:rPr lang="en-GB" i="1" dirty="0"/>
              <a:t> </a:t>
            </a:r>
            <a:r>
              <a:rPr lang="en-GB" i="1" dirty="0" err="1"/>
              <a:t>pohimi</a:t>
            </a:r>
            <a:r>
              <a:rPr lang="en-GB" i="1" dirty="0"/>
              <a:t> i </a:t>
            </a:r>
            <a:r>
              <a:rPr lang="en-GB" i="1" dirty="0" err="1"/>
              <a:t>personit</a:t>
            </a:r>
            <a:r>
              <a:rPr lang="en-GB" i="1" dirty="0"/>
              <a:t> </a:t>
            </a:r>
            <a:r>
              <a:rPr lang="en-GB" i="1" dirty="0" err="1"/>
              <a:t>nën</a:t>
            </a:r>
            <a:r>
              <a:rPr lang="en-GB" i="1" dirty="0"/>
              <a:t> </a:t>
            </a:r>
            <a:r>
              <a:rPr lang="en-GB" i="1" dirty="0" err="1"/>
              <a:t>hetim</a:t>
            </a:r>
            <a:r>
              <a:rPr lang="en-GB" i="1" dirty="0"/>
              <a:t> </a:t>
            </a:r>
            <a:r>
              <a:rPr lang="en-GB" i="1" dirty="0" err="1"/>
              <a:t>apo</a:t>
            </a:r>
            <a:r>
              <a:rPr lang="en-GB" i="1" dirty="0"/>
              <a:t> </a:t>
            </a:r>
            <a:r>
              <a:rPr lang="en-GB" i="1" dirty="0" err="1"/>
              <a:t>të</a:t>
            </a:r>
            <a:r>
              <a:rPr lang="en-GB" i="1" dirty="0"/>
              <a:t> </a:t>
            </a:r>
            <a:r>
              <a:rPr lang="en-GB" i="1" dirty="0" err="1"/>
              <a:t>pandehur</a:t>
            </a:r>
            <a:r>
              <a:rPr lang="en-GB" i="1" dirty="0"/>
              <a:t>, </a:t>
            </a:r>
            <a:r>
              <a:rPr lang="en-GB" i="1" dirty="0" err="1"/>
              <a:t>ose</a:t>
            </a:r>
            <a:r>
              <a:rPr lang="en-GB" i="1" dirty="0"/>
              <a:t> </a:t>
            </a:r>
            <a:r>
              <a:rPr lang="en-GB" i="1" dirty="0" err="1"/>
              <a:t>deklarime</a:t>
            </a:r>
            <a:r>
              <a:rPr lang="en-GB" i="1" dirty="0"/>
              <a:t> </a:t>
            </a:r>
            <a:r>
              <a:rPr lang="en-GB" i="1" dirty="0" err="1"/>
              <a:t>të</a:t>
            </a:r>
            <a:r>
              <a:rPr lang="en-GB" i="1" dirty="0"/>
              <a:t> </a:t>
            </a:r>
            <a:r>
              <a:rPr lang="en-GB" i="1" dirty="0" err="1"/>
              <a:t>personave</a:t>
            </a:r>
            <a:r>
              <a:rPr lang="en-GB" i="1" dirty="0"/>
              <a:t> </a:t>
            </a:r>
            <a:r>
              <a:rPr lang="en-GB" i="1" dirty="0" err="1"/>
              <a:t>që</a:t>
            </a:r>
            <a:r>
              <a:rPr lang="en-GB" i="1" dirty="0"/>
              <a:t> </a:t>
            </a:r>
            <a:r>
              <a:rPr lang="en-GB" i="1" dirty="0" err="1"/>
              <a:t>janë</a:t>
            </a:r>
            <a:r>
              <a:rPr lang="en-GB" i="1" dirty="0"/>
              <a:t> </a:t>
            </a:r>
            <a:r>
              <a:rPr lang="en-GB" i="1" dirty="0" err="1"/>
              <a:t>dëshmitarë</a:t>
            </a:r>
            <a:r>
              <a:rPr lang="en-GB" i="1" dirty="0"/>
              <a:t> </a:t>
            </a:r>
            <a:r>
              <a:rPr lang="en-GB" i="1" dirty="0" err="1"/>
              <a:t>rreth</a:t>
            </a:r>
            <a:r>
              <a:rPr lang="en-GB" i="1" dirty="0"/>
              <a:t> </a:t>
            </a:r>
            <a:r>
              <a:rPr lang="en-GB" i="1" dirty="0" err="1"/>
              <a:t>fakteve</a:t>
            </a:r>
            <a:r>
              <a:rPr lang="en-GB" i="1" dirty="0"/>
              <a:t> </a:t>
            </a:r>
            <a:r>
              <a:rPr lang="en-GB" i="1" dirty="0" err="1"/>
              <a:t>objekt</a:t>
            </a:r>
            <a:r>
              <a:rPr lang="en-GB" i="1" dirty="0"/>
              <a:t> </a:t>
            </a:r>
            <a:r>
              <a:rPr lang="en-GB" i="1" dirty="0" err="1"/>
              <a:t>të</a:t>
            </a:r>
            <a:r>
              <a:rPr lang="en-GB" i="1" dirty="0"/>
              <a:t> </a:t>
            </a:r>
            <a:r>
              <a:rPr lang="en-GB" i="1" dirty="0" err="1"/>
              <a:t>veprës</a:t>
            </a:r>
            <a:r>
              <a:rPr lang="en-GB" i="1" dirty="0"/>
              <a:t> </a:t>
            </a:r>
            <a:r>
              <a:rPr lang="en-GB" i="1" dirty="0" err="1"/>
              <a:t>penale</a:t>
            </a:r>
            <a:r>
              <a:rPr lang="en-GB" i="1" dirty="0"/>
              <a:t>. </a:t>
            </a:r>
            <a:endParaRPr lang="en-GB" i="1" dirty="0" smtClean="0"/>
          </a:p>
          <a:p>
            <a:pPr algn="just"/>
            <a:r>
              <a:rPr lang="en-GB" i="1" dirty="0" err="1" smtClean="0"/>
              <a:t>Në</a:t>
            </a:r>
            <a:r>
              <a:rPr lang="en-GB" i="1" dirty="0" smtClean="0"/>
              <a:t> </a:t>
            </a:r>
            <a:r>
              <a:rPr lang="en-GB" i="1" dirty="0" err="1"/>
              <a:t>këtë</a:t>
            </a:r>
            <a:r>
              <a:rPr lang="en-GB" i="1" dirty="0"/>
              <a:t> </a:t>
            </a:r>
            <a:r>
              <a:rPr lang="en-GB" i="1" dirty="0" err="1"/>
              <a:t>kontekst</a:t>
            </a:r>
            <a:r>
              <a:rPr lang="en-GB" i="1" dirty="0"/>
              <a:t>, element </a:t>
            </a:r>
            <a:r>
              <a:rPr lang="en-GB" i="1" dirty="0" err="1"/>
              <a:t>karakterizues</a:t>
            </a:r>
            <a:r>
              <a:rPr lang="en-GB" i="1" dirty="0"/>
              <a:t> i </a:t>
            </a:r>
            <a:r>
              <a:rPr lang="en-GB" i="1" dirty="0" err="1"/>
              <a:t>konceptit</a:t>
            </a:r>
            <a:r>
              <a:rPr lang="en-GB" i="1" dirty="0"/>
              <a:t> </a:t>
            </a:r>
            <a:r>
              <a:rPr lang="en-GB" i="1" dirty="0" err="1"/>
              <a:t>të</a:t>
            </a:r>
            <a:r>
              <a:rPr lang="en-GB" i="1" dirty="0"/>
              <a:t> </a:t>
            </a:r>
            <a:r>
              <a:rPr lang="en-GB" i="1" dirty="0" err="1"/>
              <a:t>përgjimit</a:t>
            </a:r>
            <a:r>
              <a:rPr lang="en-GB" i="1" dirty="0"/>
              <a:t> procedural </a:t>
            </a:r>
            <a:r>
              <a:rPr lang="en-GB" i="1" dirty="0" err="1"/>
              <a:t>është</a:t>
            </a:r>
            <a:r>
              <a:rPr lang="en-GB" i="1" dirty="0"/>
              <a:t> </a:t>
            </a:r>
            <a:r>
              <a:rPr lang="en-GB" i="1" dirty="0" err="1"/>
              <a:t>realizimi</a:t>
            </a:r>
            <a:r>
              <a:rPr lang="en-GB" i="1" dirty="0"/>
              <a:t> i </a:t>
            </a:r>
            <a:r>
              <a:rPr lang="en-GB" i="1" dirty="0" err="1"/>
              <a:t>tij</a:t>
            </a:r>
            <a:r>
              <a:rPr lang="en-GB" i="1" dirty="0"/>
              <a:t> </a:t>
            </a:r>
            <a:r>
              <a:rPr lang="en-GB" i="1" dirty="0" err="1"/>
              <a:t>nga</a:t>
            </a:r>
            <a:r>
              <a:rPr lang="en-GB" i="1" dirty="0"/>
              <a:t> </a:t>
            </a:r>
            <a:r>
              <a:rPr lang="en-GB" i="1" dirty="0" err="1"/>
              <a:t>një</a:t>
            </a:r>
            <a:r>
              <a:rPr lang="en-GB" i="1" dirty="0"/>
              <a:t> </a:t>
            </a:r>
            <a:r>
              <a:rPr lang="en-GB" i="1" dirty="0" err="1"/>
              <a:t>subjekt</a:t>
            </a:r>
            <a:r>
              <a:rPr lang="en-GB" i="1" dirty="0"/>
              <a:t> </a:t>
            </a:r>
            <a:r>
              <a:rPr lang="en-GB" i="1" dirty="0" err="1"/>
              <a:t>publik</a:t>
            </a:r>
            <a:r>
              <a:rPr lang="en-GB" i="1" dirty="0"/>
              <a:t> i </a:t>
            </a:r>
            <a:r>
              <a:rPr lang="en-GB" i="1" dirty="0" err="1"/>
              <a:t>autorizuar</a:t>
            </a:r>
            <a:r>
              <a:rPr lang="en-GB" i="1" dirty="0"/>
              <a:t>, jo </a:t>
            </a:r>
            <a:r>
              <a:rPr lang="en-GB" i="1" dirty="0" err="1"/>
              <a:t>vetëm</a:t>
            </a:r>
            <a:r>
              <a:rPr lang="en-GB" i="1" dirty="0"/>
              <a:t> i </a:t>
            </a:r>
            <a:r>
              <a:rPr lang="en-GB" i="1" dirty="0" err="1"/>
              <a:t>jashtëm</a:t>
            </a:r>
            <a:r>
              <a:rPr lang="en-GB" i="1" dirty="0"/>
              <a:t> </a:t>
            </a:r>
            <a:r>
              <a:rPr lang="en-GB" i="1" dirty="0" err="1"/>
              <a:t>nga</a:t>
            </a:r>
            <a:r>
              <a:rPr lang="en-GB" i="1" dirty="0"/>
              <a:t> </a:t>
            </a:r>
            <a:r>
              <a:rPr lang="en-GB" i="1" dirty="0" err="1"/>
              <a:t>komunikimi</a:t>
            </a:r>
            <a:r>
              <a:rPr lang="en-GB" i="1" dirty="0"/>
              <a:t>, </a:t>
            </a:r>
            <a:r>
              <a:rPr lang="en-GB" i="1" dirty="0" err="1"/>
              <a:t>por</a:t>
            </a:r>
            <a:r>
              <a:rPr lang="en-GB" i="1" dirty="0"/>
              <a:t> </a:t>
            </a:r>
            <a:r>
              <a:rPr lang="en-GB" i="1" dirty="0" err="1"/>
              <a:t>dhe</a:t>
            </a:r>
            <a:r>
              <a:rPr lang="en-GB" i="1" dirty="0"/>
              <a:t> i </a:t>
            </a:r>
            <a:r>
              <a:rPr lang="en-GB" i="1" dirty="0" err="1"/>
              <a:t>ndryshëm</a:t>
            </a:r>
            <a:r>
              <a:rPr lang="en-GB" i="1" dirty="0"/>
              <a:t> </a:t>
            </a:r>
            <a:r>
              <a:rPr lang="en-GB" i="1" dirty="0" err="1"/>
              <a:t>nga</a:t>
            </a:r>
            <a:r>
              <a:rPr lang="en-GB" i="1" dirty="0"/>
              <a:t> </a:t>
            </a:r>
            <a:r>
              <a:rPr lang="en-GB" i="1" dirty="0" err="1"/>
              <a:t>pjesëmarrësit</a:t>
            </a:r>
            <a:r>
              <a:rPr lang="en-GB" i="1" dirty="0"/>
              <a:t> e </a:t>
            </a:r>
            <a:r>
              <a:rPr lang="en-GB" i="1" dirty="0" err="1"/>
              <a:t>komunikimit</a:t>
            </a:r>
            <a:r>
              <a:rPr lang="en-GB" i="1" dirty="0"/>
              <a:t> </a:t>
            </a:r>
            <a:r>
              <a:rPr lang="en-GB" i="1" dirty="0" err="1"/>
              <a:t>dhe</a:t>
            </a:r>
            <a:r>
              <a:rPr lang="en-GB" i="1" dirty="0"/>
              <a:t> </a:t>
            </a:r>
            <a:r>
              <a:rPr lang="en-GB" i="1" dirty="0" err="1"/>
              <a:t>që</a:t>
            </a:r>
            <a:r>
              <a:rPr lang="en-GB" i="1" dirty="0"/>
              <a:t> </a:t>
            </a:r>
            <a:r>
              <a:rPr lang="en-GB" i="1" dirty="0" err="1"/>
              <a:t>bëhet</a:t>
            </a:r>
            <a:r>
              <a:rPr lang="en-GB" i="1" dirty="0"/>
              <a:t> me </a:t>
            </a:r>
            <a:r>
              <a:rPr lang="en-GB" i="1" dirty="0" err="1"/>
              <a:t>padijeninë</a:t>
            </a:r>
            <a:r>
              <a:rPr lang="en-GB" i="1" dirty="0"/>
              <a:t> e </a:t>
            </a:r>
            <a:r>
              <a:rPr lang="en-GB" i="1" dirty="0" err="1"/>
              <a:t>këtyre</a:t>
            </a:r>
            <a:r>
              <a:rPr lang="en-GB" i="1" dirty="0"/>
              <a:t> </a:t>
            </a:r>
            <a:r>
              <a:rPr lang="en-GB" i="1" dirty="0" err="1"/>
              <a:t>të</a:t>
            </a:r>
            <a:r>
              <a:rPr lang="en-GB" i="1" dirty="0"/>
              <a:t> </a:t>
            </a:r>
            <a:r>
              <a:rPr lang="en-GB" i="1" dirty="0" err="1"/>
              <a:t>fundit</a:t>
            </a:r>
            <a:r>
              <a:rPr lang="en-GB" i="1" dirty="0"/>
              <a:t>. </a:t>
            </a:r>
            <a:endParaRPr lang="en-GB" dirty="0"/>
          </a:p>
          <a:p>
            <a:pPr algn="just"/>
            <a:endParaRPr lang="en-GB" dirty="0"/>
          </a:p>
          <a:p>
            <a:pPr marL="0" lvl="0" indent="0">
              <a:buNone/>
            </a:pPr>
            <a:endParaRPr lang="en-US" b="1" dirty="0"/>
          </a:p>
          <a:p>
            <a:endParaRPr lang="en-US" dirty="0"/>
          </a:p>
        </p:txBody>
      </p:sp>
    </p:spTree>
    <p:extLst>
      <p:ext uri="{BB962C8B-B14F-4D97-AF65-F5344CB8AC3E}">
        <p14:creationId xmlns:p14="http://schemas.microsoft.com/office/powerpoint/2010/main" val="459143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smtClean="0"/>
              <a:t/>
            </a:r>
            <a:br>
              <a:rPr lang="en-GB" sz="2800" b="1" dirty="0" smtClean="0"/>
            </a:br>
            <a:r>
              <a:rPr lang="en-GB" sz="2800" b="1" dirty="0" err="1" smtClean="0"/>
              <a:t>Regjistrimet</a:t>
            </a:r>
            <a:r>
              <a:rPr lang="en-GB" sz="2800" b="1" dirty="0" smtClean="0"/>
              <a:t> </a:t>
            </a:r>
            <a:r>
              <a:rPr lang="en-GB" sz="2800" b="1" dirty="0"/>
              <a:t>e </a:t>
            </a:r>
            <a:r>
              <a:rPr lang="en-GB" sz="2800" b="1" dirty="0" err="1"/>
              <a:t>kryera</a:t>
            </a:r>
            <a:r>
              <a:rPr lang="en-GB" sz="2800" b="1" dirty="0"/>
              <a:t> </a:t>
            </a:r>
            <a:r>
              <a:rPr lang="en-GB" sz="2800" b="1" dirty="0" err="1"/>
              <a:t>nga</a:t>
            </a:r>
            <a:r>
              <a:rPr lang="en-GB" sz="2800" b="1" dirty="0"/>
              <a:t> </a:t>
            </a:r>
            <a:r>
              <a:rPr lang="en-GB" sz="2800" b="1" dirty="0" err="1"/>
              <a:t>individët</a:t>
            </a:r>
            <a:r>
              <a:rPr lang="en-GB" sz="2800" dirty="0"/>
              <a:t/>
            </a:r>
            <a:br>
              <a:rPr lang="en-GB" sz="2800" dirty="0"/>
            </a:b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70000" lnSpcReduction="20000"/>
          </a:bodyPr>
          <a:lstStyle/>
          <a:p>
            <a:pPr algn="just"/>
            <a:r>
              <a:rPr lang="en-GB" b="1" dirty="0" err="1" smtClean="0"/>
              <a:t>Vendimi</a:t>
            </a:r>
            <a:r>
              <a:rPr lang="en-GB" b="1" dirty="0" smtClean="0"/>
              <a:t> </a:t>
            </a:r>
            <a:r>
              <a:rPr lang="en-GB" b="1" dirty="0" err="1"/>
              <a:t>nr</a:t>
            </a:r>
            <a:r>
              <a:rPr lang="en-GB" b="1" dirty="0"/>
              <a:t>. </a:t>
            </a:r>
            <a:r>
              <a:rPr lang="en-GB" b="1" dirty="0" smtClean="0"/>
              <a:t>37, </a:t>
            </a:r>
            <a:r>
              <a:rPr lang="en-GB" b="1" dirty="0" err="1"/>
              <a:t>datë</a:t>
            </a:r>
            <a:r>
              <a:rPr lang="en-GB" b="1" dirty="0"/>
              <a:t> 09.03.2016 </a:t>
            </a:r>
            <a:r>
              <a:rPr lang="en-GB" b="1" dirty="0" smtClean="0"/>
              <a:t>i </a:t>
            </a:r>
            <a:r>
              <a:rPr lang="en-GB" b="1" dirty="0" err="1"/>
              <a:t>Gjykatës</a:t>
            </a:r>
            <a:r>
              <a:rPr lang="en-GB" b="1" dirty="0"/>
              <a:t> </a:t>
            </a:r>
            <a:r>
              <a:rPr lang="en-GB" b="1" dirty="0" err="1"/>
              <a:t>së</a:t>
            </a:r>
            <a:r>
              <a:rPr lang="en-GB" b="1" dirty="0"/>
              <a:t> </a:t>
            </a:r>
            <a:r>
              <a:rPr lang="en-GB" b="1" dirty="0" err="1"/>
              <a:t>Lartë</a:t>
            </a:r>
            <a:r>
              <a:rPr lang="en-GB" b="1" dirty="0"/>
              <a:t> </a:t>
            </a:r>
            <a:r>
              <a:rPr lang="en-GB" dirty="0" smtClean="0"/>
              <a:t>:</a:t>
            </a:r>
          </a:p>
          <a:p>
            <a:pPr marL="0" indent="0" algn="just">
              <a:buNone/>
            </a:pPr>
            <a:r>
              <a:rPr lang="en-GB" dirty="0" err="1" smtClean="0"/>
              <a:t>Në</a:t>
            </a:r>
            <a:r>
              <a:rPr lang="en-GB" dirty="0" smtClean="0"/>
              <a:t> </a:t>
            </a:r>
            <a:r>
              <a:rPr lang="en-GB" dirty="0" err="1"/>
              <a:t>rastin</a:t>
            </a:r>
            <a:r>
              <a:rPr lang="en-GB" dirty="0"/>
              <a:t> e </a:t>
            </a:r>
            <a:r>
              <a:rPr lang="en-GB" dirty="0" err="1"/>
              <a:t>regjistrimeve</a:t>
            </a:r>
            <a:r>
              <a:rPr lang="en-GB" dirty="0"/>
              <a:t> </a:t>
            </a:r>
            <a:r>
              <a:rPr lang="en-GB" dirty="0" err="1"/>
              <a:t>të</a:t>
            </a:r>
            <a:r>
              <a:rPr lang="en-GB" dirty="0"/>
              <a:t> </a:t>
            </a:r>
            <a:r>
              <a:rPr lang="en-GB" dirty="0" err="1"/>
              <a:t>kryera</a:t>
            </a:r>
            <a:r>
              <a:rPr lang="en-GB" dirty="0"/>
              <a:t> </a:t>
            </a:r>
            <a:r>
              <a:rPr lang="en-GB" dirty="0" err="1"/>
              <a:t>nga</a:t>
            </a:r>
            <a:r>
              <a:rPr lang="en-GB" dirty="0"/>
              <a:t> </a:t>
            </a:r>
            <a:r>
              <a:rPr lang="en-GB" dirty="0" err="1"/>
              <a:t>njëri</a:t>
            </a:r>
            <a:r>
              <a:rPr lang="en-GB" dirty="0"/>
              <a:t> </a:t>
            </a:r>
            <a:r>
              <a:rPr lang="en-GB" dirty="0" err="1"/>
              <a:t>prej</a:t>
            </a:r>
            <a:r>
              <a:rPr lang="en-GB" dirty="0"/>
              <a:t> </a:t>
            </a:r>
            <a:r>
              <a:rPr lang="en-GB" dirty="0" err="1"/>
              <a:t>bashkëbiseduesve</a:t>
            </a:r>
            <a:r>
              <a:rPr lang="en-GB" dirty="0"/>
              <a:t> </a:t>
            </a:r>
            <a:r>
              <a:rPr lang="en-GB" dirty="0" err="1"/>
              <a:t>në</a:t>
            </a:r>
            <a:r>
              <a:rPr lang="en-GB" dirty="0"/>
              <a:t> </a:t>
            </a:r>
            <a:r>
              <a:rPr lang="en-GB" dirty="0" err="1"/>
              <a:t>komunikimin</a:t>
            </a:r>
            <a:r>
              <a:rPr lang="en-GB" dirty="0"/>
              <a:t> e tyre, </a:t>
            </a:r>
            <a:r>
              <a:rPr lang="en-GB" dirty="0" err="1"/>
              <a:t>në</a:t>
            </a:r>
            <a:r>
              <a:rPr lang="en-GB" dirty="0"/>
              <a:t> </a:t>
            </a:r>
            <a:r>
              <a:rPr lang="en-GB" dirty="0" err="1"/>
              <a:t>fakt</a:t>
            </a:r>
            <a:r>
              <a:rPr lang="en-GB" dirty="0"/>
              <a:t>, </a:t>
            </a:r>
            <a:r>
              <a:rPr lang="en-GB" dirty="0" err="1"/>
              <a:t>kemi</a:t>
            </a:r>
            <a:r>
              <a:rPr lang="en-GB" dirty="0"/>
              <a:t> </a:t>
            </a:r>
            <a:r>
              <a:rPr lang="en-GB" dirty="0" err="1"/>
              <a:t>të</a:t>
            </a:r>
            <a:r>
              <a:rPr lang="en-GB" dirty="0"/>
              <a:t> </a:t>
            </a:r>
            <a:r>
              <a:rPr lang="en-GB" dirty="0" err="1"/>
              <a:t>bëjmë</a:t>
            </a:r>
            <a:r>
              <a:rPr lang="en-GB" dirty="0"/>
              <a:t> me </a:t>
            </a:r>
            <a:r>
              <a:rPr lang="en-GB" dirty="0" err="1"/>
              <a:t>veprimtarinë</a:t>
            </a:r>
            <a:r>
              <a:rPr lang="en-GB" dirty="0"/>
              <a:t> e </a:t>
            </a:r>
            <a:r>
              <a:rPr lang="en-GB" dirty="0" err="1"/>
              <a:t>memorizimit</a:t>
            </a:r>
            <a:r>
              <a:rPr lang="en-GB" dirty="0"/>
              <a:t> </a:t>
            </a:r>
            <a:r>
              <a:rPr lang="en-GB" dirty="0" err="1"/>
              <a:t>të</a:t>
            </a:r>
            <a:r>
              <a:rPr lang="en-GB" dirty="0"/>
              <a:t> </a:t>
            </a:r>
            <a:r>
              <a:rPr lang="en-GB" dirty="0" err="1"/>
              <a:t>bisedës</a:t>
            </a:r>
            <a:r>
              <a:rPr lang="en-GB" dirty="0"/>
              <a:t> a </a:t>
            </a:r>
            <a:r>
              <a:rPr lang="en-GB" dirty="0" err="1"/>
              <a:t>komunikimit</a:t>
            </a:r>
            <a:r>
              <a:rPr lang="en-GB" dirty="0"/>
              <a:t>, </a:t>
            </a:r>
            <a:r>
              <a:rPr lang="en-GB" dirty="0" err="1"/>
              <a:t>pra</a:t>
            </a:r>
            <a:r>
              <a:rPr lang="en-GB" dirty="0"/>
              <a:t> </a:t>
            </a:r>
            <a:r>
              <a:rPr lang="en-GB" dirty="0" err="1"/>
              <a:t>fiksimit</a:t>
            </a:r>
            <a:r>
              <a:rPr lang="en-GB" dirty="0"/>
              <a:t> </a:t>
            </a:r>
            <a:r>
              <a:rPr lang="en-GB" dirty="0" err="1"/>
              <a:t>të</a:t>
            </a:r>
            <a:r>
              <a:rPr lang="en-GB" dirty="0"/>
              <a:t> </a:t>
            </a:r>
            <a:r>
              <a:rPr lang="en-GB" dirty="0" err="1"/>
              <a:t>deklarimeve</a:t>
            </a:r>
            <a:r>
              <a:rPr lang="en-GB" dirty="0"/>
              <a:t>, </a:t>
            </a:r>
            <a:r>
              <a:rPr lang="en-GB" dirty="0" err="1"/>
              <a:t>siç</a:t>
            </a:r>
            <a:r>
              <a:rPr lang="en-GB" dirty="0"/>
              <a:t> do </a:t>
            </a:r>
            <a:r>
              <a:rPr lang="en-GB" dirty="0" err="1"/>
              <a:t>të</a:t>
            </a:r>
            <a:r>
              <a:rPr lang="en-GB" dirty="0"/>
              <a:t> </a:t>
            </a:r>
            <a:r>
              <a:rPr lang="en-GB" dirty="0" err="1"/>
              <a:t>ndodhte</a:t>
            </a:r>
            <a:r>
              <a:rPr lang="en-GB" dirty="0"/>
              <a:t> </a:t>
            </a:r>
            <a:r>
              <a:rPr lang="en-GB" dirty="0" err="1"/>
              <a:t>në</a:t>
            </a:r>
            <a:r>
              <a:rPr lang="en-GB" dirty="0"/>
              <a:t> </a:t>
            </a:r>
            <a:r>
              <a:rPr lang="en-GB" dirty="0" err="1"/>
              <a:t>rastin</a:t>
            </a:r>
            <a:r>
              <a:rPr lang="en-GB" dirty="0"/>
              <a:t> </a:t>
            </a:r>
            <a:r>
              <a:rPr lang="en-GB" dirty="0" err="1"/>
              <a:t>kur</a:t>
            </a:r>
            <a:r>
              <a:rPr lang="en-GB" dirty="0"/>
              <a:t> </a:t>
            </a:r>
            <a:r>
              <a:rPr lang="en-GB" dirty="0" err="1"/>
              <a:t>njëri</a:t>
            </a:r>
            <a:r>
              <a:rPr lang="en-GB" dirty="0"/>
              <a:t> </a:t>
            </a:r>
            <a:r>
              <a:rPr lang="en-GB" dirty="0" err="1"/>
              <a:t>prej</a:t>
            </a:r>
            <a:r>
              <a:rPr lang="en-GB" dirty="0"/>
              <a:t> </a:t>
            </a:r>
            <a:r>
              <a:rPr lang="en-GB" dirty="0" err="1"/>
              <a:t>bashkëbiseduesve</a:t>
            </a:r>
            <a:r>
              <a:rPr lang="en-GB" dirty="0"/>
              <a:t>, </a:t>
            </a:r>
            <a:r>
              <a:rPr lang="en-GB" dirty="0" err="1"/>
              <a:t>njëkohësisht</a:t>
            </a:r>
            <a:r>
              <a:rPr lang="en-GB" dirty="0"/>
              <a:t> do </a:t>
            </a:r>
            <a:r>
              <a:rPr lang="en-GB" dirty="0" err="1"/>
              <a:t>të</a:t>
            </a:r>
            <a:r>
              <a:rPr lang="en-GB" dirty="0"/>
              <a:t> </a:t>
            </a:r>
            <a:r>
              <a:rPr lang="en-GB" dirty="0" err="1"/>
              <a:t>mbante</a:t>
            </a:r>
            <a:r>
              <a:rPr lang="en-GB" dirty="0"/>
              <a:t> </a:t>
            </a:r>
            <a:r>
              <a:rPr lang="en-GB" dirty="0" err="1"/>
              <a:t>shënime</a:t>
            </a:r>
            <a:r>
              <a:rPr lang="en-GB" dirty="0"/>
              <a:t> me </a:t>
            </a:r>
            <a:r>
              <a:rPr lang="en-GB" dirty="0" err="1"/>
              <a:t>shkrim</a:t>
            </a:r>
            <a:r>
              <a:rPr lang="en-GB" dirty="0"/>
              <a:t> </a:t>
            </a:r>
            <a:r>
              <a:rPr lang="en-GB" dirty="0" err="1"/>
              <a:t>gjatë</a:t>
            </a:r>
            <a:r>
              <a:rPr lang="en-GB" dirty="0"/>
              <a:t> </a:t>
            </a:r>
            <a:r>
              <a:rPr lang="en-GB" dirty="0" err="1"/>
              <a:t>bisedës</a:t>
            </a:r>
            <a:r>
              <a:rPr lang="en-GB" dirty="0"/>
              <a:t> </a:t>
            </a:r>
            <a:r>
              <a:rPr lang="en-GB" dirty="0" err="1"/>
              <a:t>ndërmjet</a:t>
            </a:r>
            <a:r>
              <a:rPr lang="en-GB" dirty="0"/>
              <a:t> tyre. </a:t>
            </a:r>
            <a:endParaRPr lang="en-GB" dirty="0" smtClean="0"/>
          </a:p>
          <a:p>
            <a:pPr marL="0" indent="0" algn="just">
              <a:buNone/>
            </a:pPr>
            <a:r>
              <a:rPr lang="en-GB" dirty="0" err="1" smtClean="0"/>
              <a:t>Pra</a:t>
            </a:r>
            <a:r>
              <a:rPr lang="en-GB" dirty="0"/>
              <a:t>, </a:t>
            </a:r>
            <a:r>
              <a:rPr lang="en-GB" dirty="0" err="1"/>
              <a:t>bëhet</a:t>
            </a:r>
            <a:r>
              <a:rPr lang="en-GB" dirty="0"/>
              <a:t> </a:t>
            </a:r>
            <a:r>
              <a:rPr lang="en-GB" dirty="0" err="1"/>
              <a:t>fjalë</a:t>
            </a:r>
            <a:r>
              <a:rPr lang="en-GB" dirty="0"/>
              <a:t> </a:t>
            </a:r>
            <a:r>
              <a:rPr lang="en-GB" dirty="0" err="1"/>
              <a:t>për</a:t>
            </a:r>
            <a:r>
              <a:rPr lang="en-GB" dirty="0"/>
              <a:t> </a:t>
            </a:r>
            <a:r>
              <a:rPr lang="en-GB" dirty="0" err="1"/>
              <a:t>njohje</a:t>
            </a:r>
            <a:r>
              <a:rPr lang="en-GB" dirty="0"/>
              <a:t> </a:t>
            </a:r>
            <a:r>
              <a:rPr lang="en-GB" dirty="0" err="1"/>
              <a:t>deklarimesh</a:t>
            </a:r>
            <a:r>
              <a:rPr lang="en-GB" dirty="0"/>
              <a:t> </a:t>
            </a:r>
            <a:r>
              <a:rPr lang="en-GB" dirty="0" err="1"/>
              <a:t>të</a:t>
            </a:r>
            <a:r>
              <a:rPr lang="en-GB" dirty="0"/>
              <a:t> </a:t>
            </a:r>
            <a:r>
              <a:rPr lang="en-GB" dirty="0" err="1"/>
              <a:t>shprehura</a:t>
            </a:r>
            <a:r>
              <a:rPr lang="en-GB" dirty="0"/>
              <a:t> </a:t>
            </a:r>
            <a:r>
              <a:rPr lang="en-GB" dirty="0" err="1"/>
              <a:t>lirisht</a:t>
            </a:r>
            <a:r>
              <a:rPr lang="en-GB" dirty="0"/>
              <a:t> </a:t>
            </a:r>
            <a:r>
              <a:rPr lang="en-GB" dirty="0" err="1"/>
              <a:t>dhe</a:t>
            </a:r>
            <a:r>
              <a:rPr lang="en-GB" dirty="0"/>
              <a:t> </a:t>
            </a:r>
            <a:r>
              <a:rPr lang="en-GB" dirty="0" err="1"/>
              <a:t>të</a:t>
            </a:r>
            <a:r>
              <a:rPr lang="en-GB" dirty="0"/>
              <a:t> </a:t>
            </a:r>
            <a:r>
              <a:rPr lang="en-GB" dirty="0" err="1"/>
              <a:t>mësuara</a:t>
            </a:r>
            <a:r>
              <a:rPr lang="en-GB" dirty="0"/>
              <a:t> </a:t>
            </a:r>
            <a:r>
              <a:rPr lang="en-GB" dirty="0" err="1"/>
              <a:t>në</a:t>
            </a:r>
            <a:r>
              <a:rPr lang="en-GB" dirty="0"/>
              <a:t> </a:t>
            </a:r>
            <a:r>
              <a:rPr lang="en-GB" dirty="0" err="1"/>
              <a:t>mënyrë</a:t>
            </a:r>
            <a:r>
              <a:rPr lang="en-GB" dirty="0"/>
              <a:t> </a:t>
            </a:r>
            <a:r>
              <a:rPr lang="en-GB" dirty="0" err="1"/>
              <a:t>të</a:t>
            </a:r>
            <a:r>
              <a:rPr lang="en-GB" dirty="0"/>
              <a:t> </a:t>
            </a:r>
            <a:r>
              <a:rPr lang="en-GB" dirty="0" err="1"/>
              <a:t>ligjshme</a:t>
            </a:r>
            <a:r>
              <a:rPr lang="en-GB" dirty="0"/>
              <a:t> </a:t>
            </a:r>
            <a:r>
              <a:rPr lang="en-GB" dirty="0" err="1"/>
              <a:t>nga</a:t>
            </a:r>
            <a:r>
              <a:rPr lang="en-GB" dirty="0"/>
              <a:t> </a:t>
            </a:r>
            <a:r>
              <a:rPr lang="en-GB" dirty="0" err="1"/>
              <a:t>ana</a:t>
            </a:r>
            <a:r>
              <a:rPr lang="en-GB" dirty="0"/>
              <a:t> e </a:t>
            </a:r>
            <a:r>
              <a:rPr lang="en-GB" dirty="0" err="1"/>
              <a:t>komunikuesve</a:t>
            </a:r>
            <a:r>
              <a:rPr lang="en-GB" dirty="0"/>
              <a:t>, e </a:t>
            </a:r>
            <a:r>
              <a:rPr lang="en-GB" dirty="0" err="1"/>
              <a:t>cila</a:t>
            </a:r>
            <a:r>
              <a:rPr lang="en-GB" dirty="0"/>
              <a:t> </a:t>
            </a:r>
            <a:r>
              <a:rPr lang="en-GB" dirty="0" err="1"/>
              <a:t>mund</a:t>
            </a:r>
            <a:r>
              <a:rPr lang="en-GB" dirty="0"/>
              <a:t> </a:t>
            </a:r>
            <a:r>
              <a:rPr lang="en-GB" dirty="0" err="1"/>
              <a:t>të</a:t>
            </a:r>
            <a:r>
              <a:rPr lang="en-GB" dirty="0"/>
              <a:t> </a:t>
            </a:r>
            <a:r>
              <a:rPr lang="en-GB" dirty="0" err="1"/>
              <a:t>fiksohet</a:t>
            </a:r>
            <a:r>
              <a:rPr lang="en-GB" dirty="0"/>
              <a:t> duke u </a:t>
            </a:r>
            <a:r>
              <a:rPr lang="en-GB" dirty="0" err="1"/>
              <a:t>regjistruar</a:t>
            </a:r>
            <a:r>
              <a:rPr lang="en-GB" dirty="0"/>
              <a:t>, </a:t>
            </a:r>
            <a:r>
              <a:rPr lang="en-GB" dirty="0" err="1"/>
              <a:t>qoftë</a:t>
            </a:r>
            <a:r>
              <a:rPr lang="en-GB" dirty="0"/>
              <a:t> </a:t>
            </a:r>
            <a:r>
              <a:rPr lang="en-GB" dirty="0" err="1"/>
              <a:t>edhe</a:t>
            </a:r>
            <a:r>
              <a:rPr lang="en-GB" dirty="0"/>
              <a:t> me </a:t>
            </a:r>
            <a:r>
              <a:rPr lang="en-GB" dirty="0" err="1"/>
              <a:t>mjete</a:t>
            </a:r>
            <a:r>
              <a:rPr lang="en-GB" dirty="0"/>
              <a:t> </a:t>
            </a:r>
            <a:r>
              <a:rPr lang="en-GB" dirty="0" err="1"/>
              <a:t>teknike</a:t>
            </a:r>
            <a:r>
              <a:rPr lang="en-GB" dirty="0"/>
              <a:t> (</a:t>
            </a:r>
            <a:r>
              <a:rPr lang="en-GB" dirty="0" err="1"/>
              <a:t>të</a:t>
            </a:r>
            <a:r>
              <a:rPr lang="en-GB" dirty="0"/>
              <a:t> </a:t>
            </a:r>
            <a:r>
              <a:rPr lang="en-GB" dirty="0" err="1"/>
              <a:t>teknologjisë</a:t>
            </a:r>
            <a:r>
              <a:rPr lang="en-GB" dirty="0"/>
              <a:t> </a:t>
            </a:r>
            <a:r>
              <a:rPr lang="en-GB" dirty="0" err="1"/>
              <a:t>së</a:t>
            </a:r>
            <a:r>
              <a:rPr lang="en-GB" dirty="0"/>
              <a:t> </a:t>
            </a:r>
            <a:r>
              <a:rPr lang="en-GB" dirty="0" err="1"/>
              <a:t>informacionit</a:t>
            </a:r>
            <a:r>
              <a:rPr lang="en-GB" dirty="0"/>
              <a:t>) </a:t>
            </a:r>
            <a:r>
              <a:rPr lang="en-GB" dirty="0" err="1"/>
              <a:t>nga</a:t>
            </a:r>
            <a:r>
              <a:rPr lang="en-GB" dirty="0"/>
              <a:t> </a:t>
            </a:r>
            <a:r>
              <a:rPr lang="en-GB" dirty="0" err="1"/>
              <a:t>njëri</a:t>
            </a:r>
            <a:r>
              <a:rPr lang="en-GB" dirty="0"/>
              <a:t> </a:t>
            </a:r>
            <a:r>
              <a:rPr lang="en-GB" dirty="0" err="1"/>
              <a:t>prej</a:t>
            </a:r>
            <a:r>
              <a:rPr lang="en-GB" dirty="0"/>
              <a:t> </a:t>
            </a:r>
            <a:r>
              <a:rPr lang="en-GB" dirty="0" err="1"/>
              <a:t>bashkëbiseduesve</a:t>
            </a:r>
            <a:r>
              <a:rPr lang="en-GB" dirty="0"/>
              <a:t> </a:t>
            </a:r>
            <a:r>
              <a:rPr lang="en-GB" dirty="0" err="1"/>
              <a:t>dhe</a:t>
            </a:r>
            <a:r>
              <a:rPr lang="en-GB" dirty="0"/>
              <a:t> </a:t>
            </a:r>
            <a:r>
              <a:rPr lang="en-GB" dirty="0" err="1"/>
              <a:t>nëse</a:t>
            </a:r>
            <a:r>
              <a:rPr lang="en-GB" dirty="0"/>
              <a:t> </a:t>
            </a:r>
            <a:r>
              <a:rPr lang="en-GB" dirty="0" err="1"/>
              <a:t>nuk</a:t>
            </a:r>
            <a:r>
              <a:rPr lang="en-GB" dirty="0"/>
              <a:t> </a:t>
            </a:r>
            <a:r>
              <a:rPr lang="en-GB" dirty="0" err="1"/>
              <a:t>përbën</a:t>
            </a:r>
            <a:r>
              <a:rPr lang="en-GB" dirty="0"/>
              <a:t> </a:t>
            </a:r>
            <a:r>
              <a:rPr lang="en-GB" dirty="0" err="1"/>
              <a:t>sekret</a:t>
            </a:r>
            <a:r>
              <a:rPr lang="en-GB" dirty="0"/>
              <a:t> </a:t>
            </a:r>
            <a:r>
              <a:rPr lang="en-GB" dirty="0" err="1"/>
              <a:t>shtetëror</a:t>
            </a:r>
            <a:r>
              <a:rPr lang="en-GB" dirty="0"/>
              <a:t> </a:t>
            </a:r>
            <a:r>
              <a:rPr lang="en-GB" dirty="0" err="1"/>
              <a:t>të</a:t>
            </a:r>
            <a:r>
              <a:rPr lang="en-GB" dirty="0"/>
              <a:t> </a:t>
            </a:r>
            <a:r>
              <a:rPr lang="en-GB" dirty="0" err="1"/>
              <a:t>ruhet</a:t>
            </a:r>
            <a:r>
              <a:rPr lang="en-GB" dirty="0"/>
              <a:t>, </a:t>
            </a:r>
            <a:r>
              <a:rPr lang="en-GB" dirty="0" err="1"/>
              <a:t>shpërndahet</a:t>
            </a:r>
            <a:r>
              <a:rPr lang="en-GB" dirty="0"/>
              <a:t> a </a:t>
            </a:r>
            <a:r>
              <a:rPr lang="en-GB" dirty="0" err="1"/>
              <a:t>të</a:t>
            </a:r>
            <a:r>
              <a:rPr lang="en-GB" dirty="0"/>
              <a:t> </a:t>
            </a:r>
            <a:r>
              <a:rPr lang="en-GB" dirty="0" err="1"/>
              <a:t>përdoret</a:t>
            </a:r>
            <a:r>
              <a:rPr lang="en-GB" dirty="0"/>
              <a:t> </a:t>
            </a:r>
            <a:r>
              <a:rPr lang="en-GB" dirty="0" err="1"/>
              <a:t>për</a:t>
            </a:r>
            <a:r>
              <a:rPr lang="en-GB" dirty="0"/>
              <a:t> </a:t>
            </a:r>
            <a:r>
              <a:rPr lang="en-GB" dirty="0" err="1"/>
              <a:t>qëllime</a:t>
            </a:r>
            <a:r>
              <a:rPr lang="en-GB" dirty="0"/>
              <a:t> </a:t>
            </a:r>
            <a:r>
              <a:rPr lang="en-GB" dirty="0" err="1"/>
              <a:t>të</a:t>
            </a:r>
            <a:r>
              <a:rPr lang="en-GB" dirty="0"/>
              <a:t> </a:t>
            </a:r>
            <a:r>
              <a:rPr lang="en-GB" dirty="0" err="1"/>
              <a:t>ligjshme</a:t>
            </a:r>
            <a:r>
              <a:rPr lang="en-GB" dirty="0"/>
              <a:t> </a:t>
            </a:r>
            <a:r>
              <a:rPr lang="en-GB" dirty="0" err="1"/>
              <a:t>prej</a:t>
            </a:r>
            <a:r>
              <a:rPr lang="en-GB" dirty="0"/>
              <a:t> </a:t>
            </a:r>
            <a:r>
              <a:rPr lang="en-GB" dirty="0" err="1"/>
              <a:t>bashkëbiseduesit</a:t>
            </a:r>
            <a:r>
              <a:rPr lang="en-GB" dirty="0"/>
              <a:t>, duke u </a:t>
            </a:r>
            <a:r>
              <a:rPr lang="en-GB" dirty="0" err="1"/>
              <a:t>përdorur</a:t>
            </a:r>
            <a:r>
              <a:rPr lang="en-GB" dirty="0"/>
              <a:t> </a:t>
            </a:r>
            <a:r>
              <a:rPr lang="en-GB" dirty="0" err="1"/>
              <a:t>edhe</a:t>
            </a:r>
            <a:r>
              <a:rPr lang="en-GB" dirty="0"/>
              <a:t> </a:t>
            </a:r>
            <a:r>
              <a:rPr lang="en-GB" dirty="0" err="1"/>
              <a:t>si</a:t>
            </a:r>
            <a:r>
              <a:rPr lang="en-GB" dirty="0"/>
              <a:t> </a:t>
            </a:r>
            <a:r>
              <a:rPr lang="en-GB" dirty="0" err="1"/>
              <a:t>provë</a:t>
            </a:r>
            <a:r>
              <a:rPr lang="en-GB" dirty="0"/>
              <a:t> e </a:t>
            </a:r>
            <a:r>
              <a:rPr lang="en-GB" dirty="0" err="1"/>
              <a:t>njoftimeve</a:t>
            </a:r>
            <a:r>
              <a:rPr lang="en-GB" dirty="0"/>
              <a:t> </a:t>
            </a:r>
            <a:r>
              <a:rPr lang="en-GB" dirty="0" err="1"/>
              <a:t>të</a:t>
            </a:r>
            <a:r>
              <a:rPr lang="en-GB" dirty="0"/>
              <a:t> </a:t>
            </a:r>
            <a:r>
              <a:rPr lang="en-GB" dirty="0" err="1"/>
              <a:t>marra</a:t>
            </a:r>
            <a:r>
              <a:rPr lang="en-GB" dirty="0"/>
              <a:t> </a:t>
            </a:r>
            <a:r>
              <a:rPr lang="en-GB" dirty="0" err="1"/>
              <a:t>gjatë</a:t>
            </a:r>
            <a:r>
              <a:rPr lang="en-GB" dirty="0"/>
              <a:t> </a:t>
            </a:r>
            <a:r>
              <a:rPr lang="en-GB" dirty="0" err="1"/>
              <a:t>komunikimit</a:t>
            </a:r>
            <a:r>
              <a:rPr lang="en-GB" dirty="0"/>
              <a:t>. </a:t>
            </a:r>
            <a:endParaRPr lang="en-GB" dirty="0" smtClean="0"/>
          </a:p>
          <a:p>
            <a:pPr marL="0" indent="0" algn="just">
              <a:buNone/>
            </a:pPr>
            <a:r>
              <a:rPr lang="en-GB" dirty="0" err="1" smtClean="0"/>
              <a:t>Pra</a:t>
            </a:r>
            <a:r>
              <a:rPr lang="en-GB" dirty="0"/>
              <a:t>, </a:t>
            </a:r>
            <a:r>
              <a:rPr lang="en-GB" dirty="0" err="1"/>
              <a:t>ky</a:t>
            </a:r>
            <a:r>
              <a:rPr lang="en-GB" dirty="0"/>
              <a:t> </a:t>
            </a:r>
            <a:r>
              <a:rPr lang="en-GB" dirty="0" err="1"/>
              <a:t>lloj</a:t>
            </a:r>
            <a:r>
              <a:rPr lang="en-GB" dirty="0"/>
              <a:t> </a:t>
            </a:r>
            <a:r>
              <a:rPr lang="en-GB" dirty="0" err="1"/>
              <a:t>mjeti</a:t>
            </a:r>
            <a:r>
              <a:rPr lang="en-GB" dirty="0"/>
              <a:t> procedural </a:t>
            </a:r>
            <a:r>
              <a:rPr lang="en-GB" dirty="0" err="1"/>
              <a:t>nuk</a:t>
            </a:r>
            <a:r>
              <a:rPr lang="en-GB" dirty="0"/>
              <a:t> </a:t>
            </a:r>
            <a:r>
              <a:rPr lang="en-GB" dirty="0" err="1"/>
              <a:t>ka</a:t>
            </a:r>
            <a:r>
              <a:rPr lang="en-GB" dirty="0"/>
              <a:t> </a:t>
            </a:r>
            <a:r>
              <a:rPr lang="en-GB" dirty="0" err="1"/>
              <a:t>nevojë</a:t>
            </a:r>
            <a:r>
              <a:rPr lang="en-GB" dirty="0"/>
              <a:t> </a:t>
            </a:r>
            <a:r>
              <a:rPr lang="en-GB" dirty="0" err="1"/>
              <a:t>për</a:t>
            </a:r>
            <a:r>
              <a:rPr lang="en-GB" dirty="0"/>
              <a:t> </a:t>
            </a:r>
            <a:r>
              <a:rPr lang="en-GB" dirty="0" err="1"/>
              <a:t>autorizimin</a:t>
            </a:r>
            <a:r>
              <a:rPr lang="en-GB" dirty="0"/>
              <a:t> e </a:t>
            </a:r>
            <a:r>
              <a:rPr lang="en-GB" dirty="0" err="1"/>
              <a:t>autoritetit</a:t>
            </a:r>
            <a:r>
              <a:rPr lang="en-GB" dirty="0"/>
              <a:t> </a:t>
            </a:r>
            <a:r>
              <a:rPr lang="en-GB" dirty="0" err="1"/>
              <a:t>publik</a:t>
            </a:r>
            <a:r>
              <a:rPr lang="en-GB" dirty="0"/>
              <a:t> </a:t>
            </a:r>
            <a:r>
              <a:rPr lang="en-GB" dirty="0" err="1"/>
              <a:t>nga</a:t>
            </a:r>
            <a:r>
              <a:rPr lang="en-GB" dirty="0"/>
              <a:t> </a:t>
            </a:r>
            <a:r>
              <a:rPr lang="en-GB" dirty="0" err="1"/>
              <a:t>ana</a:t>
            </a:r>
            <a:r>
              <a:rPr lang="en-GB" dirty="0"/>
              <a:t> e </a:t>
            </a:r>
            <a:r>
              <a:rPr lang="en-GB" dirty="0" err="1"/>
              <a:t>gjykatës</a:t>
            </a:r>
            <a:r>
              <a:rPr lang="en-GB" dirty="0"/>
              <a:t> </a:t>
            </a:r>
            <a:r>
              <a:rPr lang="en-GB" dirty="0" err="1"/>
              <a:t>apo</a:t>
            </a:r>
            <a:r>
              <a:rPr lang="en-GB" dirty="0"/>
              <a:t> e </a:t>
            </a:r>
            <a:r>
              <a:rPr lang="en-GB" dirty="0" err="1"/>
              <a:t>prokurorit</a:t>
            </a:r>
            <a:r>
              <a:rPr lang="en-GB" dirty="0"/>
              <a:t>, </a:t>
            </a:r>
            <a:r>
              <a:rPr lang="en-GB" dirty="0" err="1"/>
              <a:t>pasi</a:t>
            </a:r>
            <a:r>
              <a:rPr lang="en-GB" dirty="0"/>
              <a:t> </a:t>
            </a:r>
            <a:r>
              <a:rPr lang="en-GB" dirty="0" err="1"/>
              <a:t>suporti</a:t>
            </a:r>
            <a:r>
              <a:rPr lang="en-GB" dirty="0"/>
              <a:t> </a:t>
            </a:r>
            <a:r>
              <a:rPr lang="en-GB" dirty="0" err="1"/>
              <a:t>ku</a:t>
            </a:r>
            <a:r>
              <a:rPr lang="en-GB" dirty="0"/>
              <a:t> </a:t>
            </a:r>
            <a:r>
              <a:rPr lang="en-GB" dirty="0" err="1"/>
              <a:t>ruhet</a:t>
            </a:r>
            <a:r>
              <a:rPr lang="en-GB" dirty="0"/>
              <a:t> </a:t>
            </a:r>
            <a:r>
              <a:rPr lang="en-GB" dirty="0" err="1"/>
              <a:t>regjistrimi</a:t>
            </a:r>
            <a:r>
              <a:rPr lang="en-GB" dirty="0"/>
              <a:t> i </a:t>
            </a:r>
            <a:r>
              <a:rPr lang="en-GB" dirty="0" err="1"/>
              <a:t>komunikimit</a:t>
            </a:r>
            <a:r>
              <a:rPr lang="en-GB" dirty="0"/>
              <a:t> </a:t>
            </a:r>
            <a:r>
              <a:rPr lang="en-GB" dirty="0" err="1"/>
              <a:t>përbën</a:t>
            </a:r>
            <a:r>
              <a:rPr lang="en-GB" dirty="0"/>
              <a:t> </a:t>
            </a:r>
            <a:r>
              <a:rPr lang="en-GB" dirty="0" err="1"/>
              <a:t>dokumentin</a:t>
            </a:r>
            <a:r>
              <a:rPr lang="en-GB" dirty="0"/>
              <a:t> e </a:t>
            </a:r>
            <a:r>
              <a:rPr lang="en-GB" dirty="0" err="1"/>
              <a:t>komunikimit</a:t>
            </a:r>
            <a:r>
              <a:rPr lang="en-GB" dirty="0"/>
              <a:t>, </a:t>
            </a:r>
            <a:r>
              <a:rPr lang="en-GB" dirty="0" err="1"/>
              <a:t>ashtu</a:t>
            </a:r>
            <a:r>
              <a:rPr lang="en-GB" dirty="0"/>
              <a:t> </a:t>
            </a:r>
            <a:r>
              <a:rPr lang="en-GB" dirty="0" err="1"/>
              <a:t>sikundër</a:t>
            </a:r>
            <a:r>
              <a:rPr lang="en-GB" dirty="0"/>
              <a:t> </a:t>
            </a:r>
            <a:r>
              <a:rPr lang="en-GB" dirty="0" err="1"/>
              <a:t>objektet</a:t>
            </a:r>
            <a:r>
              <a:rPr lang="en-GB" dirty="0"/>
              <a:t> e </a:t>
            </a:r>
            <a:r>
              <a:rPr lang="en-GB" dirty="0" err="1"/>
              <a:t>ndryshme</a:t>
            </a:r>
            <a:r>
              <a:rPr lang="en-GB" dirty="0"/>
              <a:t> </a:t>
            </a:r>
            <a:r>
              <a:rPr lang="en-GB" dirty="0" err="1"/>
              <a:t>janë</a:t>
            </a:r>
            <a:r>
              <a:rPr lang="en-GB" dirty="0"/>
              <a:t> </a:t>
            </a:r>
            <a:r>
              <a:rPr lang="en-GB" dirty="0" err="1"/>
              <a:t>të</a:t>
            </a:r>
            <a:r>
              <a:rPr lang="en-GB" dirty="0"/>
              <a:t> </a:t>
            </a:r>
            <a:r>
              <a:rPr lang="en-GB" dirty="0" err="1"/>
              <a:t>fiksuar</a:t>
            </a:r>
            <a:r>
              <a:rPr lang="en-GB" dirty="0"/>
              <a:t> </a:t>
            </a:r>
            <a:r>
              <a:rPr lang="en-GB" dirty="0" err="1"/>
              <a:t>në</a:t>
            </a:r>
            <a:r>
              <a:rPr lang="en-GB" dirty="0"/>
              <a:t> </a:t>
            </a:r>
            <a:r>
              <a:rPr lang="en-GB" dirty="0" err="1"/>
              <a:t>një</a:t>
            </a:r>
            <a:r>
              <a:rPr lang="en-GB" dirty="0"/>
              <a:t> film </a:t>
            </a:r>
            <a:r>
              <a:rPr lang="en-GB" dirty="0" err="1"/>
              <a:t>fotografik</a:t>
            </a:r>
            <a:r>
              <a:rPr lang="en-GB" dirty="0"/>
              <a:t>. </a:t>
            </a:r>
            <a:r>
              <a:rPr lang="en-GB" b="1" dirty="0" err="1"/>
              <a:t>Në</a:t>
            </a:r>
            <a:r>
              <a:rPr lang="en-GB" b="1" dirty="0"/>
              <a:t> </a:t>
            </a:r>
            <a:r>
              <a:rPr lang="en-GB" b="1" dirty="0" err="1"/>
              <a:t>këto</a:t>
            </a:r>
            <a:r>
              <a:rPr lang="en-GB" b="1" dirty="0"/>
              <a:t> </a:t>
            </a:r>
            <a:r>
              <a:rPr lang="en-GB" b="1" dirty="0" err="1"/>
              <a:t>kushte</a:t>
            </a:r>
            <a:r>
              <a:rPr lang="en-GB" b="1" dirty="0"/>
              <a:t>, </a:t>
            </a:r>
            <a:r>
              <a:rPr lang="en-GB" b="1" dirty="0" err="1"/>
              <a:t>Kolegji</a:t>
            </a:r>
            <a:r>
              <a:rPr lang="en-GB" b="1" dirty="0"/>
              <a:t> </a:t>
            </a:r>
            <a:r>
              <a:rPr lang="en-GB" b="1" dirty="0" err="1"/>
              <a:t>vlerëson</a:t>
            </a:r>
            <a:r>
              <a:rPr lang="en-GB" b="1" dirty="0"/>
              <a:t> se </a:t>
            </a:r>
            <a:r>
              <a:rPr lang="en-GB" b="1" dirty="0" err="1"/>
              <a:t>regjistrimet</a:t>
            </a:r>
            <a:r>
              <a:rPr lang="en-GB" b="1" dirty="0"/>
              <a:t> e </a:t>
            </a:r>
            <a:r>
              <a:rPr lang="en-GB" b="1" dirty="0" err="1"/>
              <a:t>kryera</a:t>
            </a:r>
            <a:r>
              <a:rPr lang="en-GB" b="1" dirty="0"/>
              <a:t> </a:t>
            </a:r>
            <a:r>
              <a:rPr lang="en-GB" b="1" dirty="0" err="1"/>
              <a:t>nga</a:t>
            </a:r>
            <a:r>
              <a:rPr lang="en-GB" b="1" dirty="0"/>
              <a:t> </a:t>
            </a:r>
            <a:r>
              <a:rPr lang="en-GB" b="1" dirty="0" err="1"/>
              <a:t>njëri</a:t>
            </a:r>
            <a:r>
              <a:rPr lang="en-GB" b="1" dirty="0"/>
              <a:t> </a:t>
            </a:r>
            <a:r>
              <a:rPr lang="en-GB" b="1" dirty="0" err="1"/>
              <a:t>prej</a:t>
            </a:r>
            <a:r>
              <a:rPr lang="en-GB" b="1" dirty="0"/>
              <a:t> </a:t>
            </a:r>
            <a:r>
              <a:rPr lang="en-GB" b="1" dirty="0" err="1"/>
              <a:t>bashkëbiseduesve</a:t>
            </a:r>
            <a:r>
              <a:rPr lang="en-GB" b="1" dirty="0"/>
              <a:t> </a:t>
            </a:r>
            <a:r>
              <a:rPr lang="en-GB" b="1" dirty="0" err="1"/>
              <a:t>përbejnë</a:t>
            </a:r>
            <a:r>
              <a:rPr lang="en-GB" b="1" dirty="0"/>
              <a:t> </a:t>
            </a:r>
            <a:r>
              <a:rPr lang="en-GB" b="1" dirty="0" err="1"/>
              <a:t>prova</a:t>
            </a:r>
            <a:r>
              <a:rPr lang="en-GB" b="1" dirty="0"/>
              <a:t> </a:t>
            </a:r>
            <a:r>
              <a:rPr lang="en-GB" b="1" dirty="0" err="1"/>
              <a:t>dokumentare</a:t>
            </a:r>
            <a:r>
              <a:rPr lang="en-GB" b="1" dirty="0"/>
              <a:t>, </a:t>
            </a:r>
            <a:r>
              <a:rPr lang="en-GB" b="1" dirty="0" err="1"/>
              <a:t>që</a:t>
            </a:r>
            <a:r>
              <a:rPr lang="en-GB" b="1" dirty="0"/>
              <a:t> </a:t>
            </a:r>
            <a:r>
              <a:rPr lang="en-GB" b="1" dirty="0" err="1"/>
              <a:t>burojnë</a:t>
            </a:r>
            <a:r>
              <a:rPr lang="en-GB" b="1" dirty="0"/>
              <a:t> </a:t>
            </a:r>
            <a:r>
              <a:rPr lang="en-GB" b="1" dirty="0" err="1"/>
              <a:t>nga</a:t>
            </a:r>
            <a:r>
              <a:rPr lang="en-GB" b="1" dirty="0"/>
              <a:t> </a:t>
            </a:r>
            <a:r>
              <a:rPr lang="en-GB" b="1" dirty="0" err="1"/>
              <a:t>regjistrime</a:t>
            </a:r>
            <a:r>
              <a:rPr lang="en-GB" b="1" dirty="0"/>
              <a:t> </a:t>
            </a:r>
            <a:r>
              <a:rPr lang="en-GB" b="1" dirty="0" err="1"/>
              <a:t>të</a:t>
            </a:r>
            <a:r>
              <a:rPr lang="en-GB" b="1" dirty="0"/>
              <a:t> </a:t>
            </a:r>
            <a:r>
              <a:rPr lang="en-GB" b="1" dirty="0" err="1"/>
              <a:t>kryera</a:t>
            </a:r>
            <a:r>
              <a:rPr lang="en-GB" b="1" dirty="0"/>
              <a:t> </a:t>
            </a:r>
            <a:r>
              <a:rPr lang="en-GB" b="1" dirty="0" err="1"/>
              <a:t>nga</a:t>
            </a:r>
            <a:r>
              <a:rPr lang="en-GB" b="1" dirty="0"/>
              <a:t> persona </a:t>
            </a:r>
            <a:r>
              <a:rPr lang="en-GB" b="1" dirty="0" err="1"/>
              <a:t>privatë</a:t>
            </a:r>
            <a:r>
              <a:rPr lang="en-GB" b="1" dirty="0"/>
              <a:t>, </a:t>
            </a:r>
            <a:r>
              <a:rPr lang="en-GB" b="1" dirty="0" err="1"/>
              <a:t>qoftë</a:t>
            </a:r>
            <a:r>
              <a:rPr lang="en-GB" b="1" dirty="0"/>
              <a:t> </a:t>
            </a:r>
            <a:r>
              <a:rPr lang="en-GB" b="1" dirty="0" err="1"/>
              <a:t>dhe</a:t>
            </a:r>
            <a:r>
              <a:rPr lang="en-GB" b="1" dirty="0"/>
              <a:t> pa </a:t>
            </a:r>
            <a:r>
              <a:rPr lang="en-GB" b="1" dirty="0" err="1"/>
              <a:t>dijeninë</a:t>
            </a:r>
            <a:r>
              <a:rPr lang="en-GB" b="1" dirty="0"/>
              <a:t> e </a:t>
            </a:r>
            <a:r>
              <a:rPr lang="en-GB" b="1" dirty="0" err="1"/>
              <a:t>palës</a:t>
            </a:r>
            <a:r>
              <a:rPr lang="en-GB" b="1" dirty="0"/>
              <a:t> </a:t>
            </a:r>
            <a:r>
              <a:rPr lang="en-GB" b="1" dirty="0" err="1"/>
              <a:t>tjetër</a:t>
            </a:r>
            <a:r>
              <a:rPr lang="en-GB" b="1" dirty="0"/>
              <a:t>. </a:t>
            </a:r>
          </a:p>
          <a:p>
            <a:pPr marL="0" lvl="0" indent="0">
              <a:buNone/>
            </a:pPr>
            <a:endParaRPr lang="en-US" b="1" dirty="0"/>
          </a:p>
          <a:p>
            <a:endParaRPr lang="en-US" dirty="0"/>
          </a:p>
        </p:txBody>
      </p:sp>
    </p:spTree>
    <p:extLst>
      <p:ext uri="{BB962C8B-B14F-4D97-AF65-F5344CB8AC3E}">
        <p14:creationId xmlns:p14="http://schemas.microsoft.com/office/powerpoint/2010/main" val="18937268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smtClean="0"/>
              <a:t/>
            </a:r>
            <a:br>
              <a:rPr lang="en-GB" sz="2800" b="1" dirty="0" smtClean="0"/>
            </a:br>
            <a:r>
              <a:rPr lang="en-GB" sz="2800" b="1" dirty="0" err="1" smtClean="0"/>
              <a:t>Regjistrimet</a:t>
            </a:r>
            <a:r>
              <a:rPr lang="en-GB" sz="2800" b="1" dirty="0" smtClean="0"/>
              <a:t> </a:t>
            </a:r>
            <a:r>
              <a:rPr lang="en-GB" sz="2800" b="1" dirty="0"/>
              <a:t>e </a:t>
            </a:r>
            <a:r>
              <a:rPr lang="en-GB" sz="2800" b="1" dirty="0" err="1"/>
              <a:t>kryera</a:t>
            </a:r>
            <a:r>
              <a:rPr lang="en-GB" sz="2800" b="1" dirty="0"/>
              <a:t> </a:t>
            </a:r>
            <a:r>
              <a:rPr lang="en-GB" sz="2800" b="1" dirty="0" err="1"/>
              <a:t>nga</a:t>
            </a:r>
            <a:r>
              <a:rPr lang="en-GB" sz="2800" b="1" dirty="0"/>
              <a:t> </a:t>
            </a:r>
            <a:r>
              <a:rPr lang="en-GB" sz="2800" b="1" dirty="0" err="1"/>
              <a:t>individët</a:t>
            </a:r>
            <a:r>
              <a:rPr lang="en-GB" sz="2800" dirty="0"/>
              <a:t/>
            </a:r>
            <a:br>
              <a:rPr lang="en-GB" sz="2800" dirty="0"/>
            </a:b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62500" lnSpcReduction="20000"/>
          </a:bodyPr>
          <a:lstStyle/>
          <a:p>
            <a:pPr algn="just"/>
            <a:r>
              <a:rPr lang="en-GB" b="1" dirty="0" err="1" smtClean="0"/>
              <a:t>Vendimi</a:t>
            </a:r>
            <a:r>
              <a:rPr lang="en-GB" b="1" dirty="0" smtClean="0"/>
              <a:t> </a:t>
            </a:r>
            <a:r>
              <a:rPr lang="en-GB" b="1" dirty="0" err="1"/>
              <a:t>nr</a:t>
            </a:r>
            <a:r>
              <a:rPr lang="en-GB" b="1" dirty="0"/>
              <a:t>. </a:t>
            </a:r>
            <a:r>
              <a:rPr lang="en-GB" b="1" dirty="0" smtClean="0"/>
              <a:t>37, </a:t>
            </a:r>
            <a:r>
              <a:rPr lang="en-GB" b="1" dirty="0" err="1"/>
              <a:t>datë</a:t>
            </a:r>
            <a:r>
              <a:rPr lang="en-GB" b="1" dirty="0"/>
              <a:t> 09.03.2016 </a:t>
            </a:r>
            <a:r>
              <a:rPr lang="en-GB" b="1" dirty="0" smtClean="0"/>
              <a:t>i </a:t>
            </a:r>
            <a:r>
              <a:rPr lang="en-GB" b="1" dirty="0" err="1"/>
              <a:t>Gjykatës</a:t>
            </a:r>
            <a:r>
              <a:rPr lang="en-GB" b="1" dirty="0"/>
              <a:t> </a:t>
            </a:r>
            <a:r>
              <a:rPr lang="en-GB" b="1" dirty="0" err="1"/>
              <a:t>së</a:t>
            </a:r>
            <a:r>
              <a:rPr lang="en-GB" b="1" dirty="0"/>
              <a:t> </a:t>
            </a:r>
            <a:r>
              <a:rPr lang="en-GB" b="1" dirty="0" err="1"/>
              <a:t>Lartë</a:t>
            </a:r>
            <a:r>
              <a:rPr lang="en-GB" b="1" dirty="0"/>
              <a:t> </a:t>
            </a:r>
            <a:r>
              <a:rPr lang="en-GB" dirty="0" smtClean="0"/>
              <a:t>:</a:t>
            </a:r>
          </a:p>
          <a:p>
            <a:pPr algn="just"/>
            <a:r>
              <a:rPr lang="en-GB" dirty="0" err="1"/>
              <a:t>Neni</a:t>
            </a:r>
            <a:r>
              <a:rPr lang="en-GB" dirty="0"/>
              <a:t> 191/1 i </a:t>
            </a:r>
            <a:r>
              <a:rPr lang="en-GB" dirty="0" err="1" smtClean="0"/>
              <a:t>K.Pr.Penale</a:t>
            </a:r>
            <a:r>
              <a:rPr lang="en-GB" dirty="0" smtClean="0"/>
              <a:t> </a:t>
            </a:r>
            <a:r>
              <a:rPr lang="en-GB" dirty="0" err="1"/>
              <a:t>parashikon</a:t>
            </a:r>
            <a:r>
              <a:rPr lang="en-GB" dirty="0"/>
              <a:t> se: “</a:t>
            </a:r>
            <a:r>
              <a:rPr lang="en-GB" dirty="0" err="1"/>
              <a:t>lejohet</a:t>
            </a:r>
            <a:r>
              <a:rPr lang="en-GB" dirty="0"/>
              <a:t> </a:t>
            </a:r>
            <a:r>
              <a:rPr lang="en-GB" dirty="0" err="1"/>
              <a:t>marrja</a:t>
            </a:r>
            <a:r>
              <a:rPr lang="en-GB" dirty="0"/>
              <a:t> e </a:t>
            </a:r>
            <a:r>
              <a:rPr lang="en-GB" dirty="0" err="1"/>
              <a:t>dokumenteve</a:t>
            </a:r>
            <a:r>
              <a:rPr lang="en-GB" dirty="0"/>
              <a:t>, </a:t>
            </a:r>
            <a:r>
              <a:rPr lang="en-GB" dirty="0" err="1"/>
              <a:t>që</a:t>
            </a:r>
            <a:r>
              <a:rPr lang="en-GB" dirty="0"/>
              <a:t> </a:t>
            </a:r>
            <a:r>
              <a:rPr lang="en-GB" dirty="0" err="1"/>
              <a:t>përfaqësojnë</a:t>
            </a:r>
            <a:r>
              <a:rPr lang="en-GB" dirty="0"/>
              <a:t> </a:t>
            </a:r>
            <a:r>
              <a:rPr lang="en-GB" dirty="0" err="1"/>
              <a:t>fakte</a:t>
            </a:r>
            <a:r>
              <a:rPr lang="en-GB" dirty="0"/>
              <a:t>, persona </a:t>
            </a:r>
            <a:r>
              <a:rPr lang="en-GB" dirty="0" err="1"/>
              <a:t>ose</a:t>
            </a:r>
            <a:r>
              <a:rPr lang="en-GB" dirty="0"/>
              <a:t> </a:t>
            </a:r>
            <a:r>
              <a:rPr lang="en-GB" dirty="0" err="1"/>
              <a:t>sende</a:t>
            </a:r>
            <a:r>
              <a:rPr lang="en-GB" dirty="0"/>
              <a:t>, </a:t>
            </a:r>
            <a:r>
              <a:rPr lang="en-GB" dirty="0" err="1"/>
              <a:t>nëpërmjet</a:t>
            </a:r>
            <a:r>
              <a:rPr lang="en-GB" dirty="0"/>
              <a:t> </a:t>
            </a:r>
            <a:r>
              <a:rPr lang="en-GB" dirty="0" err="1"/>
              <a:t>fotografimit</a:t>
            </a:r>
            <a:r>
              <a:rPr lang="en-GB" dirty="0"/>
              <a:t>, </a:t>
            </a:r>
            <a:r>
              <a:rPr lang="en-GB" dirty="0" err="1"/>
              <a:t>filmimit</a:t>
            </a:r>
            <a:r>
              <a:rPr lang="en-GB" dirty="0"/>
              <a:t>, </a:t>
            </a:r>
            <a:r>
              <a:rPr lang="en-GB" dirty="0" err="1"/>
              <a:t>fonografimit</a:t>
            </a:r>
            <a:r>
              <a:rPr lang="en-GB" dirty="0"/>
              <a:t> </a:t>
            </a:r>
            <a:r>
              <a:rPr lang="en-GB" dirty="0" err="1"/>
              <a:t>ose</a:t>
            </a:r>
            <a:r>
              <a:rPr lang="en-GB" dirty="0"/>
              <a:t> </a:t>
            </a:r>
            <a:r>
              <a:rPr lang="en-GB" dirty="0" err="1"/>
              <a:t>çdo</a:t>
            </a:r>
            <a:r>
              <a:rPr lang="en-GB" dirty="0"/>
              <a:t> </a:t>
            </a:r>
            <a:r>
              <a:rPr lang="en-GB" dirty="0" err="1"/>
              <a:t>mjeti</a:t>
            </a:r>
            <a:r>
              <a:rPr lang="en-GB" dirty="0"/>
              <a:t> </a:t>
            </a:r>
            <a:r>
              <a:rPr lang="en-GB" dirty="0" err="1"/>
              <a:t>tjetër</a:t>
            </a:r>
            <a:r>
              <a:rPr lang="en-GB" dirty="0"/>
              <a:t>”. </a:t>
            </a:r>
            <a:endParaRPr lang="en-GB" dirty="0" smtClean="0"/>
          </a:p>
          <a:p>
            <a:pPr algn="just"/>
            <a:r>
              <a:rPr lang="en-GB" dirty="0" err="1" smtClean="0"/>
              <a:t>Materiali</a:t>
            </a:r>
            <a:r>
              <a:rPr lang="en-GB" dirty="0" smtClean="0"/>
              <a:t> </a:t>
            </a:r>
            <a:r>
              <a:rPr lang="en-GB" dirty="0" err="1"/>
              <a:t>ku</a:t>
            </a:r>
            <a:r>
              <a:rPr lang="en-GB" dirty="0"/>
              <a:t> </a:t>
            </a:r>
            <a:r>
              <a:rPr lang="en-GB" dirty="0" err="1"/>
              <a:t>mbahet</a:t>
            </a:r>
            <a:r>
              <a:rPr lang="en-GB" dirty="0"/>
              <a:t> </a:t>
            </a:r>
            <a:r>
              <a:rPr lang="en-GB" dirty="0" err="1"/>
              <a:t>regjistrimi</a:t>
            </a:r>
            <a:r>
              <a:rPr lang="en-GB" dirty="0"/>
              <a:t> </a:t>
            </a:r>
            <a:r>
              <a:rPr lang="en-GB" dirty="0" err="1"/>
              <a:t>nuk</a:t>
            </a:r>
            <a:r>
              <a:rPr lang="en-GB" dirty="0"/>
              <a:t> </a:t>
            </a:r>
            <a:r>
              <a:rPr lang="en-GB" dirty="0" err="1"/>
              <a:t>është</a:t>
            </a:r>
            <a:r>
              <a:rPr lang="en-GB" dirty="0"/>
              <a:t> </a:t>
            </a:r>
            <a:r>
              <a:rPr lang="en-GB" dirty="0" err="1"/>
              <a:t>gjë</a:t>
            </a:r>
            <a:r>
              <a:rPr lang="en-GB" dirty="0"/>
              <a:t> </a:t>
            </a:r>
            <a:r>
              <a:rPr lang="en-GB" dirty="0" err="1"/>
              <a:t>tjetër</a:t>
            </a:r>
            <a:r>
              <a:rPr lang="en-GB" dirty="0"/>
              <a:t> </a:t>
            </a:r>
            <a:r>
              <a:rPr lang="en-GB" dirty="0" err="1"/>
              <a:t>veçse</a:t>
            </a:r>
            <a:r>
              <a:rPr lang="en-GB" dirty="0"/>
              <a:t> </a:t>
            </a:r>
            <a:r>
              <a:rPr lang="en-GB" dirty="0" err="1"/>
              <a:t>mjeti</a:t>
            </a:r>
            <a:r>
              <a:rPr lang="en-GB" dirty="0"/>
              <a:t> </a:t>
            </a:r>
            <a:r>
              <a:rPr lang="en-GB" dirty="0" err="1"/>
              <a:t>ku</a:t>
            </a:r>
            <a:r>
              <a:rPr lang="en-GB" dirty="0"/>
              <a:t> </a:t>
            </a:r>
            <a:r>
              <a:rPr lang="en-GB" dirty="0" err="1"/>
              <a:t>mbështetet</a:t>
            </a:r>
            <a:r>
              <a:rPr lang="en-GB" dirty="0"/>
              <a:t> </a:t>
            </a:r>
            <a:r>
              <a:rPr lang="en-GB" dirty="0" err="1"/>
              <a:t>dhe</a:t>
            </a:r>
            <a:r>
              <a:rPr lang="en-GB" dirty="0"/>
              <a:t> </a:t>
            </a:r>
            <a:r>
              <a:rPr lang="en-GB" dirty="0" err="1"/>
              <a:t>fiksohet</a:t>
            </a:r>
            <a:r>
              <a:rPr lang="en-GB" dirty="0"/>
              <a:t>, </a:t>
            </a:r>
            <a:r>
              <a:rPr lang="en-GB" dirty="0" err="1"/>
              <a:t>pra</a:t>
            </a:r>
            <a:r>
              <a:rPr lang="en-GB" dirty="0"/>
              <a:t> </a:t>
            </a:r>
            <a:r>
              <a:rPr lang="en-GB" dirty="0" err="1"/>
              <a:t>ku</a:t>
            </a:r>
            <a:r>
              <a:rPr lang="en-GB" dirty="0"/>
              <a:t> </a:t>
            </a:r>
            <a:r>
              <a:rPr lang="en-GB" dirty="0" err="1"/>
              <a:t>dokumentohet</a:t>
            </a:r>
            <a:r>
              <a:rPr lang="en-GB" dirty="0"/>
              <a:t> i </a:t>
            </a:r>
            <a:r>
              <a:rPr lang="en-GB" dirty="0" err="1"/>
              <a:t>ruajtur</a:t>
            </a:r>
            <a:r>
              <a:rPr lang="en-GB" dirty="0"/>
              <a:t> </a:t>
            </a:r>
            <a:r>
              <a:rPr lang="en-GB" dirty="0" err="1"/>
              <a:t>bashkëbisedimi</a:t>
            </a:r>
            <a:r>
              <a:rPr lang="en-GB" dirty="0"/>
              <a:t> </a:t>
            </a:r>
            <a:r>
              <a:rPr lang="en-GB" dirty="0" err="1"/>
              <a:t>si</a:t>
            </a:r>
            <a:r>
              <a:rPr lang="en-GB" dirty="0"/>
              <a:t> </a:t>
            </a:r>
            <a:r>
              <a:rPr lang="en-GB" dirty="0" err="1"/>
              <a:t>një</a:t>
            </a:r>
            <a:r>
              <a:rPr lang="en-GB" dirty="0"/>
              <a:t> </a:t>
            </a:r>
            <a:r>
              <a:rPr lang="en-GB" dirty="0" err="1"/>
              <a:t>fakt</a:t>
            </a:r>
            <a:r>
              <a:rPr lang="en-GB" dirty="0"/>
              <a:t> </a:t>
            </a:r>
            <a:r>
              <a:rPr lang="en-GB" dirty="0" err="1"/>
              <a:t>historik</a:t>
            </a:r>
            <a:r>
              <a:rPr lang="en-GB" dirty="0"/>
              <a:t> </a:t>
            </a:r>
            <a:r>
              <a:rPr lang="en-GB" dirty="0" err="1"/>
              <a:t>që</a:t>
            </a:r>
            <a:r>
              <a:rPr lang="en-GB" dirty="0"/>
              <a:t> </a:t>
            </a:r>
            <a:r>
              <a:rPr lang="en-GB" dirty="0" err="1"/>
              <a:t>ka</a:t>
            </a:r>
            <a:r>
              <a:rPr lang="en-GB" dirty="0"/>
              <a:t> </a:t>
            </a:r>
            <a:r>
              <a:rPr lang="en-GB" dirty="0" err="1"/>
              <a:t>ndodhur</a:t>
            </a:r>
            <a:r>
              <a:rPr lang="en-GB" dirty="0"/>
              <a:t> </a:t>
            </a:r>
            <a:r>
              <a:rPr lang="en-GB" dirty="0" err="1"/>
              <a:t>ndërmjet</a:t>
            </a:r>
            <a:r>
              <a:rPr lang="en-GB" dirty="0"/>
              <a:t> </a:t>
            </a:r>
            <a:r>
              <a:rPr lang="en-GB" dirty="0" err="1"/>
              <a:t>komunikuesve</a:t>
            </a:r>
            <a:r>
              <a:rPr lang="en-GB" dirty="0"/>
              <a:t>. </a:t>
            </a:r>
            <a:endParaRPr lang="en-GB" dirty="0" smtClean="0"/>
          </a:p>
          <a:p>
            <a:pPr algn="just"/>
            <a:r>
              <a:rPr lang="en-GB" dirty="0" err="1" smtClean="0"/>
              <a:t>Dokumenti</a:t>
            </a:r>
            <a:r>
              <a:rPr lang="en-GB" dirty="0" smtClean="0"/>
              <a:t> </a:t>
            </a:r>
            <a:r>
              <a:rPr lang="en-GB" dirty="0" err="1"/>
              <a:t>si</a:t>
            </a:r>
            <a:r>
              <a:rPr lang="en-GB" dirty="0"/>
              <a:t> </a:t>
            </a:r>
            <a:r>
              <a:rPr lang="en-GB" dirty="0" err="1"/>
              <a:t>provë</a:t>
            </a:r>
            <a:r>
              <a:rPr lang="en-GB" dirty="0"/>
              <a:t> </a:t>
            </a:r>
            <a:r>
              <a:rPr lang="en-GB" dirty="0" err="1"/>
              <a:t>procedurale</a:t>
            </a:r>
            <a:r>
              <a:rPr lang="en-GB" dirty="0"/>
              <a:t> </a:t>
            </a:r>
            <a:r>
              <a:rPr lang="en-GB" dirty="0" err="1"/>
              <a:t>që</a:t>
            </a:r>
            <a:r>
              <a:rPr lang="en-GB" dirty="0"/>
              <a:t> </a:t>
            </a:r>
            <a:r>
              <a:rPr lang="en-GB" dirty="0" err="1"/>
              <a:t>është</a:t>
            </a:r>
            <a:r>
              <a:rPr lang="en-GB" dirty="0"/>
              <a:t> </a:t>
            </a:r>
            <a:r>
              <a:rPr lang="en-GB" dirty="0" err="1"/>
              <a:t>formuar</a:t>
            </a:r>
            <a:r>
              <a:rPr lang="en-GB" dirty="0"/>
              <a:t> </a:t>
            </a:r>
            <a:r>
              <a:rPr lang="en-GB" dirty="0" err="1"/>
              <a:t>jashtë</a:t>
            </a:r>
            <a:r>
              <a:rPr lang="en-GB" dirty="0"/>
              <a:t> </a:t>
            </a:r>
            <a:r>
              <a:rPr lang="en-GB" dirty="0" err="1"/>
              <a:t>procedimit</a:t>
            </a:r>
            <a:r>
              <a:rPr lang="en-GB" dirty="0"/>
              <a:t> penal, </a:t>
            </a:r>
            <a:r>
              <a:rPr lang="en-GB" dirty="0" err="1"/>
              <a:t>përmban</a:t>
            </a:r>
            <a:r>
              <a:rPr lang="en-GB" dirty="0"/>
              <a:t> </a:t>
            </a:r>
            <a:r>
              <a:rPr lang="en-GB" dirty="0" err="1"/>
              <a:t>katër</a:t>
            </a:r>
            <a:r>
              <a:rPr lang="en-GB" dirty="0"/>
              <a:t> </a:t>
            </a:r>
            <a:r>
              <a:rPr lang="en-GB" dirty="0" err="1"/>
              <a:t>elementë</a:t>
            </a:r>
            <a:r>
              <a:rPr lang="en-GB" dirty="0"/>
              <a:t> </a:t>
            </a:r>
            <a:r>
              <a:rPr lang="en-GB" dirty="0" err="1"/>
              <a:t>thelbësorë</a:t>
            </a:r>
            <a:r>
              <a:rPr lang="en-GB" dirty="0"/>
              <a:t>, a) </a:t>
            </a:r>
            <a:r>
              <a:rPr lang="en-GB" dirty="0" err="1"/>
              <a:t>faktin</a:t>
            </a:r>
            <a:r>
              <a:rPr lang="en-GB" dirty="0"/>
              <a:t> e </a:t>
            </a:r>
            <a:r>
              <a:rPr lang="en-GB" dirty="0" err="1"/>
              <a:t>përfaqësuar</a:t>
            </a:r>
            <a:r>
              <a:rPr lang="en-GB" dirty="0"/>
              <a:t>, </a:t>
            </a:r>
            <a:r>
              <a:rPr lang="en-GB" dirty="0" err="1"/>
              <a:t>ose</a:t>
            </a:r>
            <a:r>
              <a:rPr lang="en-GB" dirty="0"/>
              <a:t> </a:t>
            </a:r>
            <a:r>
              <a:rPr lang="en-GB" dirty="0" err="1"/>
              <a:t>sendin</a:t>
            </a:r>
            <a:r>
              <a:rPr lang="en-GB" dirty="0"/>
              <a:t> </a:t>
            </a:r>
            <a:r>
              <a:rPr lang="en-GB" dirty="0" err="1"/>
              <a:t>apo</a:t>
            </a:r>
            <a:r>
              <a:rPr lang="en-GB" dirty="0"/>
              <a:t> </a:t>
            </a:r>
            <a:r>
              <a:rPr lang="en-GB" dirty="0" err="1"/>
              <a:t>personin</a:t>
            </a:r>
            <a:r>
              <a:rPr lang="en-GB" dirty="0"/>
              <a:t> e </a:t>
            </a:r>
            <a:r>
              <a:rPr lang="en-GB" dirty="0" err="1"/>
              <a:t>përfaqësuar</a:t>
            </a:r>
            <a:r>
              <a:rPr lang="en-GB" dirty="0"/>
              <a:t>, </a:t>
            </a:r>
            <a:r>
              <a:rPr lang="en-GB" dirty="0" err="1"/>
              <a:t>pra</a:t>
            </a:r>
            <a:r>
              <a:rPr lang="en-GB" dirty="0"/>
              <a:t> </a:t>
            </a:r>
            <a:r>
              <a:rPr lang="en-GB" dirty="0" err="1"/>
              <a:t>që</a:t>
            </a:r>
            <a:r>
              <a:rPr lang="en-GB" dirty="0"/>
              <a:t> </a:t>
            </a:r>
            <a:r>
              <a:rPr lang="en-GB" dirty="0" err="1"/>
              <a:t>konsiston</a:t>
            </a:r>
            <a:r>
              <a:rPr lang="en-GB" dirty="0"/>
              <a:t> </a:t>
            </a:r>
            <a:r>
              <a:rPr lang="en-GB" dirty="0" err="1"/>
              <a:t>në</a:t>
            </a:r>
            <a:r>
              <a:rPr lang="en-GB" dirty="0"/>
              <a:t> </a:t>
            </a:r>
            <a:r>
              <a:rPr lang="en-GB" dirty="0" err="1"/>
              <a:t>atë</a:t>
            </a:r>
            <a:r>
              <a:rPr lang="en-GB" dirty="0"/>
              <a:t> </a:t>
            </a:r>
            <a:r>
              <a:rPr lang="en-GB" dirty="0" err="1"/>
              <a:t>çka</a:t>
            </a:r>
            <a:r>
              <a:rPr lang="en-GB" dirty="0"/>
              <a:t> </a:t>
            </a:r>
            <a:r>
              <a:rPr lang="en-GB" dirty="0" err="1"/>
              <a:t>përbën</a:t>
            </a:r>
            <a:r>
              <a:rPr lang="en-GB" dirty="0"/>
              <a:t> </a:t>
            </a:r>
            <a:r>
              <a:rPr lang="en-GB" dirty="0" err="1"/>
              <a:t>objektin</a:t>
            </a:r>
            <a:r>
              <a:rPr lang="en-GB" dirty="0"/>
              <a:t> e </a:t>
            </a:r>
            <a:r>
              <a:rPr lang="en-GB" dirty="0" err="1"/>
              <a:t>provës</a:t>
            </a:r>
            <a:r>
              <a:rPr lang="en-GB" dirty="0"/>
              <a:t>, b) </a:t>
            </a:r>
            <a:r>
              <a:rPr lang="en-GB" dirty="0" err="1"/>
              <a:t>përfaqësimin</a:t>
            </a:r>
            <a:r>
              <a:rPr lang="en-GB" dirty="0"/>
              <a:t> </a:t>
            </a:r>
            <a:r>
              <a:rPr lang="en-GB" dirty="0" err="1"/>
              <a:t>që</a:t>
            </a:r>
            <a:r>
              <a:rPr lang="en-GB" dirty="0"/>
              <a:t> </a:t>
            </a:r>
            <a:r>
              <a:rPr lang="en-GB" dirty="0" err="1"/>
              <a:t>është</a:t>
            </a:r>
            <a:r>
              <a:rPr lang="en-GB" dirty="0"/>
              <a:t> </a:t>
            </a:r>
            <a:r>
              <a:rPr lang="en-GB" dirty="0" err="1"/>
              <a:t>krijimi</a:t>
            </a:r>
            <a:r>
              <a:rPr lang="en-GB" dirty="0"/>
              <a:t> </a:t>
            </a:r>
            <a:r>
              <a:rPr lang="en-GB" dirty="0" err="1"/>
              <a:t>në</a:t>
            </a:r>
            <a:r>
              <a:rPr lang="en-GB" dirty="0"/>
              <a:t> </a:t>
            </a:r>
            <a:r>
              <a:rPr lang="en-GB" dirty="0" err="1"/>
              <a:t>mënyrë</a:t>
            </a:r>
            <a:r>
              <a:rPr lang="en-GB" dirty="0"/>
              <a:t> </a:t>
            </a:r>
            <a:r>
              <a:rPr lang="en-GB" dirty="0" err="1"/>
              <a:t>të</a:t>
            </a:r>
            <a:r>
              <a:rPr lang="en-GB" dirty="0"/>
              <a:t> </a:t>
            </a:r>
            <a:r>
              <a:rPr lang="en-GB" dirty="0" err="1"/>
              <a:t>kuptueshme</a:t>
            </a:r>
            <a:r>
              <a:rPr lang="en-GB" dirty="0"/>
              <a:t> </a:t>
            </a:r>
            <a:r>
              <a:rPr lang="en-GB" dirty="0" err="1"/>
              <a:t>dhe</a:t>
            </a:r>
            <a:r>
              <a:rPr lang="en-GB" dirty="0"/>
              <a:t> </a:t>
            </a:r>
            <a:r>
              <a:rPr lang="en-GB" dirty="0" err="1"/>
              <a:t>të</a:t>
            </a:r>
            <a:r>
              <a:rPr lang="en-GB" dirty="0"/>
              <a:t> </a:t>
            </a:r>
            <a:r>
              <a:rPr lang="en-GB" dirty="0" err="1"/>
              <a:t>barasvlershme</a:t>
            </a:r>
            <a:r>
              <a:rPr lang="en-GB" dirty="0"/>
              <a:t> </a:t>
            </a:r>
            <a:r>
              <a:rPr lang="en-GB" dirty="0" err="1"/>
              <a:t>të</a:t>
            </a:r>
            <a:r>
              <a:rPr lang="en-GB" dirty="0"/>
              <a:t> </a:t>
            </a:r>
            <a:r>
              <a:rPr lang="en-GB" dirty="0" err="1"/>
              <a:t>faktit</a:t>
            </a:r>
            <a:r>
              <a:rPr lang="en-GB" dirty="0"/>
              <a:t> </a:t>
            </a:r>
            <a:r>
              <a:rPr lang="en-GB" dirty="0" err="1"/>
              <a:t>të</a:t>
            </a:r>
            <a:r>
              <a:rPr lang="en-GB" dirty="0"/>
              <a:t> </a:t>
            </a:r>
            <a:r>
              <a:rPr lang="en-GB" dirty="0" err="1"/>
              <a:t>përfaqësuar</a:t>
            </a:r>
            <a:r>
              <a:rPr lang="en-GB" dirty="0"/>
              <a:t>, </a:t>
            </a:r>
            <a:r>
              <a:rPr lang="en-GB" dirty="0" err="1"/>
              <a:t>mbasi</a:t>
            </a:r>
            <a:r>
              <a:rPr lang="en-GB" dirty="0"/>
              <a:t> </a:t>
            </a:r>
            <a:r>
              <a:rPr lang="en-GB" dirty="0" err="1"/>
              <a:t>ai</a:t>
            </a:r>
            <a:r>
              <a:rPr lang="en-GB" dirty="0"/>
              <a:t> </a:t>
            </a:r>
            <a:r>
              <a:rPr lang="en-GB" dirty="0" err="1"/>
              <a:t>ka</a:t>
            </a:r>
            <a:r>
              <a:rPr lang="en-GB" dirty="0"/>
              <a:t> </a:t>
            </a:r>
            <a:r>
              <a:rPr lang="en-GB" dirty="0" err="1"/>
              <a:t>ndodhur</a:t>
            </a:r>
            <a:r>
              <a:rPr lang="en-GB" dirty="0"/>
              <a:t> </a:t>
            </a:r>
            <a:r>
              <a:rPr lang="en-GB" dirty="0" err="1"/>
              <a:t>realisht</a:t>
            </a:r>
            <a:r>
              <a:rPr lang="en-GB" dirty="0"/>
              <a:t> c) </a:t>
            </a:r>
            <a:r>
              <a:rPr lang="en-GB" dirty="0" err="1"/>
              <a:t>materializimi</a:t>
            </a:r>
            <a:r>
              <a:rPr lang="en-GB" dirty="0"/>
              <a:t>, i </a:t>
            </a:r>
            <a:r>
              <a:rPr lang="en-GB" dirty="0" err="1"/>
              <a:t>cili</a:t>
            </a:r>
            <a:r>
              <a:rPr lang="en-GB" dirty="0"/>
              <a:t> </a:t>
            </a:r>
            <a:r>
              <a:rPr lang="en-GB" dirty="0" err="1"/>
              <a:t>është</a:t>
            </a:r>
            <a:r>
              <a:rPr lang="en-GB" dirty="0"/>
              <a:t> </a:t>
            </a:r>
            <a:r>
              <a:rPr lang="en-GB" dirty="0" err="1"/>
              <a:t>veprimi</a:t>
            </a:r>
            <a:r>
              <a:rPr lang="en-GB" dirty="0"/>
              <a:t> i </a:t>
            </a:r>
            <a:r>
              <a:rPr lang="en-GB" dirty="0" err="1"/>
              <a:t>fiksimit</a:t>
            </a:r>
            <a:r>
              <a:rPr lang="en-GB" dirty="0"/>
              <a:t> </a:t>
            </a:r>
            <a:r>
              <a:rPr lang="en-GB" dirty="0" err="1"/>
              <a:t>dhe</a:t>
            </a:r>
            <a:r>
              <a:rPr lang="en-GB" dirty="0"/>
              <a:t> </a:t>
            </a:r>
            <a:r>
              <a:rPr lang="en-GB" dirty="0" err="1"/>
              <a:t>ruajtjes</a:t>
            </a:r>
            <a:r>
              <a:rPr lang="en-GB" dirty="0"/>
              <a:t> </a:t>
            </a:r>
            <a:r>
              <a:rPr lang="en-GB" dirty="0" err="1"/>
              <a:t>së</a:t>
            </a:r>
            <a:r>
              <a:rPr lang="en-GB" dirty="0"/>
              <a:t> </a:t>
            </a:r>
            <a:r>
              <a:rPr lang="en-GB" dirty="0" err="1"/>
              <a:t>përfaqësimit</a:t>
            </a:r>
            <a:r>
              <a:rPr lang="en-GB" dirty="0"/>
              <a:t> </a:t>
            </a:r>
            <a:r>
              <a:rPr lang="en-GB" dirty="0" err="1"/>
              <a:t>në</a:t>
            </a:r>
            <a:r>
              <a:rPr lang="en-GB" dirty="0"/>
              <a:t> </a:t>
            </a:r>
            <a:r>
              <a:rPr lang="en-GB" dirty="0" err="1"/>
              <a:t>një</a:t>
            </a:r>
            <a:r>
              <a:rPr lang="en-GB" dirty="0"/>
              <a:t> material </a:t>
            </a:r>
            <a:r>
              <a:rPr lang="en-GB" dirty="0" err="1"/>
              <a:t>të</a:t>
            </a:r>
            <a:r>
              <a:rPr lang="en-GB" dirty="0"/>
              <a:t> </a:t>
            </a:r>
            <a:r>
              <a:rPr lang="en-GB" dirty="0" err="1"/>
              <a:t>caktuar</a:t>
            </a:r>
            <a:r>
              <a:rPr lang="en-GB" dirty="0"/>
              <a:t>, </a:t>
            </a:r>
            <a:r>
              <a:rPr lang="en-GB" dirty="0" err="1"/>
              <a:t>dhe</a:t>
            </a:r>
            <a:r>
              <a:rPr lang="en-GB" dirty="0"/>
              <a:t> </a:t>
            </a:r>
            <a:r>
              <a:rPr lang="en-GB" dirty="0" err="1"/>
              <a:t>ç</a:t>
            </a:r>
            <a:r>
              <a:rPr lang="en-GB" dirty="0"/>
              <a:t>) </a:t>
            </a:r>
            <a:r>
              <a:rPr lang="en-GB" dirty="0" err="1"/>
              <a:t>materiali</a:t>
            </a:r>
            <a:r>
              <a:rPr lang="en-GB" dirty="0"/>
              <a:t> </a:t>
            </a:r>
            <a:r>
              <a:rPr lang="en-GB" dirty="0" err="1"/>
              <a:t>ku</a:t>
            </a:r>
            <a:r>
              <a:rPr lang="en-GB" dirty="0"/>
              <a:t> </a:t>
            </a:r>
            <a:r>
              <a:rPr lang="en-GB" dirty="0" err="1"/>
              <a:t>ruhet</a:t>
            </a:r>
            <a:r>
              <a:rPr lang="en-GB" dirty="0"/>
              <a:t> </a:t>
            </a:r>
            <a:r>
              <a:rPr lang="en-GB" dirty="0" err="1"/>
              <a:t>përfaqësimi</a:t>
            </a:r>
            <a:r>
              <a:rPr lang="en-GB" dirty="0"/>
              <a:t>. </a:t>
            </a:r>
            <a:endParaRPr lang="en-GB" dirty="0" smtClean="0"/>
          </a:p>
          <a:p>
            <a:pPr algn="just"/>
            <a:r>
              <a:rPr lang="en-GB" dirty="0" err="1" smtClean="0"/>
              <a:t>Për</a:t>
            </a:r>
            <a:r>
              <a:rPr lang="en-GB" dirty="0" smtClean="0"/>
              <a:t> </a:t>
            </a:r>
            <a:r>
              <a:rPr lang="en-GB" dirty="0" err="1"/>
              <a:t>ilustrim</a:t>
            </a:r>
            <a:r>
              <a:rPr lang="en-GB" dirty="0"/>
              <a:t>, </a:t>
            </a:r>
            <a:r>
              <a:rPr lang="en-GB" dirty="0" err="1"/>
              <a:t>në</a:t>
            </a:r>
            <a:r>
              <a:rPr lang="en-GB" dirty="0"/>
              <a:t> </a:t>
            </a:r>
            <a:r>
              <a:rPr lang="en-GB" dirty="0" err="1"/>
              <a:t>objektin</a:t>
            </a:r>
            <a:r>
              <a:rPr lang="en-GB" dirty="0"/>
              <a:t> e </a:t>
            </a:r>
            <a:r>
              <a:rPr lang="en-GB" dirty="0" err="1"/>
              <a:t>fotografisë</a:t>
            </a:r>
            <a:r>
              <a:rPr lang="en-GB" dirty="0"/>
              <a:t> </a:t>
            </a:r>
            <a:r>
              <a:rPr lang="en-GB" dirty="0" err="1"/>
              <a:t>shihet</a:t>
            </a:r>
            <a:r>
              <a:rPr lang="en-GB" dirty="0"/>
              <a:t> i </a:t>
            </a:r>
            <a:r>
              <a:rPr lang="en-GB" dirty="0" err="1"/>
              <a:t>pandehuri</a:t>
            </a:r>
            <a:r>
              <a:rPr lang="en-GB" dirty="0"/>
              <a:t> duke i </a:t>
            </a:r>
            <a:r>
              <a:rPr lang="en-GB" dirty="0" err="1"/>
              <a:t>qëlluar</a:t>
            </a:r>
            <a:r>
              <a:rPr lang="en-GB" dirty="0"/>
              <a:t> </a:t>
            </a:r>
            <a:r>
              <a:rPr lang="en-GB" dirty="0" err="1"/>
              <a:t>viktimës</a:t>
            </a:r>
            <a:r>
              <a:rPr lang="en-GB" dirty="0"/>
              <a:t>, </a:t>
            </a:r>
            <a:r>
              <a:rPr lang="en-GB" dirty="0" err="1"/>
              <a:t>ky</a:t>
            </a:r>
            <a:r>
              <a:rPr lang="en-GB" dirty="0"/>
              <a:t> </a:t>
            </a:r>
            <a:r>
              <a:rPr lang="en-GB" dirty="0" err="1"/>
              <a:t>përbën</a:t>
            </a:r>
            <a:r>
              <a:rPr lang="en-GB" dirty="0"/>
              <a:t> </a:t>
            </a:r>
            <a:r>
              <a:rPr lang="en-GB" dirty="0" err="1"/>
              <a:t>faktin</a:t>
            </a:r>
            <a:r>
              <a:rPr lang="en-GB" dirty="0"/>
              <a:t> e </a:t>
            </a:r>
            <a:r>
              <a:rPr lang="en-GB" dirty="0" err="1"/>
              <a:t>përfaqësuar</a:t>
            </a:r>
            <a:r>
              <a:rPr lang="en-GB" dirty="0"/>
              <a:t>, </a:t>
            </a:r>
            <a:r>
              <a:rPr lang="en-GB" dirty="0" err="1"/>
              <a:t>përfaqësimi</a:t>
            </a:r>
            <a:r>
              <a:rPr lang="en-GB" dirty="0"/>
              <a:t> </a:t>
            </a:r>
            <a:r>
              <a:rPr lang="en-GB" dirty="0" err="1"/>
              <a:t>është</a:t>
            </a:r>
            <a:r>
              <a:rPr lang="en-GB" dirty="0"/>
              <a:t> </a:t>
            </a:r>
            <a:r>
              <a:rPr lang="en-GB" dirty="0" err="1"/>
              <a:t>paraqitja</a:t>
            </a:r>
            <a:r>
              <a:rPr lang="en-GB" dirty="0"/>
              <a:t> e </a:t>
            </a:r>
            <a:r>
              <a:rPr lang="en-GB" dirty="0" err="1"/>
              <a:t>pamjes</a:t>
            </a:r>
            <a:r>
              <a:rPr lang="en-GB" dirty="0"/>
              <a:t> </a:t>
            </a:r>
            <a:r>
              <a:rPr lang="en-GB" dirty="0" err="1"/>
              <a:t>së</a:t>
            </a:r>
            <a:r>
              <a:rPr lang="en-GB" dirty="0"/>
              <a:t> </a:t>
            </a:r>
            <a:r>
              <a:rPr lang="en-GB" dirty="0" err="1"/>
              <a:t>të</a:t>
            </a:r>
            <a:r>
              <a:rPr lang="en-GB" dirty="0"/>
              <a:t> </a:t>
            </a:r>
            <a:r>
              <a:rPr lang="en-GB" dirty="0" err="1"/>
              <a:t>pandehurit</a:t>
            </a:r>
            <a:r>
              <a:rPr lang="en-GB" dirty="0"/>
              <a:t> </a:t>
            </a:r>
            <a:r>
              <a:rPr lang="en-GB" dirty="0" err="1"/>
              <a:t>të</a:t>
            </a:r>
            <a:r>
              <a:rPr lang="en-GB" dirty="0"/>
              <a:t> </a:t>
            </a:r>
            <a:r>
              <a:rPr lang="en-GB" dirty="0" err="1"/>
              <a:t>orientuar</a:t>
            </a:r>
            <a:r>
              <a:rPr lang="en-GB" dirty="0"/>
              <a:t>, duke </a:t>
            </a:r>
            <a:r>
              <a:rPr lang="en-GB" dirty="0" err="1"/>
              <a:t>qëlluar</a:t>
            </a:r>
            <a:r>
              <a:rPr lang="en-GB" dirty="0"/>
              <a:t> </a:t>
            </a:r>
            <a:r>
              <a:rPr lang="en-GB" dirty="0" err="1"/>
              <a:t>drejt</a:t>
            </a:r>
            <a:r>
              <a:rPr lang="en-GB" dirty="0"/>
              <a:t> </a:t>
            </a:r>
            <a:r>
              <a:rPr lang="en-GB" dirty="0" err="1"/>
              <a:t>viktimës</a:t>
            </a:r>
            <a:r>
              <a:rPr lang="en-GB" dirty="0"/>
              <a:t> </a:t>
            </a:r>
            <a:r>
              <a:rPr lang="en-GB" dirty="0" err="1"/>
              <a:t>në</a:t>
            </a:r>
            <a:r>
              <a:rPr lang="en-GB" dirty="0"/>
              <a:t> </a:t>
            </a:r>
            <a:r>
              <a:rPr lang="en-GB" dirty="0" err="1"/>
              <a:t>një</a:t>
            </a:r>
            <a:r>
              <a:rPr lang="en-GB" dirty="0"/>
              <a:t> </a:t>
            </a:r>
            <a:r>
              <a:rPr lang="en-GB" dirty="0" err="1"/>
              <a:t>kuadër</a:t>
            </a:r>
            <a:r>
              <a:rPr lang="en-GB" dirty="0"/>
              <a:t> </a:t>
            </a:r>
            <a:r>
              <a:rPr lang="en-GB" dirty="0" err="1"/>
              <a:t>që</a:t>
            </a:r>
            <a:r>
              <a:rPr lang="en-GB" dirty="0"/>
              <a:t> </a:t>
            </a:r>
            <a:r>
              <a:rPr lang="en-GB" dirty="0" err="1"/>
              <a:t>përfaqëson</a:t>
            </a:r>
            <a:r>
              <a:rPr lang="en-GB" dirty="0"/>
              <a:t> </a:t>
            </a:r>
            <a:r>
              <a:rPr lang="en-GB" dirty="0" err="1"/>
              <a:t>një</a:t>
            </a:r>
            <a:r>
              <a:rPr lang="en-GB" dirty="0"/>
              <a:t> vend real </a:t>
            </a:r>
            <a:r>
              <a:rPr lang="en-GB" dirty="0" err="1"/>
              <a:t>të</a:t>
            </a:r>
            <a:r>
              <a:rPr lang="en-GB" dirty="0"/>
              <a:t> </a:t>
            </a:r>
            <a:r>
              <a:rPr lang="en-GB" dirty="0" err="1"/>
              <a:t>caktuar</a:t>
            </a:r>
            <a:r>
              <a:rPr lang="en-GB" dirty="0"/>
              <a:t> (</a:t>
            </a:r>
            <a:r>
              <a:rPr lang="en-GB" dirty="0" err="1"/>
              <a:t>përfytyrimi</a:t>
            </a:r>
            <a:r>
              <a:rPr lang="en-GB" dirty="0"/>
              <a:t> real), </a:t>
            </a:r>
            <a:r>
              <a:rPr lang="en-GB" dirty="0" err="1"/>
              <a:t>materializimi</a:t>
            </a:r>
            <a:r>
              <a:rPr lang="en-GB" dirty="0"/>
              <a:t> </a:t>
            </a:r>
            <a:r>
              <a:rPr lang="en-GB" dirty="0" err="1"/>
              <a:t>është</a:t>
            </a:r>
            <a:r>
              <a:rPr lang="en-GB" dirty="0"/>
              <a:t> </a:t>
            </a:r>
            <a:r>
              <a:rPr lang="en-GB" dirty="0" err="1"/>
              <a:t>fiksimi</a:t>
            </a:r>
            <a:r>
              <a:rPr lang="en-GB" dirty="0"/>
              <a:t> i </a:t>
            </a:r>
            <a:r>
              <a:rPr lang="en-GB" dirty="0" err="1"/>
              <a:t>pamjes</a:t>
            </a:r>
            <a:r>
              <a:rPr lang="en-GB" dirty="0"/>
              <a:t> </a:t>
            </a:r>
            <a:r>
              <a:rPr lang="en-GB" dirty="0" err="1"/>
              <a:t>së</a:t>
            </a:r>
            <a:r>
              <a:rPr lang="en-GB" dirty="0"/>
              <a:t> </a:t>
            </a:r>
            <a:r>
              <a:rPr lang="en-GB" dirty="0" err="1"/>
              <a:t>përfaqësuar</a:t>
            </a:r>
            <a:r>
              <a:rPr lang="en-GB" dirty="0"/>
              <a:t> </a:t>
            </a:r>
            <a:r>
              <a:rPr lang="en-GB" dirty="0" err="1"/>
              <a:t>në</a:t>
            </a:r>
            <a:r>
              <a:rPr lang="en-GB" dirty="0"/>
              <a:t> </a:t>
            </a:r>
            <a:r>
              <a:rPr lang="en-GB" dirty="0" err="1"/>
              <a:t>shiritin</a:t>
            </a:r>
            <a:r>
              <a:rPr lang="en-GB" dirty="0"/>
              <a:t> e </a:t>
            </a:r>
            <a:r>
              <a:rPr lang="en-GB" dirty="0" err="1"/>
              <a:t>celuloidit</a:t>
            </a:r>
            <a:r>
              <a:rPr lang="en-GB" dirty="0"/>
              <a:t> </a:t>
            </a:r>
            <a:r>
              <a:rPr lang="en-GB" dirty="0" err="1"/>
              <a:t>të</a:t>
            </a:r>
            <a:r>
              <a:rPr lang="en-GB" dirty="0"/>
              <a:t> </a:t>
            </a:r>
            <a:r>
              <a:rPr lang="en-GB" dirty="0" err="1"/>
              <a:t>ndjeshëm</a:t>
            </a:r>
            <a:r>
              <a:rPr lang="en-GB" dirty="0"/>
              <a:t> </a:t>
            </a:r>
            <a:r>
              <a:rPr lang="en-GB" dirty="0" err="1"/>
              <a:t>ndaj</a:t>
            </a:r>
            <a:r>
              <a:rPr lang="en-GB" dirty="0"/>
              <a:t> </a:t>
            </a:r>
            <a:r>
              <a:rPr lang="en-GB" dirty="0" err="1"/>
              <a:t>dritës</a:t>
            </a:r>
            <a:r>
              <a:rPr lang="en-GB" dirty="0"/>
              <a:t>, </a:t>
            </a:r>
            <a:r>
              <a:rPr lang="en-GB" dirty="0" err="1"/>
              <a:t>dhe</a:t>
            </a:r>
            <a:r>
              <a:rPr lang="en-GB" dirty="0"/>
              <a:t> </a:t>
            </a:r>
            <a:r>
              <a:rPr lang="en-GB" dirty="0" err="1"/>
              <a:t>së</a:t>
            </a:r>
            <a:r>
              <a:rPr lang="en-GB" dirty="0"/>
              <a:t> fundi </a:t>
            </a:r>
            <a:r>
              <a:rPr lang="en-GB" dirty="0" err="1"/>
              <a:t>shiriti</a:t>
            </a:r>
            <a:r>
              <a:rPr lang="en-GB" dirty="0"/>
              <a:t> </a:t>
            </a:r>
            <a:r>
              <a:rPr lang="en-GB" dirty="0" err="1"/>
              <a:t>përbën</a:t>
            </a:r>
            <a:r>
              <a:rPr lang="en-GB" dirty="0"/>
              <a:t> </a:t>
            </a:r>
            <a:r>
              <a:rPr lang="en-GB" dirty="0" err="1"/>
              <a:t>bazën</a:t>
            </a:r>
            <a:r>
              <a:rPr lang="en-GB" dirty="0"/>
              <a:t> </a:t>
            </a:r>
            <a:r>
              <a:rPr lang="en-GB" dirty="0" err="1"/>
              <a:t>materiale</a:t>
            </a:r>
            <a:r>
              <a:rPr lang="en-GB" dirty="0"/>
              <a:t> </a:t>
            </a:r>
            <a:r>
              <a:rPr lang="en-GB" dirty="0" err="1"/>
              <a:t>ku</a:t>
            </a:r>
            <a:r>
              <a:rPr lang="en-GB" dirty="0"/>
              <a:t> </a:t>
            </a:r>
            <a:r>
              <a:rPr lang="en-GB" dirty="0" err="1"/>
              <a:t>është</a:t>
            </a:r>
            <a:r>
              <a:rPr lang="en-GB" dirty="0"/>
              <a:t> </a:t>
            </a:r>
            <a:r>
              <a:rPr lang="en-GB" dirty="0" err="1"/>
              <a:t>fiksuar</a:t>
            </a:r>
            <a:r>
              <a:rPr lang="en-GB" dirty="0"/>
              <a:t> </a:t>
            </a:r>
            <a:r>
              <a:rPr lang="en-GB" dirty="0" err="1"/>
              <a:t>përfaqësimi</a:t>
            </a:r>
            <a:r>
              <a:rPr lang="en-GB" dirty="0"/>
              <a:t> i </a:t>
            </a:r>
            <a:r>
              <a:rPr lang="en-GB" dirty="0" err="1"/>
              <a:t>faktit</a:t>
            </a:r>
            <a:r>
              <a:rPr lang="en-GB" dirty="0"/>
              <a:t>, </a:t>
            </a:r>
            <a:r>
              <a:rPr lang="en-GB" dirty="0" err="1"/>
              <a:t>sendit</a:t>
            </a:r>
            <a:r>
              <a:rPr lang="en-GB" dirty="0"/>
              <a:t>, </a:t>
            </a:r>
            <a:r>
              <a:rPr lang="en-GB" dirty="0" err="1"/>
              <a:t>apo</a:t>
            </a:r>
            <a:r>
              <a:rPr lang="en-GB" dirty="0"/>
              <a:t> </a:t>
            </a:r>
            <a:r>
              <a:rPr lang="en-GB" dirty="0" err="1"/>
              <a:t>personit</a:t>
            </a:r>
            <a:r>
              <a:rPr lang="en-GB" dirty="0"/>
              <a:t>. </a:t>
            </a:r>
            <a:endParaRPr lang="en-GB" dirty="0" smtClean="0"/>
          </a:p>
          <a:p>
            <a:pPr algn="just"/>
            <a:r>
              <a:rPr lang="en-GB" dirty="0" err="1" smtClean="0"/>
              <a:t>Pra</a:t>
            </a:r>
            <a:r>
              <a:rPr lang="en-GB" dirty="0"/>
              <a:t>, </a:t>
            </a:r>
            <a:r>
              <a:rPr lang="en-GB" dirty="0" err="1"/>
              <a:t>prova</a:t>
            </a:r>
            <a:r>
              <a:rPr lang="en-GB" dirty="0"/>
              <a:t> </a:t>
            </a:r>
            <a:r>
              <a:rPr lang="en-GB" dirty="0" err="1"/>
              <a:t>dokumentare</a:t>
            </a:r>
            <a:r>
              <a:rPr lang="en-GB" dirty="0"/>
              <a:t> </a:t>
            </a:r>
            <a:r>
              <a:rPr lang="en-GB" dirty="0" err="1"/>
              <a:t>karakterizohet</a:t>
            </a:r>
            <a:r>
              <a:rPr lang="en-GB" dirty="0"/>
              <a:t> </a:t>
            </a:r>
            <a:r>
              <a:rPr lang="en-GB" dirty="0" err="1"/>
              <a:t>nga</a:t>
            </a:r>
            <a:r>
              <a:rPr lang="en-GB" dirty="0"/>
              <a:t> </a:t>
            </a:r>
            <a:r>
              <a:rPr lang="en-GB" dirty="0" err="1"/>
              <a:t>aftësia</a:t>
            </a:r>
            <a:r>
              <a:rPr lang="en-GB" dirty="0"/>
              <a:t> e </a:t>
            </a:r>
            <a:r>
              <a:rPr lang="en-GB" dirty="0" err="1"/>
              <a:t>saj</a:t>
            </a:r>
            <a:r>
              <a:rPr lang="en-GB" dirty="0"/>
              <a:t> </a:t>
            </a:r>
            <a:r>
              <a:rPr lang="en-GB" dirty="0" err="1"/>
              <a:t>për</a:t>
            </a:r>
            <a:r>
              <a:rPr lang="en-GB" dirty="0"/>
              <a:t> </a:t>
            </a:r>
            <a:r>
              <a:rPr lang="en-GB" dirty="0" err="1"/>
              <a:t>të</a:t>
            </a:r>
            <a:r>
              <a:rPr lang="en-GB" dirty="0"/>
              <a:t> </a:t>
            </a:r>
            <a:r>
              <a:rPr lang="en-GB" dirty="0" err="1"/>
              <a:t>përfaqësuar</a:t>
            </a:r>
            <a:r>
              <a:rPr lang="en-GB" dirty="0"/>
              <a:t>, </a:t>
            </a:r>
            <a:r>
              <a:rPr lang="en-GB" dirty="0" err="1"/>
              <a:t>pavarësisht</a:t>
            </a:r>
            <a:r>
              <a:rPr lang="en-GB" dirty="0"/>
              <a:t> </a:t>
            </a:r>
            <a:r>
              <a:rPr lang="en-GB" dirty="0" err="1"/>
              <a:t>mjetit</a:t>
            </a:r>
            <a:r>
              <a:rPr lang="en-GB" dirty="0"/>
              <a:t> </a:t>
            </a:r>
            <a:r>
              <a:rPr lang="en-GB" dirty="0" err="1"/>
              <a:t>të</a:t>
            </a:r>
            <a:r>
              <a:rPr lang="en-GB" dirty="0"/>
              <a:t> </a:t>
            </a:r>
            <a:r>
              <a:rPr lang="en-GB" dirty="0" err="1"/>
              <a:t>përdorur</a:t>
            </a:r>
            <a:r>
              <a:rPr lang="en-GB" dirty="0"/>
              <a:t>, </a:t>
            </a:r>
            <a:r>
              <a:rPr lang="en-GB" dirty="0" err="1"/>
              <a:t>fakte</a:t>
            </a:r>
            <a:r>
              <a:rPr lang="en-GB" dirty="0"/>
              <a:t>, </a:t>
            </a:r>
            <a:r>
              <a:rPr lang="en-GB" dirty="0" err="1"/>
              <a:t>sende</a:t>
            </a:r>
            <a:r>
              <a:rPr lang="en-GB" dirty="0"/>
              <a:t>, </a:t>
            </a:r>
            <a:r>
              <a:rPr lang="en-GB" dirty="0" err="1"/>
              <a:t>dhe</a:t>
            </a:r>
            <a:r>
              <a:rPr lang="en-GB" dirty="0"/>
              <a:t> persona. </a:t>
            </a:r>
            <a:r>
              <a:rPr lang="en-GB" dirty="0" err="1"/>
              <a:t>Prandaj</a:t>
            </a:r>
            <a:r>
              <a:rPr lang="en-GB" dirty="0"/>
              <a:t> </a:t>
            </a:r>
            <a:r>
              <a:rPr lang="en-GB" dirty="0" err="1"/>
              <a:t>edhe</a:t>
            </a:r>
            <a:r>
              <a:rPr lang="en-GB" dirty="0"/>
              <a:t> </a:t>
            </a:r>
            <a:r>
              <a:rPr lang="en-GB" dirty="0" err="1"/>
              <a:t>deklarimet</a:t>
            </a:r>
            <a:r>
              <a:rPr lang="en-GB" dirty="0"/>
              <a:t> e </a:t>
            </a:r>
            <a:r>
              <a:rPr lang="en-GB" dirty="0" err="1"/>
              <a:t>bëra</a:t>
            </a:r>
            <a:r>
              <a:rPr lang="en-GB" dirty="0"/>
              <a:t> </a:t>
            </a:r>
            <a:r>
              <a:rPr lang="en-GB" dirty="0" err="1"/>
              <a:t>të</a:t>
            </a:r>
            <a:r>
              <a:rPr lang="en-GB" dirty="0"/>
              <a:t> </a:t>
            </a:r>
            <a:r>
              <a:rPr lang="en-GB" dirty="0" err="1"/>
              <a:t>regjistruara</a:t>
            </a:r>
            <a:r>
              <a:rPr lang="en-GB" dirty="0"/>
              <a:t> </a:t>
            </a:r>
            <a:r>
              <a:rPr lang="en-GB" dirty="0" err="1"/>
              <a:t>nga</a:t>
            </a:r>
            <a:r>
              <a:rPr lang="en-GB" dirty="0"/>
              <a:t> </a:t>
            </a:r>
            <a:r>
              <a:rPr lang="en-GB" dirty="0" err="1"/>
              <a:t>bashkëbiseduesit</a:t>
            </a:r>
            <a:r>
              <a:rPr lang="en-GB" dirty="0"/>
              <a:t> </a:t>
            </a:r>
            <a:r>
              <a:rPr lang="en-GB" dirty="0" err="1"/>
              <a:t>përbëjnë</a:t>
            </a:r>
            <a:r>
              <a:rPr lang="en-GB" dirty="0"/>
              <a:t> </a:t>
            </a:r>
            <a:r>
              <a:rPr lang="en-GB" dirty="0" err="1"/>
              <a:t>një</a:t>
            </a:r>
            <a:r>
              <a:rPr lang="en-GB" dirty="0"/>
              <a:t> </a:t>
            </a:r>
            <a:r>
              <a:rPr lang="en-GB" dirty="0" err="1"/>
              <a:t>fakt</a:t>
            </a:r>
            <a:r>
              <a:rPr lang="en-GB" dirty="0"/>
              <a:t> </a:t>
            </a:r>
            <a:r>
              <a:rPr lang="en-GB" dirty="0" err="1"/>
              <a:t>që</a:t>
            </a:r>
            <a:r>
              <a:rPr lang="en-GB" dirty="0"/>
              <a:t> </a:t>
            </a:r>
            <a:r>
              <a:rPr lang="en-GB" dirty="0" err="1"/>
              <a:t>përfaqësohet</a:t>
            </a:r>
            <a:r>
              <a:rPr lang="en-GB" dirty="0"/>
              <a:t> </a:t>
            </a:r>
            <a:r>
              <a:rPr lang="en-GB" dirty="0" err="1"/>
              <a:t>nga</a:t>
            </a:r>
            <a:r>
              <a:rPr lang="en-GB" dirty="0"/>
              <a:t> </a:t>
            </a:r>
            <a:r>
              <a:rPr lang="en-GB" dirty="0" err="1"/>
              <a:t>regjistrimi</a:t>
            </a:r>
            <a:r>
              <a:rPr lang="en-GB" dirty="0"/>
              <a:t> i </a:t>
            </a:r>
            <a:r>
              <a:rPr lang="en-GB" dirty="0" err="1"/>
              <a:t>zërit</a:t>
            </a:r>
            <a:r>
              <a:rPr lang="en-GB" dirty="0"/>
              <a:t> audio </a:t>
            </a:r>
            <a:r>
              <a:rPr lang="en-GB" dirty="0" err="1"/>
              <a:t>apo</a:t>
            </a:r>
            <a:r>
              <a:rPr lang="en-GB" dirty="0"/>
              <a:t> </a:t>
            </a:r>
            <a:r>
              <a:rPr lang="en-GB" dirty="0" err="1"/>
              <a:t>audiovideo</a:t>
            </a:r>
            <a:r>
              <a:rPr lang="en-GB" dirty="0"/>
              <a:t>, </a:t>
            </a:r>
            <a:r>
              <a:rPr lang="en-GB" dirty="0" err="1"/>
              <a:t>në</a:t>
            </a:r>
            <a:r>
              <a:rPr lang="en-GB" dirty="0"/>
              <a:t> </a:t>
            </a:r>
            <a:r>
              <a:rPr lang="en-GB" dirty="0" err="1"/>
              <a:t>një</a:t>
            </a:r>
            <a:r>
              <a:rPr lang="en-GB" dirty="0"/>
              <a:t> </a:t>
            </a:r>
            <a:r>
              <a:rPr lang="en-GB" dirty="0" err="1"/>
              <a:t>suport</a:t>
            </a:r>
            <a:r>
              <a:rPr lang="en-GB" dirty="0"/>
              <a:t> </a:t>
            </a:r>
            <a:r>
              <a:rPr lang="en-GB" dirty="0" err="1"/>
              <a:t>të</a:t>
            </a:r>
            <a:r>
              <a:rPr lang="en-GB" dirty="0"/>
              <a:t> </a:t>
            </a:r>
            <a:r>
              <a:rPr lang="en-GB" dirty="0" err="1"/>
              <a:t>caktuar</a:t>
            </a:r>
            <a:r>
              <a:rPr lang="en-GB" dirty="0"/>
              <a:t>. </a:t>
            </a:r>
          </a:p>
          <a:p>
            <a:pPr marL="0" lvl="0" indent="0">
              <a:buNone/>
            </a:pPr>
            <a:endParaRPr lang="en-US" b="1" dirty="0"/>
          </a:p>
          <a:p>
            <a:endParaRPr lang="en-US" dirty="0"/>
          </a:p>
        </p:txBody>
      </p:sp>
    </p:spTree>
    <p:extLst>
      <p:ext uri="{BB962C8B-B14F-4D97-AF65-F5344CB8AC3E}">
        <p14:creationId xmlns:p14="http://schemas.microsoft.com/office/powerpoint/2010/main" val="40693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Neni</a:t>
            </a:r>
            <a:r>
              <a:rPr lang="en-GB" sz="2800" b="1" dirty="0"/>
              <a:t> </a:t>
            </a:r>
            <a:r>
              <a:rPr lang="en-GB" sz="2800" b="1" dirty="0" smtClean="0"/>
              <a:t>6/29 i </a:t>
            </a:r>
            <a:r>
              <a:rPr lang="en-GB" sz="2800" dirty="0" err="1" smtClean="0"/>
              <a:t>ligjit</a:t>
            </a:r>
            <a:r>
              <a:rPr lang="en-GB" sz="2800" dirty="0" smtClean="0"/>
              <a:t> </a:t>
            </a:r>
            <a:r>
              <a:rPr lang="en-GB" sz="2800" dirty="0" err="1"/>
              <a:t>nr</a:t>
            </a:r>
            <a:r>
              <a:rPr lang="en-GB" sz="2800" dirty="0"/>
              <a:t>. </a:t>
            </a:r>
            <a:r>
              <a:rPr lang="en-GB" sz="2800" dirty="0" smtClean="0"/>
              <a:t>108/2014 (</a:t>
            </a:r>
            <a:r>
              <a:rPr lang="en-GB" sz="2800" dirty="0" err="1" smtClean="0"/>
              <a:t>shfuqizuar</a:t>
            </a:r>
            <a:r>
              <a:rPr lang="en-GB" sz="2800" dirty="0" smtClean="0"/>
              <a:t> </a:t>
            </a:r>
            <a:r>
              <a:rPr lang="en-GB" sz="2800" dirty="0"/>
              <a:t>me </a:t>
            </a:r>
            <a:r>
              <a:rPr lang="en-GB" sz="2800" dirty="0" smtClean="0"/>
              <a:t>VGJK </a:t>
            </a:r>
            <a:r>
              <a:rPr lang="en-GB" sz="2800" dirty="0" err="1"/>
              <a:t>nr</a:t>
            </a:r>
            <a:r>
              <a:rPr lang="en-GB" sz="2800" dirty="0"/>
              <a:t>. 30, </a:t>
            </a:r>
            <a:r>
              <a:rPr lang="en-GB" sz="2800" dirty="0" err="1"/>
              <a:t>datë</a:t>
            </a:r>
            <a:r>
              <a:rPr lang="en-GB" sz="2800" dirty="0"/>
              <a:t> 5.7.2021)</a:t>
            </a: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GB" sz="2000" dirty="0" smtClean="0"/>
          </a:p>
          <a:p>
            <a:pPr algn="just"/>
            <a:r>
              <a:rPr lang="en-GB" sz="2000" dirty="0" err="1" smtClean="0"/>
              <a:t>Veprimtaria</a:t>
            </a:r>
            <a:r>
              <a:rPr lang="en-GB" sz="2000" dirty="0" smtClean="0"/>
              <a:t> </a:t>
            </a:r>
            <a:r>
              <a:rPr lang="en-GB" sz="2000" dirty="0"/>
              <a:t>informative e</a:t>
            </a:r>
            <a:r>
              <a:rPr lang="en-GB" sz="2000" dirty="0" smtClean="0"/>
              <a:t> </a:t>
            </a:r>
            <a:r>
              <a:rPr lang="en-GB" sz="2000" dirty="0" err="1"/>
              <a:t>Policisë</a:t>
            </a:r>
            <a:r>
              <a:rPr lang="en-GB" sz="2000" dirty="0"/>
              <a:t> </a:t>
            </a:r>
            <a:r>
              <a:rPr lang="en-GB" sz="2000" dirty="0" err="1"/>
              <a:t>së</a:t>
            </a:r>
            <a:r>
              <a:rPr lang="en-GB" sz="2000" dirty="0"/>
              <a:t> </a:t>
            </a:r>
            <a:r>
              <a:rPr lang="en-GB" sz="2000" dirty="0" err="1" smtClean="0"/>
              <a:t>Shtetit</a:t>
            </a:r>
            <a:r>
              <a:rPr lang="en-GB" sz="2000" dirty="0" smtClean="0"/>
              <a:t>: “</a:t>
            </a:r>
            <a:r>
              <a:rPr lang="en-GB" sz="2000" dirty="0" err="1"/>
              <a:t>çdo</a:t>
            </a:r>
            <a:r>
              <a:rPr lang="en-GB" sz="2000" dirty="0"/>
              <a:t> </a:t>
            </a:r>
            <a:r>
              <a:rPr lang="en-GB" sz="2000" dirty="0" err="1"/>
              <a:t>veprim</a:t>
            </a:r>
            <a:r>
              <a:rPr lang="en-GB" sz="2000" dirty="0"/>
              <a:t> </a:t>
            </a:r>
            <a:r>
              <a:rPr lang="en-GB" sz="2000" dirty="0" err="1"/>
              <a:t>apo</a:t>
            </a:r>
            <a:r>
              <a:rPr lang="en-GB" sz="2000" dirty="0"/>
              <a:t> </a:t>
            </a:r>
            <a:r>
              <a:rPr lang="en-GB" sz="2000" dirty="0" err="1"/>
              <a:t>masë</a:t>
            </a:r>
            <a:r>
              <a:rPr lang="en-GB" sz="2000" dirty="0"/>
              <a:t> e </a:t>
            </a:r>
            <a:r>
              <a:rPr lang="en-GB" sz="2000" dirty="0" err="1"/>
              <a:t>Policisë</a:t>
            </a:r>
            <a:r>
              <a:rPr lang="en-GB" sz="2000" dirty="0"/>
              <a:t> </a:t>
            </a:r>
            <a:r>
              <a:rPr lang="en-GB" sz="2000" dirty="0" err="1"/>
              <a:t>së</a:t>
            </a:r>
            <a:r>
              <a:rPr lang="en-GB" sz="2000" dirty="0"/>
              <a:t> </a:t>
            </a:r>
            <a:r>
              <a:rPr lang="en-GB" sz="2000" dirty="0" err="1"/>
              <a:t>Shtetit</a:t>
            </a:r>
            <a:r>
              <a:rPr lang="en-GB" sz="2000" dirty="0"/>
              <a:t>, </a:t>
            </a:r>
            <a:r>
              <a:rPr lang="en-GB" sz="2000" dirty="0" err="1"/>
              <a:t>përfshirë</a:t>
            </a:r>
            <a:r>
              <a:rPr lang="en-GB" sz="2000" dirty="0"/>
              <a:t> </a:t>
            </a:r>
            <a:r>
              <a:rPr lang="en-GB" sz="2000" dirty="0" err="1"/>
              <a:t>informacionet</a:t>
            </a:r>
            <a:r>
              <a:rPr lang="en-GB" sz="2000" dirty="0"/>
              <a:t> e </a:t>
            </a:r>
            <a:r>
              <a:rPr lang="en-GB" sz="2000" dirty="0" err="1"/>
              <a:t>marra</a:t>
            </a:r>
            <a:r>
              <a:rPr lang="en-GB" sz="2000" dirty="0"/>
              <a:t> </a:t>
            </a:r>
            <a:r>
              <a:rPr lang="en-GB" sz="2000" dirty="0" err="1"/>
              <a:t>nga</a:t>
            </a:r>
            <a:r>
              <a:rPr lang="en-GB" sz="2000" dirty="0"/>
              <a:t> </a:t>
            </a:r>
            <a:r>
              <a:rPr lang="en-GB" sz="2000" dirty="0" err="1"/>
              <a:t>përdorimi</a:t>
            </a:r>
            <a:r>
              <a:rPr lang="en-GB" sz="2000" dirty="0"/>
              <a:t> i </a:t>
            </a:r>
            <a:r>
              <a:rPr lang="en-GB" sz="2000" dirty="0" err="1"/>
              <a:t>teknikave</a:t>
            </a:r>
            <a:r>
              <a:rPr lang="en-GB" sz="2000" dirty="0"/>
              <a:t> </a:t>
            </a:r>
            <a:r>
              <a:rPr lang="en-GB" sz="2000" dirty="0" err="1"/>
              <a:t>të</a:t>
            </a:r>
            <a:r>
              <a:rPr lang="en-GB" sz="2000" dirty="0"/>
              <a:t> </a:t>
            </a:r>
            <a:r>
              <a:rPr lang="en-GB" sz="2000" dirty="0" err="1"/>
              <a:t>gjurmimit</a:t>
            </a:r>
            <a:r>
              <a:rPr lang="en-GB" sz="2000" dirty="0"/>
              <a:t> </a:t>
            </a:r>
            <a:r>
              <a:rPr lang="en-GB" sz="2000" dirty="0" err="1"/>
              <a:t>apo</a:t>
            </a:r>
            <a:r>
              <a:rPr lang="en-GB" sz="2000" dirty="0"/>
              <a:t> </a:t>
            </a:r>
            <a:r>
              <a:rPr lang="en-GB" sz="2000" dirty="0" err="1"/>
              <a:t>mbikëqyrjes</a:t>
            </a:r>
            <a:r>
              <a:rPr lang="en-GB" sz="2000" dirty="0"/>
              <a:t> </a:t>
            </a:r>
            <a:r>
              <a:rPr lang="en-GB" sz="2000" dirty="0" err="1"/>
              <a:t>së</a:t>
            </a:r>
            <a:r>
              <a:rPr lang="en-GB" sz="2000" dirty="0"/>
              <a:t> </a:t>
            </a:r>
            <a:r>
              <a:rPr lang="en-GB" sz="2000" dirty="0" err="1"/>
              <a:t>veçantë</a:t>
            </a:r>
            <a:r>
              <a:rPr lang="en-GB" sz="2000" dirty="0"/>
              <a:t> </a:t>
            </a:r>
            <a:r>
              <a:rPr lang="en-GB" sz="2000" dirty="0" err="1"/>
              <a:t>të</a:t>
            </a:r>
            <a:r>
              <a:rPr lang="en-GB" sz="2000" dirty="0"/>
              <a:t> </a:t>
            </a:r>
            <a:r>
              <a:rPr lang="en-GB" sz="2000" dirty="0" err="1"/>
              <a:t>komunikimeve</a:t>
            </a:r>
            <a:r>
              <a:rPr lang="en-GB" sz="2000" dirty="0"/>
              <a:t> </a:t>
            </a:r>
            <a:r>
              <a:rPr lang="en-GB" sz="2000" dirty="0" err="1"/>
              <a:t>joelektronike</a:t>
            </a:r>
            <a:r>
              <a:rPr lang="en-GB" sz="2000" dirty="0"/>
              <a:t>, </a:t>
            </a:r>
            <a:r>
              <a:rPr lang="en-GB" sz="2000" dirty="0" err="1"/>
              <a:t>dokumentimin</a:t>
            </a:r>
            <a:r>
              <a:rPr lang="en-GB" sz="2000" dirty="0"/>
              <a:t> e tyre </a:t>
            </a:r>
            <a:r>
              <a:rPr lang="en-GB" sz="2000" dirty="0" err="1"/>
              <a:t>sipas</a:t>
            </a:r>
            <a:r>
              <a:rPr lang="en-GB" sz="2000" dirty="0"/>
              <a:t> </a:t>
            </a:r>
            <a:r>
              <a:rPr lang="en-GB" sz="2000" dirty="0" err="1"/>
              <a:t>legjislacionit</a:t>
            </a:r>
            <a:r>
              <a:rPr lang="en-GB" sz="2000" dirty="0"/>
              <a:t> </a:t>
            </a:r>
            <a:r>
              <a:rPr lang="en-GB" sz="2000" dirty="0" err="1"/>
              <a:t>në</a:t>
            </a:r>
            <a:r>
              <a:rPr lang="en-GB" sz="2000" dirty="0"/>
              <a:t> </a:t>
            </a:r>
            <a:r>
              <a:rPr lang="en-GB" sz="2000" dirty="0" err="1"/>
              <a:t>fuqi</a:t>
            </a:r>
            <a:r>
              <a:rPr lang="en-GB" sz="2000" dirty="0"/>
              <a:t>, </a:t>
            </a:r>
            <a:r>
              <a:rPr lang="en-GB" sz="2000" dirty="0" err="1"/>
              <a:t>në</a:t>
            </a:r>
            <a:r>
              <a:rPr lang="en-GB" sz="2000" dirty="0"/>
              <a:t> </a:t>
            </a:r>
            <a:r>
              <a:rPr lang="en-GB" sz="2000" dirty="0" err="1"/>
              <a:t>kuadër</a:t>
            </a:r>
            <a:r>
              <a:rPr lang="en-GB" sz="2000" dirty="0"/>
              <a:t> </a:t>
            </a:r>
            <a:r>
              <a:rPr lang="en-GB" sz="2000" dirty="0" err="1"/>
              <a:t>të</a:t>
            </a:r>
            <a:r>
              <a:rPr lang="en-GB" sz="2000" dirty="0"/>
              <a:t> </a:t>
            </a:r>
            <a:r>
              <a:rPr lang="en-GB" sz="2000" dirty="0" err="1"/>
              <a:t>parandalimit</a:t>
            </a:r>
            <a:r>
              <a:rPr lang="en-GB" sz="2000" dirty="0"/>
              <a:t> </a:t>
            </a:r>
            <a:r>
              <a:rPr lang="en-GB" sz="2000" dirty="0" err="1"/>
              <a:t>të</a:t>
            </a:r>
            <a:r>
              <a:rPr lang="en-GB" sz="2000" dirty="0"/>
              <a:t> </a:t>
            </a:r>
            <a:r>
              <a:rPr lang="en-GB" sz="2000" dirty="0" err="1"/>
              <a:t>kryerjes</a:t>
            </a:r>
            <a:r>
              <a:rPr lang="en-GB" sz="2000" dirty="0"/>
              <a:t> </a:t>
            </a:r>
            <a:r>
              <a:rPr lang="en-GB" sz="2000" dirty="0" err="1"/>
              <a:t>së</a:t>
            </a:r>
            <a:r>
              <a:rPr lang="en-GB" sz="2000" dirty="0"/>
              <a:t> </a:t>
            </a:r>
            <a:r>
              <a:rPr lang="en-GB" sz="2000" dirty="0" err="1"/>
              <a:t>veprave</a:t>
            </a:r>
            <a:r>
              <a:rPr lang="en-GB" sz="2000" dirty="0"/>
              <a:t> </a:t>
            </a:r>
            <a:r>
              <a:rPr lang="en-GB" sz="2000" dirty="0" err="1"/>
              <a:t>penale</a:t>
            </a:r>
            <a:r>
              <a:rPr lang="en-GB" sz="2000" dirty="0"/>
              <a:t>, </a:t>
            </a:r>
            <a:r>
              <a:rPr lang="en-GB" sz="2000" b="1" dirty="0" err="1"/>
              <a:t>hetimit</a:t>
            </a:r>
            <a:r>
              <a:rPr lang="en-GB" sz="2000" b="1" dirty="0"/>
              <a:t> penal </a:t>
            </a:r>
            <a:r>
              <a:rPr lang="en-GB" sz="2000" dirty="0" err="1"/>
              <a:t>apo</a:t>
            </a:r>
            <a:r>
              <a:rPr lang="en-GB" sz="2000" dirty="0"/>
              <a:t> </a:t>
            </a:r>
            <a:r>
              <a:rPr lang="en-GB" sz="2000" dirty="0" err="1"/>
              <a:t>ruajtjes</a:t>
            </a:r>
            <a:r>
              <a:rPr lang="en-GB" sz="2000" dirty="0"/>
              <a:t> </a:t>
            </a:r>
            <a:r>
              <a:rPr lang="en-GB" sz="2000" dirty="0" err="1"/>
              <a:t>së</a:t>
            </a:r>
            <a:r>
              <a:rPr lang="en-GB" sz="2000" dirty="0"/>
              <a:t> </a:t>
            </a:r>
            <a:r>
              <a:rPr lang="en-GB" sz="2000" dirty="0" err="1"/>
              <a:t>rendit</a:t>
            </a:r>
            <a:r>
              <a:rPr lang="en-GB" sz="2000" dirty="0"/>
              <a:t> e </a:t>
            </a:r>
            <a:r>
              <a:rPr lang="en-GB" sz="2000" dirty="0" err="1"/>
              <a:t>të</a:t>
            </a:r>
            <a:r>
              <a:rPr lang="en-GB" sz="2000" dirty="0"/>
              <a:t> </a:t>
            </a:r>
            <a:r>
              <a:rPr lang="en-GB" sz="2000" dirty="0" err="1"/>
              <a:t>sigurisë</a:t>
            </a:r>
            <a:r>
              <a:rPr lang="en-GB" sz="2000" dirty="0"/>
              <a:t> </a:t>
            </a:r>
            <a:r>
              <a:rPr lang="en-GB" sz="2000" dirty="0" err="1"/>
              <a:t>publike</a:t>
            </a:r>
            <a:r>
              <a:rPr lang="en-GB" sz="2000" dirty="0"/>
              <a:t>”. </a:t>
            </a:r>
            <a:endParaRPr lang="en-GB" sz="2000" dirty="0">
              <a:effectLst/>
            </a:endParaRPr>
          </a:p>
        </p:txBody>
      </p:sp>
    </p:spTree>
    <p:extLst>
      <p:ext uri="{BB962C8B-B14F-4D97-AF65-F5344CB8AC3E}">
        <p14:creationId xmlns:p14="http://schemas.microsoft.com/office/powerpoint/2010/main" val="12337575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smtClean="0"/>
              <a:t/>
            </a:r>
            <a:br>
              <a:rPr lang="en-GB" sz="2800" b="1" dirty="0" smtClean="0"/>
            </a:br>
            <a:r>
              <a:rPr lang="en-GB" sz="2800" b="1" dirty="0" err="1" smtClean="0"/>
              <a:t>Regjistrimet</a:t>
            </a:r>
            <a:r>
              <a:rPr lang="en-GB" sz="2800" b="1" dirty="0" smtClean="0"/>
              <a:t> </a:t>
            </a:r>
            <a:r>
              <a:rPr lang="en-GB" sz="2800" b="1" dirty="0"/>
              <a:t>e </a:t>
            </a:r>
            <a:r>
              <a:rPr lang="en-GB" sz="2800" b="1" dirty="0" err="1"/>
              <a:t>kryera</a:t>
            </a:r>
            <a:r>
              <a:rPr lang="en-GB" sz="2800" b="1" dirty="0"/>
              <a:t> </a:t>
            </a:r>
            <a:r>
              <a:rPr lang="en-GB" sz="2800" b="1" dirty="0" err="1"/>
              <a:t>nga</a:t>
            </a:r>
            <a:r>
              <a:rPr lang="en-GB" sz="2800" b="1" dirty="0"/>
              <a:t> </a:t>
            </a:r>
            <a:r>
              <a:rPr lang="en-GB" sz="2800" b="1" dirty="0" err="1"/>
              <a:t>individët</a:t>
            </a:r>
            <a:r>
              <a:rPr lang="en-GB" sz="2800" dirty="0"/>
              <a:t/>
            </a:r>
            <a:br>
              <a:rPr lang="en-GB" sz="2800" dirty="0"/>
            </a:b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85000" lnSpcReduction="10000"/>
          </a:bodyPr>
          <a:lstStyle/>
          <a:p>
            <a:pPr algn="just"/>
            <a:r>
              <a:rPr lang="en-US" b="1" dirty="0" err="1"/>
              <a:t>Edhe</a:t>
            </a:r>
            <a:r>
              <a:rPr lang="en-US" b="1" dirty="0"/>
              <a:t> </a:t>
            </a:r>
            <a:r>
              <a:rPr lang="en-US" b="1" dirty="0" err="1"/>
              <a:t>në</a:t>
            </a:r>
            <a:r>
              <a:rPr lang="en-US" b="1" dirty="0"/>
              <a:t> </a:t>
            </a:r>
            <a:r>
              <a:rPr lang="en-US" b="1" dirty="0" err="1"/>
              <a:t>praktikën</a:t>
            </a:r>
            <a:r>
              <a:rPr lang="en-US" b="1" dirty="0"/>
              <a:t> e </a:t>
            </a:r>
            <a:r>
              <a:rPr lang="en-US" b="1" dirty="0" err="1"/>
              <a:t>Gjykatës</a:t>
            </a:r>
            <a:r>
              <a:rPr lang="en-US" b="1" dirty="0"/>
              <a:t> </a:t>
            </a:r>
            <a:r>
              <a:rPr lang="en-US" b="1" dirty="0" err="1"/>
              <a:t>së</a:t>
            </a:r>
            <a:r>
              <a:rPr lang="en-US" b="1" dirty="0"/>
              <a:t> </a:t>
            </a:r>
            <a:r>
              <a:rPr lang="en-US" b="1" dirty="0" err="1" smtClean="0"/>
              <a:t>Kasacionit</a:t>
            </a:r>
            <a:r>
              <a:rPr lang="en-US" b="1" dirty="0"/>
              <a:t> </a:t>
            </a:r>
            <a:r>
              <a:rPr lang="en-US" dirty="0" err="1" smtClean="0"/>
              <a:t>është</a:t>
            </a:r>
            <a:r>
              <a:rPr lang="en-US" dirty="0" smtClean="0"/>
              <a:t> </a:t>
            </a:r>
            <a:r>
              <a:rPr lang="en-US" dirty="0" err="1"/>
              <a:t>mbajtur</a:t>
            </a:r>
            <a:r>
              <a:rPr lang="en-US" dirty="0"/>
              <a:t> </a:t>
            </a:r>
            <a:r>
              <a:rPr lang="en-US" dirty="0" err="1"/>
              <a:t>qëndrimi</a:t>
            </a:r>
            <a:r>
              <a:rPr lang="en-US" dirty="0"/>
              <a:t> se </a:t>
            </a:r>
            <a:r>
              <a:rPr lang="en-US" dirty="0" err="1"/>
              <a:t>regjistrimi</a:t>
            </a:r>
            <a:r>
              <a:rPr lang="en-US" dirty="0"/>
              <a:t> </a:t>
            </a:r>
            <a:r>
              <a:rPr lang="en-US" dirty="0" err="1"/>
              <a:t>fonografik</a:t>
            </a:r>
            <a:r>
              <a:rPr lang="en-US" dirty="0"/>
              <a:t> i </a:t>
            </a:r>
            <a:r>
              <a:rPr lang="en-US" dirty="0" err="1"/>
              <a:t>një</a:t>
            </a:r>
            <a:r>
              <a:rPr lang="en-US" dirty="0"/>
              <a:t> </a:t>
            </a:r>
            <a:r>
              <a:rPr lang="en-US" dirty="0" err="1"/>
              <a:t>bisede</a:t>
            </a:r>
            <a:r>
              <a:rPr lang="en-US" dirty="0"/>
              <a:t>, </a:t>
            </a:r>
            <a:r>
              <a:rPr lang="en-US" dirty="0" err="1"/>
              <a:t>nga</a:t>
            </a:r>
            <a:r>
              <a:rPr lang="en-US" dirty="0"/>
              <a:t> </a:t>
            </a:r>
            <a:r>
              <a:rPr lang="en-US" dirty="0" err="1"/>
              <a:t>një</a:t>
            </a:r>
            <a:r>
              <a:rPr lang="en-US" dirty="0"/>
              <a:t> person </a:t>
            </a:r>
            <a:r>
              <a:rPr lang="en-US" dirty="0" err="1"/>
              <a:t>që</a:t>
            </a:r>
            <a:r>
              <a:rPr lang="en-US" dirty="0"/>
              <a:t> </a:t>
            </a:r>
            <a:r>
              <a:rPr lang="en-US" dirty="0" err="1"/>
              <a:t>është</a:t>
            </a:r>
            <a:r>
              <a:rPr lang="en-US" dirty="0"/>
              <a:t> </a:t>
            </a:r>
            <a:r>
              <a:rPr lang="en-US" dirty="0" err="1"/>
              <a:t>pjesëmarrës</a:t>
            </a:r>
            <a:r>
              <a:rPr lang="en-US" dirty="0"/>
              <a:t> </a:t>
            </a:r>
            <a:r>
              <a:rPr lang="en-US" dirty="0" err="1"/>
              <a:t>në</a:t>
            </a:r>
            <a:r>
              <a:rPr lang="en-US" dirty="0"/>
              <a:t> </a:t>
            </a:r>
            <a:r>
              <a:rPr lang="en-US" dirty="0" err="1"/>
              <a:t>të</a:t>
            </a:r>
            <a:r>
              <a:rPr lang="en-US" dirty="0"/>
              <a:t>, me </a:t>
            </a:r>
            <a:r>
              <a:rPr lang="en-US" dirty="0" err="1"/>
              <a:t>iniciativën</a:t>
            </a:r>
            <a:r>
              <a:rPr lang="en-US" dirty="0"/>
              <a:t> e </a:t>
            </a:r>
            <a:r>
              <a:rPr lang="en-US" dirty="0" err="1"/>
              <a:t>tij</a:t>
            </a:r>
            <a:r>
              <a:rPr lang="en-US" dirty="0"/>
              <a:t> </a:t>
            </a:r>
            <a:r>
              <a:rPr lang="en-US" dirty="0" err="1"/>
              <a:t>personale</a:t>
            </a:r>
            <a:r>
              <a:rPr lang="en-US" dirty="0"/>
              <a:t>, </a:t>
            </a:r>
            <a:r>
              <a:rPr lang="en-US" dirty="0" err="1"/>
              <a:t>nuk</a:t>
            </a:r>
            <a:r>
              <a:rPr lang="en-US" dirty="0"/>
              <a:t> </a:t>
            </a:r>
            <a:r>
              <a:rPr lang="en-US" dirty="0" err="1"/>
              <a:t>përfshihet</a:t>
            </a:r>
            <a:r>
              <a:rPr lang="en-US" dirty="0"/>
              <a:t> </a:t>
            </a:r>
            <a:r>
              <a:rPr lang="en-US" dirty="0" err="1"/>
              <a:t>në</a:t>
            </a:r>
            <a:r>
              <a:rPr lang="en-US" dirty="0"/>
              <a:t> </a:t>
            </a:r>
            <a:r>
              <a:rPr lang="en-US" dirty="0" err="1"/>
              <a:t>nocionin</a:t>
            </a:r>
            <a:r>
              <a:rPr lang="en-US" dirty="0"/>
              <a:t> e </a:t>
            </a:r>
            <a:r>
              <a:rPr lang="en-US" dirty="0" err="1"/>
              <a:t>përgjimit</a:t>
            </a:r>
            <a:r>
              <a:rPr lang="en-US" dirty="0"/>
              <a:t>, </a:t>
            </a:r>
            <a:r>
              <a:rPr lang="en-US" dirty="0" err="1"/>
              <a:t>por</a:t>
            </a:r>
            <a:r>
              <a:rPr lang="en-US" dirty="0"/>
              <a:t> </a:t>
            </a:r>
            <a:r>
              <a:rPr lang="en-US" dirty="0" err="1"/>
              <a:t>është</a:t>
            </a:r>
            <a:r>
              <a:rPr lang="en-US" dirty="0"/>
              <a:t> </a:t>
            </a:r>
            <a:r>
              <a:rPr lang="en-US" dirty="0" err="1"/>
              <a:t>një</a:t>
            </a:r>
            <a:r>
              <a:rPr lang="en-US" dirty="0"/>
              <a:t> </a:t>
            </a:r>
            <a:r>
              <a:rPr lang="en-US" dirty="0" err="1"/>
              <a:t>formë</a:t>
            </a:r>
            <a:r>
              <a:rPr lang="en-US" dirty="0"/>
              <a:t> e </a:t>
            </a:r>
            <a:r>
              <a:rPr lang="en-US" dirty="0" err="1"/>
              <a:t>memorizimit</a:t>
            </a:r>
            <a:r>
              <a:rPr lang="en-US" dirty="0"/>
              <a:t> </a:t>
            </a:r>
            <a:r>
              <a:rPr lang="en-US" dirty="0" err="1"/>
              <a:t>fonik</a:t>
            </a:r>
            <a:r>
              <a:rPr lang="en-US" dirty="0"/>
              <a:t> </a:t>
            </a:r>
            <a:r>
              <a:rPr lang="en-US" dirty="0" err="1"/>
              <a:t>të</a:t>
            </a:r>
            <a:r>
              <a:rPr lang="en-US" dirty="0"/>
              <a:t> </a:t>
            </a:r>
            <a:r>
              <a:rPr lang="en-US" dirty="0" err="1"/>
              <a:t>një</a:t>
            </a:r>
            <a:r>
              <a:rPr lang="en-US" dirty="0"/>
              <a:t> </a:t>
            </a:r>
            <a:r>
              <a:rPr lang="en-US" dirty="0" err="1"/>
              <a:t>fakti</a:t>
            </a:r>
            <a:r>
              <a:rPr lang="en-US" dirty="0"/>
              <a:t> </a:t>
            </a:r>
            <a:r>
              <a:rPr lang="en-US" dirty="0" err="1"/>
              <a:t>historik</a:t>
            </a:r>
            <a:r>
              <a:rPr lang="en-US" dirty="0"/>
              <a:t>, </a:t>
            </a:r>
            <a:r>
              <a:rPr lang="en-US" dirty="0" err="1"/>
              <a:t>që</a:t>
            </a:r>
            <a:r>
              <a:rPr lang="en-US" dirty="0"/>
              <a:t> </a:t>
            </a:r>
            <a:r>
              <a:rPr lang="en-US" dirty="0" err="1"/>
              <a:t>mund</a:t>
            </a:r>
            <a:r>
              <a:rPr lang="en-US" dirty="0"/>
              <a:t> </a:t>
            </a:r>
            <a:r>
              <a:rPr lang="en-US" dirty="0" err="1"/>
              <a:t>të</a:t>
            </a:r>
            <a:r>
              <a:rPr lang="en-US" dirty="0"/>
              <a:t> </a:t>
            </a:r>
            <a:r>
              <a:rPr lang="en-US" dirty="0" err="1"/>
              <a:t>përdoret</a:t>
            </a:r>
            <a:r>
              <a:rPr lang="en-US" dirty="0"/>
              <a:t> </a:t>
            </a:r>
            <a:r>
              <a:rPr lang="en-US" dirty="0" err="1"/>
              <a:t>në</a:t>
            </a:r>
            <a:r>
              <a:rPr lang="en-US" dirty="0"/>
              <a:t> </a:t>
            </a:r>
            <a:r>
              <a:rPr lang="en-US" dirty="0" err="1"/>
              <a:t>mënyrë</a:t>
            </a:r>
            <a:r>
              <a:rPr lang="en-US" dirty="0"/>
              <a:t> </a:t>
            </a:r>
            <a:r>
              <a:rPr lang="en-US" dirty="0" err="1"/>
              <a:t>legjitime</a:t>
            </a:r>
            <a:r>
              <a:rPr lang="en-US" dirty="0"/>
              <a:t>, </a:t>
            </a:r>
            <a:r>
              <a:rPr lang="en-US" dirty="0" err="1"/>
              <a:t>qoftë</a:t>
            </a:r>
            <a:r>
              <a:rPr lang="en-US" dirty="0"/>
              <a:t> </a:t>
            </a:r>
            <a:r>
              <a:rPr lang="en-US" dirty="0" err="1"/>
              <a:t>edhe</a:t>
            </a:r>
            <a:r>
              <a:rPr lang="en-US" dirty="0"/>
              <a:t> </a:t>
            </a:r>
            <a:r>
              <a:rPr lang="en-US" dirty="0" err="1"/>
              <a:t>për</a:t>
            </a:r>
            <a:r>
              <a:rPr lang="en-US" dirty="0"/>
              <a:t> </a:t>
            </a:r>
            <a:r>
              <a:rPr lang="en-US" dirty="0" err="1"/>
              <a:t>qëllime</a:t>
            </a:r>
            <a:r>
              <a:rPr lang="en-US" dirty="0"/>
              <a:t> </a:t>
            </a:r>
            <a:r>
              <a:rPr lang="en-US" dirty="0" err="1"/>
              <a:t>provuese</a:t>
            </a:r>
            <a:r>
              <a:rPr lang="en-US" dirty="0"/>
              <a:t> (</a:t>
            </a:r>
            <a:r>
              <a:rPr lang="en-US" i="1" dirty="0" err="1"/>
              <a:t>Vendimi</a:t>
            </a:r>
            <a:r>
              <a:rPr lang="en-US" i="1" dirty="0"/>
              <a:t> </a:t>
            </a:r>
            <a:r>
              <a:rPr lang="en-US" i="1" dirty="0" err="1"/>
              <a:t>nr</a:t>
            </a:r>
            <a:r>
              <a:rPr lang="en-US" i="1" dirty="0"/>
              <a:t>. 6339/2013 i </a:t>
            </a:r>
            <a:r>
              <a:rPr lang="en-US" i="1" dirty="0" err="1"/>
              <a:t>Gjykatës</a:t>
            </a:r>
            <a:r>
              <a:rPr lang="en-US" i="1" dirty="0"/>
              <a:t> </a:t>
            </a:r>
            <a:r>
              <a:rPr lang="en-US" i="1" dirty="0" err="1"/>
              <a:t>së</a:t>
            </a:r>
            <a:r>
              <a:rPr lang="en-US" i="1" dirty="0"/>
              <a:t> </a:t>
            </a:r>
            <a:r>
              <a:rPr lang="en-US" i="1" dirty="0" err="1"/>
              <a:t>Kasacionit</a:t>
            </a:r>
            <a:r>
              <a:rPr lang="en-US" dirty="0"/>
              <a:t>). </a:t>
            </a:r>
            <a:r>
              <a:rPr lang="en-US" dirty="0" err="1"/>
              <a:t>Pra</a:t>
            </a:r>
            <a:r>
              <a:rPr lang="en-US" dirty="0"/>
              <a:t>, </a:t>
            </a:r>
            <a:r>
              <a:rPr lang="en-US" dirty="0" err="1"/>
              <a:t>regjistrimet</a:t>
            </a:r>
            <a:r>
              <a:rPr lang="en-US" dirty="0"/>
              <a:t> e </a:t>
            </a:r>
            <a:r>
              <a:rPr lang="en-US" dirty="0" err="1"/>
              <a:t>bisedave</a:t>
            </a:r>
            <a:r>
              <a:rPr lang="en-US" dirty="0"/>
              <a:t> </a:t>
            </a:r>
            <a:r>
              <a:rPr lang="en-US" dirty="0" err="1"/>
              <a:t>nga</a:t>
            </a:r>
            <a:r>
              <a:rPr lang="en-US" dirty="0"/>
              <a:t> </a:t>
            </a:r>
            <a:r>
              <a:rPr lang="en-US" dirty="0" err="1"/>
              <a:t>njëri</a:t>
            </a:r>
            <a:r>
              <a:rPr lang="en-US" dirty="0"/>
              <a:t> </a:t>
            </a:r>
            <a:r>
              <a:rPr lang="en-US" dirty="0" err="1"/>
              <a:t>prej</a:t>
            </a:r>
            <a:r>
              <a:rPr lang="en-US" dirty="0"/>
              <a:t> </a:t>
            </a:r>
            <a:r>
              <a:rPr lang="en-US" dirty="0" err="1"/>
              <a:t>bashkëbiseduesve</a:t>
            </a:r>
            <a:r>
              <a:rPr lang="en-US" dirty="0"/>
              <a:t> </a:t>
            </a:r>
            <a:r>
              <a:rPr lang="en-US" dirty="0" err="1"/>
              <a:t>nuk</a:t>
            </a:r>
            <a:r>
              <a:rPr lang="en-US" dirty="0"/>
              <a:t> </a:t>
            </a:r>
            <a:r>
              <a:rPr lang="en-US" dirty="0" err="1"/>
              <a:t>hyjnë</a:t>
            </a:r>
            <a:r>
              <a:rPr lang="en-US" dirty="0"/>
              <a:t> </a:t>
            </a:r>
            <a:r>
              <a:rPr lang="en-US" dirty="0" err="1"/>
              <a:t>në</a:t>
            </a:r>
            <a:r>
              <a:rPr lang="en-US" dirty="0"/>
              <a:t> </a:t>
            </a:r>
            <a:r>
              <a:rPr lang="en-US" dirty="0" err="1"/>
              <a:t>konceptin</a:t>
            </a:r>
            <a:r>
              <a:rPr lang="en-US" dirty="0"/>
              <a:t> e "</a:t>
            </a:r>
            <a:r>
              <a:rPr lang="en-US" dirty="0" err="1"/>
              <a:t>përgjimit</a:t>
            </a:r>
            <a:r>
              <a:rPr lang="en-US" dirty="0"/>
              <a:t>" </a:t>
            </a:r>
            <a:r>
              <a:rPr lang="en-US" dirty="0" err="1"/>
              <a:t>telefonik</a:t>
            </a:r>
            <a:r>
              <a:rPr lang="en-US" dirty="0"/>
              <a:t> </a:t>
            </a:r>
            <a:r>
              <a:rPr lang="en-US" dirty="0" err="1"/>
              <a:t>në</a:t>
            </a:r>
            <a:r>
              <a:rPr lang="en-US" dirty="0"/>
              <a:t> </a:t>
            </a:r>
            <a:r>
              <a:rPr lang="en-US" dirty="0" err="1"/>
              <a:t>kuptimin</a:t>
            </a:r>
            <a:r>
              <a:rPr lang="en-US" dirty="0"/>
              <a:t> </a:t>
            </a:r>
            <a:r>
              <a:rPr lang="en-US" dirty="0" err="1"/>
              <a:t>teknik</a:t>
            </a:r>
            <a:r>
              <a:rPr lang="en-US" dirty="0"/>
              <a:t>, </a:t>
            </a:r>
            <a:r>
              <a:rPr lang="en-US" dirty="0" err="1"/>
              <a:t>por</a:t>
            </a:r>
            <a:r>
              <a:rPr lang="en-US" dirty="0"/>
              <a:t> </a:t>
            </a:r>
            <a:r>
              <a:rPr lang="en-US" dirty="0" err="1"/>
              <a:t>në</a:t>
            </a:r>
            <a:r>
              <a:rPr lang="en-US" dirty="0"/>
              <a:t> </a:t>
            </a:r>
            <a:r>
              <a:rPr lang="en-US" dirty="0" err="1"/>
              <a:t>thelb</a:t>
            </a:r>
            <a:r>
              <a:rPr lang="en-US" dirty="0"/>
              <a:t> </a:t>
            </a:r>
            <a:r>
              <a:rPr lang="en-US" dirty="0" err="1"/>
              <a:t>rezultojnë</a:t>
            </a:r>
            <a:r>
              <a:rPr lang="en-US" dirty="0"/>
              <a:t> </a:t>
            </a:r>
            <a:r>
              <a:rPr lang="en-US" dirty="0" err="1"/>
              <a:t>në</a:t>
            </a:r>
            <a:r>
              <a:rPr lang="en-US" dirty="0"/>
              <a:t> </a:t>
            </a:r>
            <a:r>
              <a:rPr lang="en-US" dirty="0" err="1"/>
              <a:t>një</a:t>
            </a:r>
            <a:r>
              <a:rPr lang="en-US" dirty="0"/>
              <a:t> </a:t>
            </a:r>
            <a:r>
              <a:rPr lang="en-US" dirty="0" err="1"/>
              <a:t>formë</a:t>
            </a:r>
            <a:r>
              <a:rPr lang="en-US" dirty="0"/>
              <a:t> </a:t>
            </a:r>
            <a:r>
              <a:rPr lang="en-US" dirty="0" err="1"/>
              <a:t>të</a:t>
            </a:r>
            <a:r>
              <a:rPr lang="en-US" dirty="0"/>
              <a:t> </a:t>
            </a:r>
            <a:r>
              <a:rPr lang="en-US" dirty="0" err="1"/>
              <a:t>veçantë</a:t>
            </a:r>
            <a:r>
              <a:rPr lang="en-US" dirty="0"/>
              <a:t> </a:t>
            </a:r>
            <a:r>
              <a:rPr lang="en-US" dirty="0" err="1"/>
              <a:t>dokumentacioni</a:t>
            </a:r>
            <a:r>
              <a:rPr lang="en-US" dirty="0"/>
              <a:t>, </a:t>
            </a:r>
            <a:r>
              <a:rPr lang="en-US" dirty="0" err="1"/>
              <a:t>që</a:t>
            </a:r>
            <a:r>
              <a:rPr lang="en-US" dirty="0"/>
              <a:t> </a:t>
            </a:r>
            <a:r>
              <a:rPr lang="en-US" dirty="0" err="1"/>
              <a:t>nuk</a:t>
            </a:r>
            <a:r>
              <a:rPr lang="en-US" dirty="0"/>
              <a:t> i </a:t>
            </a:r>
            <a:r>
              <a:rPr lang="en-US" dirty="0" err="1"/>
              <a:t>nënshtrohet</a:t>
            </a:r>
            <a:r>
              <a:rPr lang="en-US" dirty="0"/>
              <a:t> </a:t>
            </a:r>
            <a:r>
              <a:rPr lang="en-US" dirty="0" err="1"/>
              <a:t>kufizimeve</a:t>
            </a:r>
            <a:r>
              <a:rPr lang="en-US" dirty="0"/>
              <a:t> </a:t>
            </a:r>
            <a:r>
              <a:rPr lang="en-US" dirty="0" err="1"/>
              <a:t>dhe</a:t>
            </a:r>
            <a:r>
              <a:rPr lang="en-US" dirty="0"/>
              <a:t> </a:t>
            </a:r>
            <a:r>
              <a:rPr lang="en-US" dirty="0" err="1"/>
              <a:t>formaliteteve</a:t>
            </a:r>
            <a:r>
              <a:rPr lang="en-US" dirty="0"/>
              <a:t> </a:t>
            </a:r>
            <a:r>
              <a:rPr lang="en-US" dirty="0" err="1"/>
              <a:t>të</a:t>
            </a:r>
            <a:r>
              <a:rPr lang="en-US" dirty="0"/>
              <a:t> </a:t>
            </a:r>
            <a:r>
              <a:rPr lang="en-US" dirty="0" err="1"/>
              <a:t>përgjimit</a:t>
            </a:r>
            <a:r>
              <a:rPr lang="en-US" dirty="0"/>
              <a:t> (</a:t>
            </a:r>
            <a:r>
              <a:rPr lang="en-US" i="1" dirty="0" err="1"/>
              <a:t>Vendimi</a:t>
            </a:r>
            <a:r>
              <a:rPr lang="en-US" i="1" dirty="0"/>
              <a:t> </a:t>
            </a:r>
            <a:r>
              <a:rPr lang="en-US" i="1" dirty="0" err="1"/>
              <a:t>nr</a:t>
            </a:r>
            <a:r>
              <a:rPr lang="en-US" i="1" dirty="0"/>
              <a:t>. 6302/1999 i </a:t>
            </a:r>
            <a:r>
              <a:rPr lang="en-US" i="1" dirty="0" err="1"/>
              <a:t>Gjykatës</a:t>
            </a:r>
            <a:r>
              <a:rPr lang="en-US" i="1" dirty="0"/>
              <a:t> </a:t>
            </a:r>
            <a:r>
              <a:rPr lang="en-US" i="1" dirty="0" err="1"/>
              <a:t>së</a:t>
            </a:r>
            <a:r>
              <a:rPr lang="en-US" i="1" dirty="0"/>
              <a:t> </a:t>
            </a:r>
            <a:r>
              <a:rPr lang="en-US" i="1" dirty="0" err="1"/>
              <a:t>Kasacionit</a:t>
            </a:r>
            <a:r>
              <a:rPr lang="en-US" dirty="0" smtClean="0"/>
              <a:t>).</a:t>
            </a:r>
            <a:endParaRPr lang="en-GB" dirty="0"/>
          </a:p>
          <a:p>
            <a:pPr algn="just"/>
            <a:r>
              <a:rPr lang="en-US" dirty="0" err="1"/>
              <a:t>Madje</a:t>
            </a:r>
            <a:r>
              <a:rPr lang="en-US" dirty="0"/>
              <a:t>, </a:t>
            </a:r>
            <a:r>
              <a:rPr lang="en-US" dirty="0" err="1"/>
              <a:t>sipas</a:t>
            </a:r>
            <a:r>
              <a:rPr lang="en-US" dirty="0"/>
              <a:t> </a:t>
            </a:r>
            <a:r>
              <a:rPr lang="en-US" dirty="0" err="1"/>
              <a:t>Gjykatës</a:t>
            </a:r>
            <a:r>
              <a:rPr lang="en-US" dirty="0"/>
              <a:t> </a:t>
            </a:r>
            <a:r>
              <a:rPr lang="en-US" dirty="0" err="1"/>
              <a:t>së</a:t>
            </a:r>
            <a:r>
              <a:rPr lang="en-US" dirty="0"/>
              <a:t> </a:t>
            </a:r>
            <a:r>
              <a:rPr lang="en-US" dirty="0" err="1"/>
              <a:t>Kasacionit</a:t>
            </a:r>
            <a:r>
              <a:rPr lang="en-US" dirty="0"/>
              <a:t>, </a:t>
            </a:r>
            <a:r>
              <a:rPr lang="en-US" dirty="0" err="1"/>
              <a:t>edhe</a:t>
            </a:r>
            <a:r>
              <a:rPr lang="en-US" dirty="0"/>
              <a:t> </a:t>
            </a:r>
            <a:r>
              <a:rPr lang="en-US" dirty="0" err="1"/>
              <a:t>regjistrimi</a:t>
            </a:r>
            <a:r>
              <a:rPr lang="en-US" dirty="0"/>
              <a:t> i </a:t>
            </a:r>
            <a:r>
              <a:rPr lang="en-US" dirty="0" err="1"/>
              <a:t>bisedave</a:t>
            </a:r>
            <a:r>
              <a:rPr lang="en-US" dirty="0"/>
              <a:t> </a:t>
            </a:r>
            <a:r>
              <a:rPr lang="en-US" dirty="0" err="1"/>
              <a:t>të</a:t>
            </a:r>
            <a:r>
              <a:rPr lang="en-US" dirty="0"/>
              <a:t> </a:t>
            </a:r>
            <a:r>
              <a:rPr lang="en-US" dirty="0" err="1"/>
              <a:t>të</a:t>
            </a:r>
            <a:r>
              <a:rPr lang="en-US" dirty="0"/>
              <a:t> </a:t>
            </a:r>
            <a:r>
              <a:rPr lang="en-US" dirty="0" err="1"/>
              <a:t>dyshuarve</a:t>
            </a:r>
            <a:r>
              <a:rPr lang="en-US" dirty="0"/>
              <a:t> </a:t>
            </a:r>
            <a:r>
              <a:rPr lang="en-US" dirty="0" err="1"/>
              <a:t>nga</a:t>
            </a:r>
            <a:r>
              <a:rPr lang="en-US" dirty="0"/>
              <a:t> PGJ </a:t>
            </a:r>
            <a:r>
              <a:rPr lang="en-US" dirty="0" err="1"/>
              <a:t>nëpërmjet</a:t>
            </a:r>
            <a:r>
              <a:rPr lang="en-US" dirty="0"/>
              <a:t> </a:t>
            </a:r>
            <a:r>
              <a:rPr lang="en-US" dirty="0" err="1"/>
              <a:t>celularëve</a:t>
            </a:r>
            <a:r>
              <a:rPr lang="en-US" dirty="0"/>
              <a:t> </a:t>
            </a:r>
            <a:r>
              <a:rPr lang="en-US" dirty="0" err="1"/>
              <a:t>të</a:t>
            </a:r>
            <a:r>
              <a:rPr lang="en-US" dirty="0"/>
              <a:t> </a:t>
            </a:r>
            <a:r>
              <a:rPr lang="en-US" dirty="0" err="1"/>
              <a:t>tyre</a:t>
            </a:r>
            <a:r>
              <a:rPr lang="en-US" dirty="0"/>
              <a:t> </a:t>
            </a:r>
            <a:r>
              <a:rPr lang="en-US" dirty="0" err="1"/>
              <a:t>nuk</a:t>
            </a:r>
            <a:r>
              <a:rPr lang="en-US" dirty="0"/>
              <a:t> </a:t>
            </a:r>
            <a:r>
              <a:rPr lang="en-US" dirty="0" err="1"/>
              <a:t>përbën</a:t>
            </a:r>
            <a:r>
              <a:rPr lang="en-US" dirty="0"/>
              <a:t> </a:t>
            </a:r>
            <a:r>
              <a:rPr lang="en-US" dirty="0" err="1"/>
              <a:t>përgjim</a:t>
            </a:r>
            <a:r>
              <a:rPr lang="en-US" dirty="0"/>
              <a:t>, </a:t>
            </a:r>
            <a:r>
              <a:rPr lang="en-US" dirty="0" err="1"/>
              <a:t>por</a:t>
            </a:r>
            <a:r>
              <a:rPr lang="en-US" dirty="0"/>
              <a:t> </a:t>
            </a:r>
            <a:r>
              <a:rPr lang="en-US" dirty="0" err="1"/>
              <a:t>një</a:t>
            </a:r>
            <a:r>
              <a:rPr lang="en-US" dirty="0"/>
              <a:t> </a:t>
            </a:r>
            <a:r>
              <a:rPr lang="en-US" dirty="0" err="1"/>
              <a:t>formë</a:t>
            </a:r>
            <a:r>
              <a:rPr lang="en-US" dirty="0"/>
              <a:t> e </a:t>
            </a:r>
            <a:r>
              <a:rPr lang="en-US" dirty="0" err="1"/>
              <a:t>ruajtjes</a:t>
            </a:r>
            <a:r>
              <a:rPr lang="en-US" dirty="0"/>
              <a:t> </a:t>
            </a:r>
            <a:r>
              <a:rPr lang="en-US" dirty="0" err="1"/>
              <a:t>kompjuterike</a:t>
            </a:r>
            <a:r>
              <a:rPr lang="en-US" dirty="0"/>
              <a:t> </a:t>
            </a:r>
            <a:r>
              <a:rPr lang="en-US" dirty="0" err="1"/>
              <a:t>të</a:t>
            </a:r>
            <a:r>
              <a:rPr lang="en-US" dirty="0"/>
              <a:t> </a:t>
            </a:r>
            <a:r>
              <a:rPr lang="en-US" dirty="0" err="1"/>
              <a:t>një</a:t>
            </a:r>
            <a:r>
              <a:rPr lang="en-US" dirty="0"/>
              <a:t> </a:t>
            </a:r>
            <a:r>
              <a:rPr lang="en-US" dirty="0" err="1"/>
              <a:t>fakti</a:t>
            </a:r>
            <a:r>
              <a:rPr lang="en-US" dirty="0"/>
              <a:t> </a:t>
            </a:r>
            <a:r>
              <a:rPr lang="en-US" dirty="0" err="1"/>
              <a:t>historik</a:t>
            </a:r>
            <a:r>
              <a:rPr lang="en-US" dirty="0"/>
              <a:t> </a:t>
            </a:r>
            <a:r>
              <a:rPr lang="en-US" dirty="0" err="1"/>
              <a:t>të</a:t>
            </a:r>
            <a:r>
              <a:rPr lang="en-US" dirty="0"/>
              <a:t> </a:t>
            </a:r>
            <a:r>
              <a:rPr lang="en-US" dirty="0" err="1"/>
              <a:t>perceptuar</a:t>
            </a:r>
            <a:r>
              <a:rPr lang="en-US" dirty="0"/>
              <a:t> </a:t>
            </a:r>
            <a:r>
              <a:rPr lang="en-US" dirty="0" err="1"/>
              <a:t>drejtpërdrejt</a:t>
            </a:r>
            <a:r>
              <a:rPr lang="en-US" dirty="0"/>
              <a:t> </a:t>
            </a:r>
            <a:r>
              <a:rPr lang="en-US" dirty="0" err="1"/>
              <a:t>nga</a:t>
            </a:r>
            <a:r>
              <a:rPr lang="en-US" dirty="0"/>
              <a:t> </a:t>
            </a:r>
            <a:r>
              <a:rPr lang="en-US" dirty="0" err="1"/>
              <a:t>dëshmitari</a:t>
            </a:r>
            <a:r>
              <a:rPr lang="en-US" dirty="0"/>
              <a:t>, </a:t>
            </a:r>
            <a:r>
              <a:rPr lang="en-US" dirty="0" err="1"/>
              <a:t>që</a:t>
            </a:r>
            <a:r>
              <a:rPr lang="en-US" dirty="0"/>
              <a:t> </a:t>
            </a:r>
            <a:r>
              <a:rPr lang="en-US" dirty="0" err="1"/>
              <a:t>mund</a:t>
            </a:r>
            <a:r>
              <a:rPr lang="en-US" dirty="0"/>
              <a:t> </a:t>
            </a:r>
            <a:r>
              <a:rPr lang="en-US" dirty="0" err="1"/>
              <a:t>të</a:t>
            </a:r>
            <a:r>
              <a:rPr lang="en-US" dirty="0"/>
              <a:t> </a:t>
            </a:r>
            <a:r>
              <a:rPr lang="en-US" dirty="0" err="1"/>
              <a:t>përdoret</a:t>
            </a:r>
            <a:r>
              <a:rPr lang="en-US" dirty="0"/>
              <a:t> </a:t>
            </a:r>
            <a:r>
              <a:rPr lang="en-US" dirty="0" err="1"/>
              <a:t>në</a:t>
            </a:r>
            <a:r>
              <a:rPr lang="en-US" dirty="0"/>
              <a:t> </a:t>
            </a:r>
            <a:r>
              <a:rPr lang="en-US" dirty="0" err="1"/>
              <a:t>gjyq</a:t>
            </a:r>
            <a:r>
              <a:rPr lang="en-US" dirty="0"/>
              <a:t> </a:t>
            </a:r>
            <a:r>
              <a:rPr lang="en-US" dirty="0" err="1"/>
              <a:t>si</a:t>
            </a:r>
            <a:r>
              <a:rPr lang="en-US" dirty="0"/>
              <a:t> </a:t>
            </a:r>
            <a:r>
              <a:rPr lang="en-US" dirty="0" err="1"/>
              <a:t>një</a:t>
            </a:r>
            <a:r>
              <a:rPr lang="en-US" dirty="0"/>
              <a:t> </a:t>
            </a:r>
            <a:r>
              <a:rPr lang="en-US" dirty="0" err="1"/>
              <a:t>dokument</a:t>
            </a:r>
            <a:r>
              <a:rPr lang="en-US" dirty="0"/>
              <a:t> </a:t>
            </a:r>
            <a:r>
              <a:rPr lang="en-US" dirty="0" err="1"/>
              <a:t>për</a:t>
            </a:r>
            <a:r>
              <a:rPr lang="en-US" dirty="0"/>
              <a:t> </a:t>
            </a:r>
            <a:r>
              <a:rPr lang="en-US" dirty="0" err="1"/>
              <a:t>të</a:t>
            </a:r>
            <a:r>
              <a:rPr lang="en-US" dirty="0"/>
              <a:t> </a:t>
            </a:r>
            <a:r>
              <a:rPr lang="en-US" dirty="0" err="1"/>
              <a:t>mbështetur</a:t>
            </a:r>
            <a:r>
              <a:rPr lang="en-US" dirty="0"/>
              <a:t> </a:t>
            </a:r>
            <a:r>
              <a:rPr lang="en-US" dirty="0" err="1"/>
              <a:t>kujtesën</a:t>
            </a:r>
            <a:r>
              <a:rPr lang="en-US" dirty="0"/>
              <a:t> e </a:t>
            </a:r>
            <a:r>
              <a:rPr lang="en-US" dirty="0" err="1"/>
              <a:t>tyre</a:t>
            </a:r>
            <a:r>
              <a:rPr lang="en-US" dirty="0"/>
              <a:t> (</a:t>
            </a:r>
            <a:r>
              <a:rPr lang="en-US" i="1" dirty="0" err="1"/>
              <a:t>Vendimi</a:t>
            </a:r>
            <a:r>
              <a:rPr lang="en-US" i="1" dirty="0"/>
              <a:t> </a:t>
            </a:r>
            <a:r>
              <a:rPr lang="en-US" i="1" dirty="0" err="1"/>
              <a:t>nr</a:t>
            </a:r>
            <a:r>
              <a:rPr lang="en-US" i="1" dirty="0"/>
              <a:t>. 53375/2017 i </a:t>
            </a:r>
            <a:r>
              <a:rPr lang="en-US" i="1" dirty="0" err="1"/>
              <a:t>Gjykatës</a:t>
            </a:r>
            <a:r>
              <a:rPr lang="en-US" i="1" dirty="0"/>
              <a:t> </a:t>
            </a:r>
            <a:r>
              <a:rPr lang="en-US" i="1" dirty="0" err="1"/>
              <a:t>së</a:t>
            </a:r>
            <a:r>
              <a:rPr lang="en-US" i="1" dirty="0"/>
              <a:t> </a:t>
            </a:r>
            <a:r>
              <a:rPr lang="en-US" i="1" dirty="0" err="1"/>
              <a:t>Kasacionit</a:t>
            </a:r>
            <a:r>
              <a:rPr lang="en-US" dirty="0"/>
              <a:t>).</a:t>
            </a:r>
            <a:endParaRPr lang="en-GB" dirty="0"/>
          </a:p>
          <a:p>
            <a:pPr marL="0" lvl="0" indent="0">
              <a:buNone/>
            </a:pPr>
            <a:endParaRPr lang="en-US" b="1" dirty="0"/>
          </a:p>
          <a:p>
            <a:endParaRPr lang="en-US" dirty="0"/>
          </a:p>
        </p:txBody>
      </p:sp>
    </p:spTree>
    <p:extLst>
      <p:ext uri="{BB962C8B-B14F-4D97-AF65-F5344CB8AC3E}">
        <p14:creationId xmlns:p14="http://schemas.microsoft.com/office/powerpoint/2010/main" val="10361161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smtClean="0"/>
              <a:t/>
            </a:r>
            <a:br>
              <a:rPr lang="en-GB" sz="2800" b="1" dirty="0" smtClean="0"/>
            </a:br>
            <a:r>
              <a:rPr lang="en-GB" sz="2800" b="1" dirty="0" err="1" smtClean="0"/>
              <a:t>Regjistrimet</a:t>
            </a:r>
            <a:r>
              <a:rPr lang="en-GB" sz="2800" b="1" dirty="0" smtClean="0"/>
              <a:t> </a:t>
            </a:r>
            <a:r>
              <a:rPr lang="en-GB" sz="2800" b="1" dirty="0"/>
              <a:t>e </a:t>
            </a:r>
            <a:r>
              <a:rPr lang="en-GB" sz="2800" b="1" dirty="0" err="1"/>
              <a:t>kryera</a:t>
            </a:r>
            <a:r>
              <a:rPr lang="en-GB" sz="2800" b="1" dirty="0"/>
              <a:t> </a:t>
            </a:r>
            <a:r>
              <a:rPr lang="en-GB" sz="2800" b="1" dirty="0" err="1"/>
              <a:t>nga</a:t>
            </a:r>
            <a:r>
              <a:rPr lang="en-GB" sz="2800" b="1" dirty="0"/>
              <a:t> </a:t>
            </a:r>
            <a:r>
              <a:rPr lang="en-GB" sz="2800" b="1" dirty="0" err="1"/>
              <a:t>individët</a:t>
            </a:r>
            <a:r>
              <a:rPr lang="en-GB" sz="2800" dirty="0"/>
              <a:t/>
            </a:r>
            <a:br>
              <a:rPr lang="en-GB" sz="2800" dirty="0"/>
            </a:b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70000" lnSpcReduction="20000"/>
          </a:bodyPr>
          <a:lstStyle/>
          <a:p>
            <a:pPr algn="just"/>
            <a:r>
              <a:rPr lang="sq-AL" dirty="0"/>
              <a:t>P</a:t>
            </a:r>
            <a:r>
              <a:rPr lang="sq-AL" dirty="0" smtClean="0"/>
              <a:t>ërmbajtja </a:t>
            </a:r>
            <a:r>
              <a:rPr lang="sq-AL" dirty="0"/>
              <a:t>e bisedave private të regjistruara nga njëri prej bashkëbiseduesve mund të përdoret, edhe pa pasur një vendim nga autoriteti gjyqësor, pavarësisht nëse regjistrimi është bërë prej tij, me kërkesë të PGJ, apo nëse ai vetë vepron duke përdorur materiale të siguruara nga ky i fundit apo nga PGJ, me kusht që pjesëmarrësi të kufizohet vetëm në regjistrimin e bisedës, pa përdorur pajisje nëpërmjet të cilave palët e treta dhe në veçanti, policia të marrë përmbajtjen gjatë kursit të saj dhe të vazhdojë të dëgjojë drejtpërdrejt, pasi në këtë rast do të kishte një ndërhyrje reale në sferën e mbrojtur nga kushtetuta të fshehtësisë dhe lirisë së komunikimeve dhe ku një përgjim ambiental do të kryhej indirekt pa autorizimin e autoritetit gjyqësor (</a:t>
            </a:r>
            <a:r>
              <a:rPr lang="en-US" i="1" dirty="0" err="1"/>
              <a:t>Vendimi</a:t>
            </a:r>
            <a:r>
              <a:rPr lang="en-US" i="1" dirty="0"/>
              <a:t> </a:t>
            </a:r>
            <a:r>
              <a:rPr lang="en-US" i="1" dirty="0" err="1"/>
              <a:t>nr</a:t>
            </a:r>
            <a:r>
              <a:rPr lang="en-US" i="1" dirty="0"/>
              <a:t>. </a:t>
            </a:r>
            <a:r>
              <a:rPr lang="sq-AL" i="1" dirty="0"/>
              <a:t>30082/2002 </a:t>
            </a:r>
            <a:r>
              <a:rPr lang="en-US" i="1" dirty="0"/>
              <a:t>i </a:t>
            </a:r>
            <a:r>
              <a:rPr lang="en-US" i="1" dirty="0" err="1"/>
              <a:t>Gjykatës</a:t>
            </a:r>
            <a:r>
              <a:rPr lang="en-US" i="1" dirty="0"/>
              <a:t> </a:t>
            </a:r>
            <a:r>
              <a:rPr lang="en-US" i="1" dirty="0" err="1"/>
              <a:t>së</a:t>
            </a:r>
            <a:r>
              <a:rPr lang="en-US" i="1" dirty="0"/>
              <a:t> </a:t>
            </a:r>
            <a:r>
              <a:rPr lang="en-US" i="1" dirty="0" err="1"/>
              <a:t>Kasacionit</a:t>
            </a:r>
            <a:r>
              <a:rPr lang="en-US" dirty="0"/>
              <a:t>)</a:t>
            </a:r>
            <a:r>
              <a:rPr lang="sq-AL" dirty="0" smtClean="0"/>
              <a:t>.</a:t>
            </a:r>
            <a:endParaRPr lang="en-GB" dirty="0"/>
          </a:p>
          <a:p>
            <a:pPr algn="just"/>
            <a:r>
              <a:rPr lang="en-US" dirty="0"/>
              <a:t>Nga </a:t>
            </a:r>
            <a:r>
              <a:rPr lang="en-US" dirty="0" err="1"/>
              <a:t>ana</a:t>
            </a:r>
            <a:r>
              <a:rPr lang="en-US" dirty="0"/>
              <a:t> </a:t>
            </a:r>
            <a:r>
              <a:rPr lang="en-US" dirty="0" err="1"/>
              <a:t>tjetër</a:t>
            </a:r>
            <a:r>
              <a:rPr lang="en-US" dirty="0"/>
              <a:t>, </a:t>
            </a:r>
            <a:r>
              <a:rPr lang="it-IT" dirty="0" err="1"/>
              <a:t>regjistrimet</a:t>
            </a:r>
            <a:r>
              <a:rPr lang="it-IT" dirty="0"/>
              <a:t> e </a:t>
            </a:r>
            <a:r>
              <a:rPr lang="it-IT" dirty="0" err="1"/>
              <a:t>bisedave</a:t>
            </a:r>
            <a:r>
              <a:rPr lang="it-IT" dirty="0"/>
              <a:t> </a:t>
            </a:r>
            <a:r>
              <a:rPr lang="it-IT" dirty="0" err="1"/>
              <a:t>të</a:t>
            </a:r>
            <a:r>
              <a:rPr lang="it-IT" dirty="0"/>
              <a:t> </a:t>
            </a:r>
            <a:r>
              <a:rPr lang="it-IT" dirty="0" err="1"/>
              <a:t>bëra</a:t>
            </a:r>
            <a:r>
              <a:rPr lang="it-IT" dirty="0"/>
              <a:t> me </a:t>
            </a:r>
            <a:r>
              <a:rPr lang="it-IT" dirty="0" err="1"/>
              <a:t>regjistrim</a:t>
            </a:r>
            <a:r>
              <a:rPr lang="it-IT" dirty="0"/>
              <a:t> video </a:t>
            </a:r>
            <a:r>
              <a:rPr lang="it-IT" dirty="0" err="1"/>
              <a:t>nga</a:t>
            </a:r>
            <a:r>
              <a:rPr lang="it-IT" dirty="0"/>
              <a:t> </a:t>
            </a:r>
            <a:r>
              <a:rPr lang="it-IT" dirty="0" err="1"/>
              <a:t>një</a:t>
            </a:r>
            <a:r>
              <a:rPr lang="it-IT" dirty="0"/>
              <a:t> </a:t>
            </a:r>
            <a:r>
              <a:rPr lang="it-IT" dirty="0" err="1"/>
              <a:t>person</a:t>
            </a:r>
            <a:r>
              <a:rPr lang="it-IT" dirty="0"/>
              <a:t> </a:t>
            </a:r>
            <a:r>
              <a:rPr lang="it-IT" dirty="0" err="1"/>
              <a:t>privat</a:t>
            </a:r>
            <a:r>
              <a:rPr lang="it-IT" dirty="0"/>
              <a:t> i </a:t>
            </a:r>
            <a:r>
              <a:rPr lang="it-IT" dirty="0" err="1"/>
              <a:t>pajisur</a:t>
            </a:r>
            <a:r>
              <a:rPr lang="it-IT" dirty="0"/>
              <a:t> me </a:t>
            </a:r>
            <a:r>
              <a:rPr lang="it-IT" dirty="0" err="1"/>
              <a:t>mjete</a:t>
            </a:r>
            <a:r>
              <a:rPr lang="it-IT" dirty="0"/>
              <a:t> </a:t>
            </a:r>
            <a:r>
              <a:rPr lang="it-IT" dirty="0" err="1"/>
              <a:t>përgjimi</a:t>
            </a:r>
            <a:r>
              <a:rPr lang="it-IT" dirty="0"/>
              <a:t> </a:t>
            </a:r>
            <a:r>
              <a:rPr lang="it-IT" dirty="0" err="1"/>
              <a:t>të</a:t>
            </a:r>
            <a:r>
              <a:rPr lang="it-IT" dirty="0"/>
              <a:t> </a:t>
            </a:r>
            <a:r>
              <a:rPr lang="it-IT" dirty="0" err="1"/>
              <a:t>përgatitura</a:t>
            </a:r>
            <a:r>
              <a:rPr lang="it-IT" dirty="0"/>
              <a:t> </a:t>
            </a:r>
            <a:r>
              <a:rPr lang="it-IT" dirty="0" err="1"/>
              <a:t>dhe</a:t>
            </a:r>
            <a:r>
              <a:rPr lang="it-IT" dirty="0"/>
              <a:t> </a:t>
            </a:r>
            <a:r>
              <a:rPr lang="it-IT" dirty="0" err="1"/>
              <a:t>të</a:t>
            </a:r>
            <a:r>
              <a:rPr lang="it-IT" dirty="0"/>
              <a:t> </a:t>
            </a:r>
            <a:r>
              <a:rPr lang="it-IT" dirty="0" err="1"/>
              <a:t>siguruara</a:t>
            </a:r>
            <a:r>
              <a:rPr lang="it-IT" dirty="0"/>
              <a:t> </a:t>
            </a:r>
            <a:r>
              <a:rPr lang="it-IT" dirty="0" err="1"/>
              <a:t>për</a:t>
            </a:r>
            <a:r>
              <a:rPr lang="it-IT" dirty="0"/>
              <a:t> </a:t>
            </a:r>
            <a:r>
              <a:rPr lang="it-IT" dirty="0" err="1"/>
              <a:t>të</a:t>
            </a:r>
            <a:r>
              <a:rPr lang="it-IT" dirty="0"/>
              <a:t> PGJ, </a:t>
            </a:r>
            <a:r>
              <a:rPr lang="it-IT" dirty="0" err="1"/>
              <a:t>pas</a:t>
            </a:r>
            <a:r>
              <a:rPr lang="it-IT" dirty="0"/>
              <a:t> </a:t>
            </a:r>
            <a:r>
              <a:rPr lang="it-IT" dirty="0" err="1"/>
              <a:t>vendim</a:t>
            </a:r>
            <a:r>
              <a:rPr lang="it-IT" dirty="0"/>
              <a:t> </a:t>
            </a:r>
            <a:r>
              <a:rPr lang="it-IT" dirty="0" err="1"/>
              <a:t>të</a:t>
            </a:r>
            <a:r>
              <a:rPr lang="it-IT" dirty="0"/>
              <a:t> </a:t>
            </a:r>
            <a:r>
              <a:rPr lang="it-IT" dirty="0" err="1"/>
              <a:t>prokurorit</a:t>
            </a:r>
            <a:r>
              <a:rPr lang="it-IT" dirty="0"/>
              <a:t> ose </a:t>
            </a:r>
            <a:r>
              <a:rPr lang="it-IT" dirty="0" err="1"/>
              <a:t>gjykatës</a:t>
            </a:r>
            <a:r>
              <a:rPr lang="it-IT" dirty="0"/>
              <a:t>, </a:t>
            </a:r>
            <a:r>
              <a:rPr lang="it-IT" dirty="0" err="1"/>
              <a:t>janë</a:t>
            </a:r>
            <a:r>
              <a:rPr lang="it-IT" dirty="0"/>
              <a:t> </a:t>
            </a:r>
            <a:r>
              <a:rPr lang="it-IT" dirty="0" err="1"/>
              <a:t>të</a:t>
            </a:r>
            <a:r>
              <a:rPr lang="it-IT" dirty="0"/>
              <a:t> </a:t>
            </a:r>
            <a:r>
              <a:rPr lang="it-IT" dirty="0" err="1"/>
              <a:t>papërdorshme</a:t>
            </a:r>
            <a:r>
              <a:rPr lang="it-IT" dirty="0"/>
              <a:t>, pasi </a:t>
            </a:r>
            <a:r>
              <a:rPr lang="it-IT" dirty="0" err="1"/>
              <a:t>përbëjnë</a:t>
            </a:r>
            <a:r>
              <a:rPr lang="it-IT" dirty="0"/>
              <a:t> </a:t>
            </a:r>
            <a:r>
              <a:rPr lang="it-IT" dirty="0" err="1"/>
              <a:t>një</a:t>
            </a:r>
            <a:r>
              <a:rPr lang="it-IT" dirty="0"/>
              <a:t> </a:t>
            </a:r>
            <a:r>
              <a:rPr lang="it-IT" dirty="0" err="1"/>
              <a:t>anashkalim</a:t>
            </a:r>
            <a:r>
              <a:rPr lang="it-IT" dirty="0"/>
              <a:t> </a:t>
            </a:r>
            <a:r>
              <a:rPr lang="it-IT" dirty="0" err="1"/>
              <a:t>të</a:t>
            </a:r>
            <a:r>
              <a:rPr lang="it-IT" dirty="0"/>
              <a:t> </a:t>
            </a:r>
            <a:r>
              <a:rPr lang="it-IT" dirty="0" err="1"/>
              <a:t>fshehtë</a:t>
            </a:r>
            <a:r>
              <a:rPr lang="it-IT" dirty="0"/>
              <a:t> </a:t>
            </a:r>
            <a:r>
              <a:rPr lang="it-IT" dirty="0" err="1"/>
              <a:t>të</a:t>
            </a:r>
            <a:r>
              <a:rPr lang="it-IT" dirty="0"/>
              <a:t> </a:t>
            </a:r>
            <a:r>
              <a:rPr lang="it-IT" dirty="0" err="1"/>
              <a:t>rregullave</a:t>
            </a:r>
            <a:r>
              <a:rPr lang="it-IT" dirty="0"/>
              <a:t> </a:t>
            </a:r>
            <a:r>
              <a:rPr lang="it-IT" dirty="0" err="1"/>
              <a:t>të</a:t>
            </a:r>
            <a:r>
              <a:rPr lang="it-IT" dirty="0"/>
              <a:t> </a:t>
            </a:r>
            <a:r>
              <a:rPr lang="it-IT" dirty="0" err="1"/>
              <a:t>përgjimit</a:t>
            </a:r>
            <a:r>
              <a:rPr lang="it-IT" dirty="0"/>
              <a:t> (</a:t>
            </a:r>
            <a:r>
              <a:rPr lang="it-IT" i="1" dirty="0"/>
              <a:t>Vendimi nr. 44128/2008 i </a:t>
            </a:r>
            <a:r>
              <a:rPr lang="it-IT" i="1" dirty="0" err="1"/>
              <a:t>Gjykatës</a:t>
            </a:r>
            <a:r>
              <a:rPr lang="it-IT" i="1" dirty="0"/>
              <a:t> </a:t>
            </a:r>
            <a:r>
              <a:rPr lang="it-IT" i="1" dirty="0" err="1"/>
              <a:t>së</a:t>
            </a:r>
            <a:r>
              <a:rPr lang="it-IT" i="1" dirty="0"/>
              <a:t> </a:t>
            </a:r>
            <a:r>
              <a:rPr lang="it-IT" i="1" dirty="0" err="1"/>
              <a:t>Kasacionit</a:t>
            </a:r>
            <a:r>
              <a:rPr lang="it-IT" dirty="0"/>
              <a:t>). </a:t>
            </a:r>
            <a:r>
              <a:rPr lang="it-IT" dirty="0" err="1"/>
              <a:t>Gjithashtu</a:t>
            </a:r>
            <a:r>
              <a:rPr lang="it-IT" dirty="0"/>
              <a:t>, </a:t>
            </a:r>
            <a:r>
              <a:rPr lang="en-US" dirty="0" err="1"/>
              <a:t>rasti</a:t>
            </a:r>
            <a:r>
              <a:rPr lang="en-US" dirty="0"/>
              <a:t> </a:t>
            </a:r>
            <a:r>
              <a:rPr lang="en-US" dirty="0" err="1"/>
              <a:t>kur</a:t>
            </a:r>
            <a:r>
              <a:rPr lang="en-US" dirty="0"/>
              <a:t> </a:t>
            </a:r>
            <a:r>
              <a:rPr lang="en-US" dirty="0" err="1"/>
              <a:t>një</a:t>
            </a:r>
            <a:r>
              <a:rPr lang="en-US" dirty="0"/>
              <a:t> person, </a:t>
            </a:r>
            <a:r>
              <a:rPr lang="en-US" dirty="0" err="1"/>
              <a:t>në</a:t>
            </a:r>
            <a:r>
              <a:rPr lang="en-US" dirty="0"/>
              <a:t> </a:t>
            </a:r>
            <a:r>
              <a:rPr lang="en-US" dirty="0" err="1"/>
              <a:t>kuadër</a:t>
            </a:r>
            <a:r>
              <a:rPr lang="en-US" dirty="0"/>
              <a:t> </a:t>
            </a:r>
            <a:r>
              <a:rPr lang="en-US" dirty="0" err="1"/>
              <a:t>të</a:t>
            </a:r>
            <a:r>
              <a:rPr lang="en-US" dirty="0"/>
              <a:t> </a:t>
            </a:r>
            <a:r>
              <a:rPr lang="en-US" dirty="0" err="1"/>
              <a:t>bashkëpunimit</a:t>
            </a:r>
            <a:r>
              <a:rPr lang="en-US" dirty="0"/>
              <a:t> me PGJ, </a:t>
            </a:r>
            <a:r>
              <a:rPr lang="en-US" dirty="0" err="1"/>
              <a:t>fsheh</a:t>
            </a:r>
            <a:r>
              <a:rPr lang="en-US" dirty="0"/>
              <a:t> </a:t>
            </a:r>
            <a:r>
              <a:rPr lang="en-US" dirty="0" err="1"/>
              <a:t>një</a:t>
            </a:r>
            <a:r>
              <a:rPr lang="en-US" dirty="0"/>
              <a:t> </a:t>
            </a:r>
            <a:r>
              <a:rPr lang="en-US" dirty="0" err="1"/>
              <a:t>mikrofon</a:t>
            </a:r>
            <a:r>
              <a:rPr lang="en-US" dirty="0"/>
              <a:t> </a:t>
            </a:r>
            <a:r>
              <a:rPr lang="en-US" dirty="0" err="1"/>
              <a:t>të</a:t>
            </a:r>
            <a:r>
              <a:rPr lang="en-US" dirty="0"/>
              <a:t> </a:t>
            </a:r>
            <a:r>
              <a:rPr lang="en-US" dirty="0" err="1"/>
              <a:t>lidhur</a:t>
            </a:r>
            <a:r>
              <a:rPr lang="en-US" dirty="0"/>
              <a:t> me radio </a:t>
            </a:r>
            <a:r>
              <a:rPr lang="en-US" dirty="0" err="1"/>
              <a:t>në</a:t>
            </a:r>
            <a:r>
              <a:rPr lang="en-US" dirty="0"/>
              <a:t> </a:t>
            </a:r>
            <a:r>
              <a:rPr lang="en-US" dirty="0" err="1"/>
              <a:t>njësinë</a:t>
            </a:r>
            <a:r>
              <a:rPr lang="en-US" dirty="0"/>
              <a:t> </a:t>
            </a:r>
            <a:r>
              <a:rPr lang="en-US" dirty="0" err="1"/>
              <a:t>qendrore</a:t>
            </a:r>
            <a:r>
              <a:rPr lang="en-US" dirty="0"/>
              <a:t>, duke i </a:t>
            </a:r>
            <a:r>
              <a:rPr lang="en-US" dirty="0" err="1"/>
              <a:t>lejuar</a:t>
            </a:r>
            <a:r>
              <a:rPr lang="en-US" dirty="0"/>
              <a:t> OPGJ </a:t>
            </a:r>
            <a:r>
              <a:rPr lang="en-US" dirty="0" err="1"/>
              <a:t>të</a:t>
            </a:r>
            <a:r>
              <a:rPr lang="en-US" dirty="0"/>
              <a:t> </a:t>
            </a:r>
            <a:r>
              <a:rPr lang="en-US" dirty="0" err="1"/>
              <a:t>dëgjojnë</a:t>
            </a:r>
            <a:r>
              <a:rPr lang="en-US" dirty="0"/>
              <a:t> </a:t>
            </a:r>
            <a:r>
              <a:rPr lang="en-US" dirty="0" err="1"/>
              <a:t>drejtpërdrejt</a:t>
            </a:r>
            <a:r>
              <a:rPr lang="en-US" dirty="0"/>
              <a:t> </a:t>
            </a:r>
            <a:r>
              <a:rPr lang="en-US" dirty="0" err="1"/>
              <a:t>bisedat</a:t>
            </a:r>
            <a:r>
              <a:rPr lang="en-US" dirty="0"/>
              <a:t>, </a:t>
            </a:r>
            <a:r>
              <a:rPr lang="en-US" dirty="0" err="1"/>
              <a:t>në</a:t>
            </a:r>
            <a:r>
              <a:rPr lang="en-US" dirty="0"/>
              <a:t> </a:t>
            </a:r>
            <a:r>
              <a:rPr lang="en-US" dirty="0" err="1"/>
              <a:t>fakt</a:t>
            </a:r>
            <a:r>
              <a:rPr lang="en-US" dirty="0"/>
              <a:t>, </a:t>
            </a:r>
            <a:r>
              <a:rPr lang="en-US" dirty="0" err="1"/>
              <a:t>përbën</a:t>
            </a:r>
            <a:r>
              <a:rPr lang="en-US" dirty="0"/>
              <a:t> </a:t>
            </a:r>
            <a:r>
              <a:rPr lang="en-US" dirty="0" err="1"/>
              <a:t>ndërhyrje</a:t>
            </a:r>
            <a:r>
              <a:rPr lang="en-US" dirty="0"/>
              <a:t> </a:t>
            </a:r>
            <a:r>
              <a:rPr lang="en-US" dirty="0" err="1"/>
              <a:t>të</a:t>
            </a:r>
            <a:r>
              <a:rPr lang="en-US" dirty="0"/>
              <a:t> </a:t>
            </a:r>
            <a:r>
              <a:rPr lang="en-US" dirty="0" err="1"/>
              <a:t>rëndë</a:t>
            </a:r>
            <a:r>
              <a:rPr lang="en-US" dirty="0"/>
              <a:t> </a:t>
            </a:r>
            <a:r>
              <a:rPr lang="en-US" dirty="0" err="1"/>
              <a:t>në</a:t>
            </a:r>
            <a:r>
              <a:rPr lang="en-US" dirty="0"/>
              <a:t> </a:t>
            </a:r>
            <a:r>
              <a:rPr lang="en-US" dirty="0" err="1"/>
              <a:t>jetën</a:t>
            </a:r>
            <a:r>
              <a:rPr lang="en-US" dirty="0"/>
              <a:t> private </a:t>
            </a:r>
            <a:r>
              <a:rPr lang="en-US" dirty="0" err="1"/>
              <a:t>të</a:t>
            </a:r>
            <a:r>
              <a:rPr lang="en-US" dirty="0"/>
              <a:t> </a:t>
            </a:r>
            <a:r>
              <a:rPr lang="en-US" dirty="0" err="1"/>
              <a:t>të</a:t>
            </a:r>
            <a:r>
              <a:rPr lang="en-US" dirty="0"/>
              <a:t> </a:t>
            </a:r>
            <a:r>
              <a:rPr lang="en-US" dirty="0" err="1"/>
              <a:t>interesuarve</a:t>
            </a:r>
            <a:r>
              <a:rPr lang="en-US" dirty="0"/>
              <a:t>, e </a:t>
            </a:r>
            <a:r>
              <a:rPr lang="en-US" dirty="0" err="1"/>
              <a:t>cila</a:t>
            </a:r>
            <a:r>
              <a:rPr lang="en-US" dirty="0"/>
              <a:t> </a:t>
            </a:r>
            <a:r>
              <a:rPr lang="en-US" dirty="0" err="1"/>
              <a:t>nuk</a:t>
            </a:r>
            <a:r>
              <a:rPr lang="en-US" dirty="0"/>
              <a:t> </a:t>
            </a:r>
            <a:r>
              <a:rPr lang="en-US" dirty="0" err="1"/>
              <a:t>eliminohet</a:t>
            </a:r>
            <a:r>
              <a:rPr lang="en-US" dirty="0"/>
              <a:t> </a:t>
            </a:r>
            <a:r>
              <a:rPr lang="en-US" dirty="0" err="1"/>
              <a:t>dhe</a:t>
            </a:r>
            <a:r>
              <a:rPr lang="en-US" dirty="0"/>
              <a:t> as </a:t>
            </a:r>
            <a:r>
              <a:rPr lang="en-US" dirty="0" err="1"/>
              <a:t>zbutet</a:t>
            </a:r>
            <a:r>
              <a:rPr lang="en-US" dirty="0"/>
              <a:t> </a:t>
            </a:r>
            <a:r>
              <a:rPr lang="en-US" dirty="0" err="1"/>
              <a:t>nga</a:t>
            </a:r>
            <a:r>
              <a:rPr lang="en-US" dirty="0"/>
              <a:t> </a:t>
            </a:r>
            <a:r>
              <a:rPr lang="en-US" dirty="0" err="1"/>
              <a:t>rrethana</a:t>
            </a:r>
            <a:r>
              <a:rPr lang="en-US" dirty="0"/>
              <a:t> </a:t>
            </a:r>
            <a:r>
              <a:rPr lang="en-US" dirty="0" err="1"/>
              <a:t>thjesht</a:t>
            </a:r>
            <a:r>
              <a:rPr lang="en-US" dirty="0"/>
              <a:t> </a:t>
            </a:r>
            <a:r>
              <a:rPr lang="en-US" dirty="0" err="1"/>
              <a:t>rastësore</a:t>
            </a:r>
            <a:r>
              <a:rPr lang="en-US" dirty="0"/>
              <a:t> </a:t>
            </a:r>
            <a:r>
              <a:rPr lang="en-US" dirty="0" err="1"/>
              <a:t>që</a:t>
            </a:r>
            <a:r>
              <a:rPr lang="en-US" dirty="0"/>
              <a:t> </a:t>
            </a:r>
            <a:r>
              <a:rPr lang="en-US" dirty="0" err="1"/>
              <a:t>njëri</a:t>
            </a:r>
            <a:r>
              <a:rPr lang="en-US" dirty="0"/>
              <a:t> </a:t>
            </a:r>
            <a:r>
              <a:rPr lang="en-US" dirty="0" err="1"/>
              <a:t>prej</a:t>
            </a:r>
            <a:r>
              <a:rPr lang="en-US" dirty="0"/>
              <a:t> </a:t>
            </a:r>
            <a:r>
              <a:rPr lang="en-US" dirty="0" err="1"/>
              <a:t>tyre</a:t>
            </a:r>
            <a:r>
              <a:rPr lang="en-US" dirty="0"/>
              <a:t> </a:t>
            </a:r>
            <a:r>
              <a:rPr lang="en-US" dirty="0" err="1"/>
              <a:t>jep</a:t>
            </a:r>
            <a:r>
              <a:rPr lang="en-US" dirty="0"/>
              <a:t> </a:t>
            </a:r>
            <a:r>
              <a:rPr lang="en-US" dirty="0" err="1"/>
              <a:t>pëlqimin</a:t>
            </a:r>
            <a:r>
              <a:rPr lang="en-US" dirty="0"/>
              <a:t> (</a:t>
            </a:r>
            <a:r>
              <a:rPr lang="en-US" i="1" dirty="0" err="1"/>
              <a:t>Vendimi</a:t>
            </a:r>
            <a:r>
              <a:rPr lang="en-US" i="1" dirty="0"/>
              <a:t> </a:t>
            </a:r>
            <a:r>
              <a:rPr lang="en-US" i="1" dirty="0" err="1"/>
              <a:t>nr</a:t>
            </a:r>
            <a:r>
              <a:rPr lang="en-US" i="1" dirty="0"/>
              <a:t>. 3458/1999 i </a:t>
            </a:r>
            <a:r>
              <a:rPr lang="en-US" i="1" dirty="0" err="1"/>
              <a:t>Gjykatës</a:t>
            </a:r>
            <a:r>
              <a:rPr lang="en-US" i="1" dirty="0"/>
              <a:t> </a:t>
            </a:r>
            <a:r>
              <a:rPr lang="en-US" i="1" dirty="0" err="1"/>
              <a:t>së</a:t>
            </a:r>
            <a:r>
              <a:rPr lang="en-US" i="1" dirty="0"/>
              <a:t> </a:t>
            </a:r>
            <a:r>
              <a:rPr lang="en-US" i="1" dirty="0" err="1"/>
              <a:t>Kasacionit</a:t>
            </a:r>
            <a:r>
              <a:rPr lang="en-US" dirty="0"/>
              <a:t>).</a:t>
            </a:r>
            <a:endParaRPr lang="en-GB" dirty="0"/>
          </a:p>
          <a:p>
            <a:pPr marL="0" lvl="0" indent="0">
              <a:buNone/>
            </a:pPr>
            <a:endParaRPr lang="en-US" b="1" dirty="0"/>
          </a:p>
          <a:p>
            <a:endParaRPr lang="en-US" dirty="0"/>
          </a:p>
        </p:txBody>
      </p:sp>
    </p:spTree>
    <p:extLst>
      <p:ext uri="{BB962C8B-B14F-4D97-AF65-F5344CB8AC3E}">
        <p14:creationId xmlns:p14="http://schemas.microsoft.com/office/powerpoint/2010/main" val="17264073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Raste</a:t>
            </a:r>
            <a:r>
              <a:rPr lang="en-US" sz="2800" b="1" dirty="0"/>
              <a:t> </a:t>
            </a:r>
            <a:r>
              <a:rPr lang="en-US" sz="2800" b="1" dirty="0" err="1"/>
              <a:t>praktike</a:t>
            </a:r>
            <a:r>
              <a:rPr lang="en-US" sz="2800" b="1" dirty="0"/>
              <a:t> </a:t>
            </a:r>
            <a:r>
              <a:rPr lang="en-US" sz="2800" b="1" dirty="0" err="1"/>
              <a:t>të</a:t>
            </a:r>
            <a:r>
              <a:rPr lang="en-US" sz="2800" b="1" dirty="0"/>
              <a:t> (pa)</a:t>
            </a:r>
            <a:r>
              <a:rPr lang="en-US" sz="2800" b="1" dirty="0" err="1"/>
              <a:t>përdorshmërisë</a:t>
            </a:r>
            <a:r>
              <a:rPr lang="en-US" sz="2800" b="1" i="1" dirty="0"/>
              <a:t> </a:t>
            </a:r>
            <a:r>
              <a:rPr lang="en-US" sz="2800" b="1" dirty="0" err="1"/>
              <a:t>së</a:t>
            </a:r>
            <a:r>
              <a:rPr lang="en-US" sz="2800" b="1" dirty="0"/>
              <a:t> </a:t>
            </a:r>
            <a:r>
              <a:rPr lang="en-US" sz="2800" b="1" dirty="0" err="1"/>
              <a:t>rezultateve</a:t>
            </a:r>
            <a:r>
              <a:rPr lang="en-US" sz="2800" b="1" dirty="0"/>
              <a:t> </a:t>
            </a:r>
            <a:r>
              <a:rPr lang="en-US" sz="2800" b="1" dirty="0" err="1"/>
              <a:t>të</a:t>
            </a:r>
            <a:r>
              <a:rPr lang="en-US" sz="2800" b="1" dirty="0"/>
              <a:t> </a:t>
            </a:r>
            <a:r>
              <a:rPr lang="en-US" sz="2800" b="1" dirty="0" err="1"/>
              <a:t>përgjimit</a:t>
            </a:r>
            <a:r>
              <a:rPr lang="en-US" sz="2800" b="1" dirty="0"/>
              <a:t> </a:t>
            </a:r>
            <a:r>
              <a:rPr lang="en-US" sz="2800" b="1" dirty="0" err="1"/>
              <a:t>në</a:t>
            </a:r>
            <a:r>
              <a:rPr lang="en-US" sz="2800" b="1" dirty="0"/>
              <a:t> </a:t>
            </a:r>
            <a:r>
              <a:rPr lang="en-US" sz="2800" b="1" dirty="0" err="1"/>
              <a:t>sistemin</a:t>
            </a:r>
            <a:r>
              <a:rPr lang="en-US" sz="2800" b="1" dirty="0"/>
              <a:t> procedural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pPr algn="just"/>
            <a:endParaRPr lang="en-US" sz="2400" dirty="0"/>
          </a:p>
          <a:p>
            <a:pPr algn="just"/>
            <a:r>
              <a:rPr lang="en-US" b="1" dirty="0" err="1"/>
              <a:t>Vendimi</a:t>
            </a:r>
            <a:r>
              <a:rPr lang="en-US" b="1" dirty="0"/>
              <a:t> </a:t>
            </a:r>
            <a:r>
              <a:rPr lang="en-US" b="1" dirty="0" err="1"/>
              <a:t>nr</a:t>
            </a:r>
            <a:r>
              <a:rPr lang="en-US" b="1" dirty="0"/>
              <a:t>. 36359/2008 i </a:t>
            </a:r>
            <a:r>
              <a:rPr lang="en-US" b="1" dirty="0" err="1"/>
              <a:t>Gjykatës</a:t>
            </a:r>
            <a:r>
              <a:rPr lang="en-US" b="1" dirty="0"/>
              <a:t> </a:t>
            </a:r>
            <a:r>
              <a:rPr lang="en-US" b="1" dirty="0" err="1"/>
              <a:t>së</a:t>
            </a:r>
            <a:r>
              <a:rPr lang="en-US" b="1" dirty="0"/>
              <a:t> </a:t>
            </a:r>
            <a:r>
              <a:rPr lang="en-US" b="1" dirty="0" err="1"/>
              <a:t>Kasacionit</a:t>
            </a:r>
            <a:r>
              <a:rPr lang="en-US" b="1" dirty="0"/>
              <a:t>:</a:t>
            </a:r>
            <a:endParaRPr lang="en-GB" dirty="0"/>
          </a:p>
          <a:p>
            <a:pPr algn="just"/>
            <a:r>
              <a:rPr lang="en-US" dirty="0" err="1"/>
              <a:t>Kusht</a:t>
            </a:r>
            <a:r>
              <a:rPr lang="en-US" dirty="0"/>
              <a:t> i </a:t>
            </a:r>
            <a:r>
              <a:rPr lang="en-US" dirty="0" err="1"/>
              <a:t>domosdoshëm</a:t>
            </a:r>
            <a:r>
              <a:rPr lang="en-US" dirty="0"/>
              <a:t> </a:t>
            </a:r>
            <a:r>
              <a:rPr lang="en-US" dirty="0" err="1"/>
              <a:t>për</a:t>
            </a:r>
            <a:r>
              <a:rPr lang="en-US" dirty="0"/>
              <a:t> </a:t>
            </a:r>
            <a:r>
              <a:rPr lang="en-US" dirty="0" err="1"/>
              <a:t>përdorimin</a:t>
            </a:r>
            <a:r>
              <a:rPr lang="en-US" dirty="0"/>
              <a:t> e </a:t>
            </a:r>
            <a:r>
              <a:rPr lang="en-US" dirty="0" err="1"/>
              <a:t>përgjimeve</a:t>
            </a:r>
            <a:r>
              <a:rPr lang="en-US" dirty="0"/>
              <a:t> </a:t>
            </a:r>
            <a:r>
              <a:rPr lang="en-US" dirty="0" err="1"/>
              <a:t>është</a:t>
            </a:r>
            <a:r>
              <a:rPr lang="en-US" dirty="0"/>
              <a:t> </a:t>
            </a:r>
            <a:r>
              <a:rPr lang="en-US" dirty="0" err="1"/>
              <a:t>që</a:t>
            </a:r>
            <a:r>
              <a:rPr lang="en-US" dirty="0"/>
              <a:t> </a:t>
            </a:r>
            <a:r>
              <a:rPr lang="en-US" dirty="0" err="1"/>
              <a:t>aktiviteti</a:t>
            </a:r>
            <a:r>
              <a:rPr lang="en-US" dirty="0"/>
              <a:t> i </a:t>
            </a:r>
            <a:r>
              <a:rPr lang="en-US" dirty="0" err="1"/>
              <a:t>përgjimit</a:t>
            </a:r>
            <a:r>
              <a:rPr lang="en-US" dirty="0"/>
              <a:t>, i </a:t>
            </a:r>
            <a:r>
              <a:rPr lang="en-US" dirty="0" err="1"/>
              <a:t>cili</a:t>
            </a:r>
            <a:r>
              <a:rPr lang="en-US" dirty="0"/>
              <a:t>, </a:t>
            </a:r>
            <a:r>
              <a:rPr lang="en-US" dirty="0" err="1"/>
              <a:t>bazuar</a:t>
            </a:r>
            <a:r>
              <a:rPr lang="en-US" dirty="0"/>
              <a:t> </a:t>
            </a:r>
            <a:r>
              <a:rPr lang="en-US" dirty="0" err="1"/>
              <a:t>në</a:t>
            </a:r>
            <a:r>
              <a:rPr lang="en-US" dirty="0"/>
              <a:t> </a:t>
            </a:r>
            <a:r>
              <a:rPr lang="en-US" dirty="0" err="1"/>
              <a:t>teknologjinë</a:t>
            </a:r>
            <a:r>
              <a:rPr lang="en-US" dirty="0"/>
              <a:t> </a:t>
            </a:r>
            <a:r>
              <a:rPr lang="en-US" dirty="0" err="1"/>
              <a:t>aktuale</a:t>
            </a:r>
            <a:r>
              <a:rPr lang="en-US" dirty="0"/>
              <a:t>, </a:t>
            </a:r>
            <a:r>
              <a:rPr lang="en-US" dirty="0" err="1"/>
              <a:t>konsiston</a:t>
            </a:r>
            <a:r>
              <a:rPr lang="en-US" dirty="0"/>
              <a:t> </a:t>
            </a:r>
            <a:r>
              <a:rPr lang="en-US" dirty="0" err="1"/>
              <a:t>në</a:t>
            </a:r>
            <a:r>
              <a:rPr lang="en-US" dirty="0"/>
              <a:t> </a:t>
            </a:r>
            <a:r>
              <a:rPr lang="en-US" dirty="0" err="1"/>
              <a:t>futjen</a:t>
            </a:r>
            <a:r>
              <a:rPr lang="en-US" dirty="0"/>
              <a:t> e </a:t>
            </a:r>
            <a:r>
              <a:rPr lang="en-US" dirty="0" err="1"/>
              <a:t>të</a:t>
            </a:r>
            <a:r>
              <a:rPr lang="en-US" dirty="0"/>
              <a:t> </a:t>
            </a:r>
            <a:r>
              <a:rPr lang="en-US" dirty="0" err="1"/>
              <a:t>dhënave</a:t>
            </a:r>
            <a:r>
              <a:rPr lang="en-US" dirty="0"/>
              <a:t> </a:t>
            </a:r>
            <a:r>
              <a:rPr lang="en-US" dirty="0" err="1"/>
              <a:t>të</a:t>
            </a:r>
            <a:r>
              <a:rPr lang="en-US" dirty="0"/>
              <a:t> </a:t>
            </a:r>
            <a:r>
              <a:rPr lang="en-US" dirty="0" err="1"/>
              <a:t>kapura</a:t>
            </a:r>
            <a:r>
              <a:rPr lang="en-US" dirty="0"/>
              <a:t> </a:t>
            </a:r>
            <a:r>
              <a:rPr lang="en-US" dirty="0" err="1"/>
              <a:t>në</a:t>
            </a:r>
            <a:r>
              <a:rPr lang="en-US" dirty="0"/>
              <a:t> </a:t>
            </a:r>
            <a:r>
              <a:rPr lang="en-US" dirty="0" err="1"/>
              <a:t>një</a:t>
            </a:r>
            <a:r>
              <a:rPr lang="en-US" dirty="0"/>
              <a:t> </a:t>
            </a:r>
            <a:r>
              <a:rPr lang="en-US" dirty="0" err="1"/>
              <a:t>memorie</a:t>
            </a:r>
            <a:r>
              <a:rPr lang="en-US" dirty="0"/>
              <a:t> </a:t>
            </a:r>
            <a:r>
              <a:rPr lang="en-US" dirty="0" err="1"/>
              <a:t>kompjuterike</a:t>
            </a:r>
            <a:r>
              <a:rPr lang="en-US" dirty="0"/>
              <a:t> </a:t>
            </a:r>
            <a:r>
              <a:rPr lang="en-US" dirty="0" err="1"/>
              <a:t>të</a:t>
            </a:r>
            <a:r>
              <a:rPr lang="en-US" dirty="0"/>
              <a:t> </a:t>
            </a:r>
            <a:r>
              <a:rPr lang="en-US" dirty="0" err="1"/>
              <a:t>centralizuar</a:t>
            </a:r>
            <a:r>
              <a:rPr lang="en-US" dirty="0"/>
              <a:t>, </a:t>
            </a:r>
            <a:r>
              <a:rPr lang="en-US" dirty="0" err="1"/>
              <a:t>të</a:t>
            </a:r>
            <a:r>
              <a:rPr lang="en-US" dirty="0"/>
              <a:t> </a:t>
            </a:r>
            <a:r>
              <a:rPr lang="en-US" dirty="0" err="1"/>
              <a:t>bëhet</a:t>
            </a:r>
            <a:r>
              <a:rPr lang="en-US" dirty="0"/>
              <a:t> </a:t>
            </a:r>
            <a:r>
              <a:rPr lang="en-US" dirty="0" err="1"/>
              <a:t>në</a:t>
            </a:r>
            <a:r>
              <a:rPr lang="en-US" dirty="0"/>
              <a:t> </a:t>
            </a:r>
            <a:r>
              <a:rPr lang="en-US" dirty="0" err="1"/>
              <a:t>ambientet</a:t>
            </a:r>
            <a:r>
              <a:rPr lang="en-US" dirty="0"/>
              <a:t> e </a:t>
            </a:r>
            <a:r>
              <a:rPr lang="en-US" dirty="0" err="1"/>
              <a:t>Prokurorisë</a:t>
            </a:r>
            <a:r>
              <a:rPr lang="en-US" dirty="0"/>
              <a:t>, </a:t>
            </a:r>
            <a:r>
              <a:rPr lang="en-US" dirty="0" err="1"/>
              <a:t>nëpërmjet</a:t>
            </a:r>
            <a:r>
              <a:rPr lang="en-US" dirty="0"/>
              <a:t> </a:t>
            </a:r>
            <a:r>
              <a:rPr lang="en-US" dirty="0" err="1" smtClean="0"/>
              <a:t>sistemeve</a:t>
            </a:r>
            <a:r>
              <a:rPr lang="en-US" dirty="0" smtClean="0"/>
              <a:t> </a:t>
            </a:r>
            <a:r>
              <a:rPr lang="en-US" dirty="0" err="1"/>
              <a:t>ekzistuese</a:t>
            </a:r>
            <a:r>
              <a:rPr lang="en-US" dirty="0"/>
              <a:t>. </a:t>
            </a:r>
            <a:r>
              <a:rPr lang="en-US" dirty="0" err="1"/>
              <a:t>Ndërkohë</a:t>
            </a:r>
            <a:r>
              <a:rPr lang="en-US" dirty="0"/>
              <a:t> </a:t>
            </a:r>
            <a:r>
              <a:rPr lang="en-US" b="1" dirty="0" err="1"/>
              <a:t>nuk</a:t>
            </a:r>
            <a:r>
              <a:rPr lang="en-US" b="1" dirty="0"/>
              <a:t> </a:t>
            </a:r>
            <a:r>
              <a:rPr lang="en-US" b="1" dirty="0" err="1"/>
              <a:t>kërkohet</a:t>
            </a:r>
            <a:r>
              <a:rPr lang="en-US" b="1" dirty="0"/>
              <a:t> </a:t>
            </a:r>
            <a:r>
              <a:rPr lang="en-US" b="1" dirty="0" err="1"/>
              <a:t>që</a:t>
            </a:r>
            <a:r>
              <a:rPr lang="en-US" b="1" dirty="0"/>
              <a:t> </a:t>
            </a:r>
            <a:r>
              <a:rPr lang="en-US" b="1" dirty="0" err="1"/>
              <a:t>proceset</a:t>
            </a:r>
            <a:r>
              <a:rPr lang="en-US" b="1" dirty="0"/>
              <a:t> e </a:t>
            </a:r>
            <a:r>
              <a:rPr lang="en-US" b="1" dirty="0" err="1"/>
              <a:t>mëtejshme</a:t>
            </a:r>
            <a:r>
              <a:rPr lang="en-US" b="1" dirty="0"/>
              <a:t> </a:t>
            </a:r>
            <a:r>
              <a:rPr lang="en-US" b="1" dirty="0" err="1"/>
              <a:t>të</a:t>
            </a:r>
            <a:r>
              <a:rPr lang="en-US" b="1" dirty="0"/>
              <a:t> </a:t>
            </a:r>
            <a:r>
              <a:rPr lang="en-US" b="1" dirty="0" err="1"/>
              <a:t>dëgjimit</a:t>
            </a:r>
            <a:r>
              <a:rPr lang="en-US" b="1" dirty="0"/>
              <a:t>, </a:t>
            </a:r>
            <a:r>
              <a:rPr lang="en-US" b="1" dirty="0" err="1"/>
              <a:t>verbalizimit</a:t>
            </a:r>
            <a:r>
              <a:rPr lang="en-US" b="1" dirty="0"/>
              <a:t> </a:t>
            </a:r>
            <a:r>
              <a:rPr lang="en-US" b="1" dirty="0" err="1"/>
              <a:t>dhe</a:t>
            </a:r>
            <a:r>
              <a:rPr lang="en-US" b="1" dirty="0"/>
              <a:t> </a:t>
            </a:r>
            <a:r>
              <a:rPr lang="en-US" b="1" dirty="0" err="1"/>
              <a:t>riprodhimit</a:t>
            </a:r>
            <a:r>
              <a:rPr lang="en-US" b="1" dirty="0"/>
              <a:t> </a:t>
            </a:r>
            <a:r>
              <a:rPr lang="en-US" b="1" dirty="0" err="1"/>
              <a:t>të</a:t>
            </a:r>
            <a:r>
              <a:rPr lang="en-US" b="1" dirty="0"/>
              <a:t> </a:t>
            </a:r>
            <a:r>
              <a:rPr lang="en-US" b="1" dirty="0" err="1"/>
              <a:t>mundshëm</a:t>
            </a:r>
            <a:r>
              <a:rPr lang="en-US" dirty="0"/>
              <a:t> </a:t>
            </a:r>
            <a:r>
              <a:rPr lang="en-US" dirty="0" err="1"/>
              <a:t>të</a:t>
            </a:r>
            <a:r>
              <a:rPr lang="en-US" dirty="0"/>
              <a:t> </a:t>
            </a:r>
            <a:r>
              <a:rPr lang="en-US" dirty="0" err="1"/>
              <a:t>të</a:t>
            </a:r>
            <a:r>
              <a:rPr lang="en-US" dirty="0"/>
              <a:t> </a:t>
            </a:r>
            <a:r>
              <a:rPr lang="en-US" dirty="0" err="1"/>
              <a:t>dhënave</a:t>
            </a:r>
            <a:r>
              <a:rPr lang="en-US" dirty="0"/>
              <a:t> </a:t>
            </a:r>
            <a:r>
              <a:rPr lang="en-US" dirty="0" err="1"/>
              <a:t>të</a:t>
            </a:r>
            <a:r>
              <a:rPr lang="en-US" dirty="0"/>
              <a:t> </a:t>
            </a:r>
            <a:r>
              <a:rPr lang="en-US" dirty="0" err="1"/>
              <a:t>regjistruara</a:t>
            </a:r>
            <a:r>
              <a:rPr lang="en-US" dirty="0"/>
              <a:t> </a:t>
            </a:r>
            <a:r>
              <a:rPr lang="en-US" dirty="0" err="1"/>
              <a:t>në</a:t>
            </a:r>
            <a:r>
              <a:rPr lang="en-US" dirty="0"/>
              <a:t> </a:t>
            </a:r>
            <a:r>
              <a:rPr lang="en-US" dirty="0" err="1"/>
              <a:t>këtë</a:t>
            </a:r>
            <a:r>
              <a:rPr lang="en-US" dirty="0"/>
              <a:t> </a:t>
            </a:r>
            <a:r>
              <a:rPr lang="en-US" dirty="0" err="1"/>
              <a:t>mënyrë</a:t>
            </a:r>
            <a:r>
              <a:rPr lang="en-US" dirty="0"/>
              <a:t> </a:t>
            </a:r>
            <a:r>
              <a:rPr lang="en-US" dirty="0" err="1"/>
              <a:t>të</a:t>
            </a:r>
            <a:r>
              <a:rPr lang="en-US" dirty="0"/>
              <a:t> </a:t>
            </a:r>
            <a:r>
              <a:rPr lang="en-US" dirty="0" err="1"/>
              <a:t>kryhen</a:t>
            </a:r>
            <a:r>
              <a:rPr lang="en-US" dirty="0"/>
              <a:t> </a:t>
            </a:r>
            <a:r>
              <a:rPr lang="en-US" dirty="0" err="1"/>
              <a:t>domosdoshmërisht</a:t>
            </a:r>
            <a:r>
              <a:rPr lang="en-US" dirty="0"/>
              <a:t> </a:t>
            </a:r>
            <a:r>
              <a:rPr lang="en-US" dirty="0" err="1"/>
              <a:t>në</a:t>
            </a:r>
            <a:r>
              <a:rPr lang="en-US" dirty="0"/>
              <a:t> </a:t>
            </a:r>
            <a:r>
              <a:rPr lang="en-US" dirty="0" err="1"/>
              <a:t>të</a:t>
            </a:r>
            <a:r>
              <a:rPr lang="en-US" dirty="0"/>
              <a:t> </a:t>
            </a:r>
            <a:r>
              <a:rPr lang="en-US" dirty="0" err="1"/>
              <a:t>njëjtat</a:t>
            </a:r>
            <a:r>
              <a:rPr lang="en-US" dirty="0"/>
              <a:t> </a:t>
            </a:r>
            <a:r>
              <a:rPr lang="en-US" dirty="0" err="1"/>
              <a:t>ambiente</a:t>
            </a:r>
            <a:r>
              <a:rPr lang="en-US" dirty="0"/>
              <a:t>, </a:t>
            </a:r>
            <a:r>
              <a:rPr lang="en-US" dirty="0" err="1"/>
              <a:t>pasi</a:t>
            </a:r>
            <a:r>
              <a:rPr lang="en-US" dirty="0"/>
              <a:t> </a:t>
            </a:r>
            <a:r>
              <a:rPr lang="en-US" dirty="0" err="1"/>
              <a:t>ato</a:t>
            </a:r>
            <a:r>
              <a:rPr lang="en-US" dirty="0"/>
              <a:t> </a:t>
            </a:r>
            <a:r>
              <a:rPr lang="en-US" dirty="0" err="1"/>
              <a:t>mund</a:t>
            </a:r>
            <a:r>
              <a:rPr lang="en-US" dirty="0"/>
              <a:t> </a:t>
            </a:r>
            <a:r>
              <a:rPr lang="en-US" dirty="0" err="1"/>
              <a:t>të</a:t>
            </a:r>
            <a:r>
              <a:rPr lang="en-US" dirty="0"/>
              <a:t> </a:t>
            </a:r>
            <a:r>
              <a:rPr lang="en-US" dirty="0" err="1"/>
              <a:t>kryhen</a:t>
            </a:r>
            <a:r>
              <a:rPr lang="en-US" dirty="0"/>
              <a:t> </a:t>
            </a:r>
            <a:r>
              <a:rPr lang="en-US" dirty="0" err="1"/>
              <a:t>edhe</a:t>
            </a:r>
            <a:r>
              <a:rPr lang="en-US" dirty="0"/>
              <a:t> </a:t>
            </a:r>
            <a:r>
              <a:rPr lang="en-US" dirty="0" err="1"/>
              <a:t>pranë</a:t>
            </a:r>
            <a:r>
              <a:rPr lang="en-US" dirty="0"/>
              <a:t> </a:t>
            </a:r>
            <a:r>
              <a:rPr lang="en-US" dirty="0" err="1"/>
              <a:t>zyrave</a:t>
            </a:r>
            <a:r>
              <a:rPr lang="en-US" dirty="0"/>
              <a:t> </a:t>
            </a:r>
            <a:r>
              <a:rPr lang="en-US" dirty="0" err="1"/>
              <a:t>të</a:t>
            </a:r>
            <a:r>
              <a:rPr lang="en-US" dirty="0"/>
              <a:t> PGJ. </a:t>
            </a:r>
            <a:endParaRPr lang="en-US" dirty="0" smtClean="0"/>
          </a:p>
          <a:p>
            <a:pPr algn="just"/>
            <a:r>
              <a:rPr lang="en-US" dirty="0" err="1" smtClean="0"/>
              <a:t>Në</a:t>
            </a:r>
            <a:r>
              <a:rPr lang="en-US" dirty="0" smtClean="0"/>
              <a:t> </a:t>
            </a:r>
            <a:r>
              <a:rPr lang="en-US" dirty="0" err="1"/>
              <a:t>lidhje</a:t>
            </a:r>
            <a:r>
              <a:rPr lang="en-US" dirty="0"/>
              <a:t> me </a:t>
            </a:r>
            <a:r>
              <a:rPr lang="en-US" dirty="0" err="1"/>
              <a:t>veprimtarinë</a:t>
            </a:r>
            <a:r>
              <a:rPr lang="en-US" dirty="0"/>
              <a:t> e </a:t>
            </a:r>
            <a:r>
              <a:rPr lang="en-US" dirty="0" err="1"/>
              <a:t>riprodhimit</a:t>
            </a:r>
            <a:r>
              <a:rPr lang="en-US" dirty="0"/>
              <a:t>, </a:t>
            </a:r>
            <a:r>
              <a:rPr lang="en-US" dirty="0" err="1"/>
              <a:t>pra</a:t>
            </a:r>
            <a:r>
              <a:rPr lang="en-US" dirty="0"/>
              <a:t>, </a:t>
            </a:r>
            <a:r>
              <a:rPr lang="en-US" dirty="0" err="1"/>
              <a:t>transferimin</a:t>
            </a:r>
            <a:r>
              <a:rPr lang="en-US" dirty="0"/>
              <a:t> </a:t>
            </a:r>
            <a:r>
              <a:rPr lang="en-US" dirty="0" err="1"/>
              <a:t>në</a:t>
            </a:r>
            <a:r>
              <a:rPr lang="en-US" dirty="0"/>
              <a:t> media </a:t>
            </a:r>
            <a:r>
              <a:rPr lang="en-US" dirty="0" err="1"/>
              <a:t>kompjuterike</a:t>
            </a:r>
            <a:r>
              <a:rPr lang="en-US" dirty="0"/>
              <a:t> </a:t>
            </a:r>
            <a:r>
              <a:rPr lang="en-US" dirty="0" err="1"/>
              <a:t>të</a:t>
            </a:r>
            <a:r>
              <a:rPr lang="en-US" dirty="0"/>
              <a:t> </a:t>
            </a:r>
            <a:r>
              <a:rPr lang="en-US" dirty="0" err="1"/>
              <a:t>asaj</a:t>
            </a:r>
            <a:r>
              <a:rPr lang="en-US" dirty="0"/>
              <a:t> </a:t>
            </a:r>
            <a:r>
              <a:rPr lang="en-US" dirty="0" err="1"/>
              <a:t>që</a:t>
            </a:r>
            <a:r>
              <a:rPr lang="en-US" dirty="0"/>
              <a:t> </a:t>
            </a:r>
            <a:r>
              <a:rPr lang="en-US" dirty="0" err="1"/>
              <a:t>është</a:t>
            </a:r>
            <a:r>
              <a:rPr lang="en-US" dirty="0"/>
              <a:t> </a:t>
            </a:r>
            <a:r>
              <a:rPr lang="en-US" dirty="0" err="1"/>
              <a:t>regjistruar</a:t>
            </a:r>
            <a:r>
              <a:rPr lang="en-US" dirty="0"/>
              <a:t>, duke </a:t>
            </a:r>
            <a:r>
              <a:rPr lang="en-US" dirty="0" err="1"/>
              <a:t>përdorur</a:t>
            </a:r>
            <a:r>
              <a:rPr lang="en-US" dirty="0"/>
              <a:t> </a:t>
            </a:r>
            <a:r>
              <a:rPr lang="en-US" dirty="0" err="1"/>
              <a:t>sistemet</a:t>
            </a:r>
            <a:r>
              <a:rPr lang="en-US" dirty="0"/>
              <a:t> e </a:t>
            </a:r>
            <a:r>
              <a:rPr lang="en-US" dirty="0" err="1"/>
              <a:t>pranishme</a:t>
            </a:r>
            <a:r>
              <a:rPr lang="en-US" dirty="0"/>
              <a:t> </a:t>
            </a:r>
            <a:r>
              <a:rPr lang="en-US" dirty="0" err="1"/>
              <a:t>në</a:t>
            </a:r>
            <a:r>
              <a:rPr lang="en-US" dirty="0"/>
              <a:t> </a:t>
            </a:r>
            <a:r>
              <a:rPr lang="en-US" dirty="0" err="1"/>
              <a:t>zyrat</a:t>
            </a:r>
            <a:r>
              <a:rPr lang="en-US" dirty="0"/>
              <a:t> e PGJ, </a:t>
            </a:r>
            <a:r>
              <a:rPr lang="en-US" dirty="0" err="1"/>
              <a:t>Gjykata</a:t>
            </a:r>
            <a:r>
              <a:rPr lang="en-US" dirty="0"/>
              <a:t> </a:t>
            </a:r>
            <a:r>
              <a:rPr lang="en-US" dirty="0" err="1"/>
              <a:t>ka</a:t>
            </a:r>
            <a:r>
              <a:rPr lang="en-US" dirty="0"/>
              <a:t> </a:t>
            </a:r>
            <a:r>
              <a:rPr lang="en-US" dirty="0" err="1"/>
              <a:t>saktësuar</a:t>
            </a:r>
            <a:r>
              <a:rPr lang="en-US" dirty="0"/>
              <a:t> se </a:t>
            </a:r>
            <a:r>
              <a:rPr lang="en-US" dirty="0" err="1"/>
              <a:t>ky</a:t>
            </a:r>
            <a:r>
              <a:rPr lang="en-US" dirty="0"/>
              <a:t> </a:t>
            </a:r>
            <a:r>
              <a:rPr lang="en-US" dirty="0" err="1"/>
              <a:t>është</a:t>
            </a:r>
            <a:r>
              <a:rPr lang="en-US" dirty="0"/>
              <a:t> </a:t>
            </a:r>
            <a:r>
              <a:rPr lang="en-US" dirty="0" err="1"/>
              <a:t>një</a:t>
            </a:r>
            <a:r>
              <a:rPr lang="en-US" dirty="0"/>
              <a:t> </a:t>
            </a:r>
            <a:r>
              <a:rPr lang="en-US" dirty="0" err="1"/>
              <a:t>proces</a:t>
            </a:r>
            <a:r>
              <a:rPr lang="en-US" dirty="0"/>
              <a:t> </a:t>
            </a:r>
            <a:r>
              <a:rPr lang="en-US" dirty="0" err="1"/>
              <a:t>që</a:t>
            </a:r>
            <a:r>
              <a:rPr lang="en-US" dirty="0"/>
              <a:t> </a:t>
            </a:r>
            <a:r>
              <a:rPr lang="en-US" dirty="0" err="1"/>
              <a:t>nuk</a:t>
            </a:r>
            <a:r>
              <a:rPr lang="en-US" dirty="0"/>
              <a:t> </a:t>
            </a:r>
            <a:r>
              <a:rPr lang="en-US" dirty="0" err="1"/>
              <a:t>ka</a:t>
            </a:r>
            <a:r>
              <a:rPr lang="en-US" dirty="0"/>
              <a:t> </a:t>
            </a:r>
            <a:r>
              <a:rPr lang="en-US" dirty="0" err="1"/>
              <a:t>lidhje</a:t>
            </a:r>
            <a:r>
              <a:rPr lang="en-US" dirty="0"/>
              <a:t> me </a:t>
            </a:r>
            <a:r>
              <a:rPr lang="en-US" dirty="0" err="1"/>
              <a:t>përgjimin</a:t>
            </a:r>
            <a:r>
              <a:rPr lang="en-US" dirty="0"/>
              <a:t> </a:t>
            </a:r>
            <a:r>
              <a:rPr lang="en-US" dirty="0" err="1"/>
              <a:t>dhe</a:t>
            </a:r>
            <a:r>
              <a:rPr lang="en-US" dirty="0"/>
              <a:t> </a:t>
            </a:r>
            <a:r>
              <a:rPr lang="en-US" dirty="0" err="1"/>
              <a:t>nuk</a:t>
            </a:r>
            <a:r>
              <a:rPr lang="en-US" dirty="0"/>
              <a:t> </a:t>
            </a:r>
            <a:r>
              <a:rPr lang="en-US" dirty="0" err="1"/>
              <a:t>ndikon</a:t>
            </a:r>
            <a:r>
              <a:rPr lang="en-US" dirty="0"/>
              <a:t> </a:t>
            </a:r>
            <a:r>
              <a:rPr lang="en-US" dirty="0" err="1"/>
              <a:t>në</a:t>
            </a:r>
            <a:r>
              <a:rPr lang="en-US" dirty="0"/>
              <a:t> </a:t>
            </a:r>
            <a:r>
              <a:rPr lang="en-US" dirty="0" err="1"/>
              <a:t>garancitë</a:t>
            </a:r>
            <a:r>
              <a:rPr lang="en-US" dirty="0"/>
              <a:t> e </a:t>
            </a:r>
            <a:r>
              <a:rPr lang="en-US" dirty="0" err="1"/>
              <a:t>mbrojtjes</a:t>
            </a:r>
            <a:r>
              <a:rPr lang="en-US" dirty="0"/>
              <a:t>, </a:t>
            </a:r>
            <a:r>
              <a:rPr lang="en-US" dirty="0" err="1"/>
              <a:t>së</a:t>
            </a:r>
            <a:r>
              <a:rPr lang="en-US" dirty="0"/>
              <a:t> </a:t>
            </a:r>
            <a:r>
              <a:rPr lang="en-US" dirty="0" err="1"/>
              <a:t>cilës</a:t>
            </a:r>
            <a:r>
              <a:rPr lang="en-US" dirty="0"/>
              <a:t> i </a:t>
            </a:r>
            <a:r>
              <a:rPr lang="en-US" dirty="0" err="1"/>
              <a:t>lejohet</a:t>
            </a:r>
            <a:r>
              <a:rPr lang="en-US" dirty="0"/>
              <a:t> </a:t>
            </a:r>
            <a:r>
              <a:rPr lang="en-US" dirty="0" err="1"/>
              <a:t>në</a:t>
            </a:r>
            <a:r>
              <a:rPr lang="en-US" dirty="0"/>
              <a:t> </a:t>
            </a:r>
            <a:r>
              <a:rPr lang="en-US" dirty="0" err="1"/>
              <a:t>çdo</a:t>
            </a:r>
            <a:r>
              <a:rPr lang="en-US" dirty="0"/>
              <a:t> </a:t>
            </a:r>
            <a:r>
              <a:rPr lang="en-US" dirty="0" err="1"/>
              <a:t>rast</a:t>
            </a:r>
            <a:r>
              <a:rPr lang="en-US" dirty="0"/>
              <a:t> </a:t>
            </a:r>
            <a:r>
              <a:rPr lang="en-US" dirty="0" err="1"/>
              <a:t>aksesi</a:t>
            </a:r>
            <a:r>
              <a:rPr lang="en-US" dirty="0"/>
              <a:t> </a:t>
            </a:r>
            <a:r>
              <a:rPr lang="en-US" dirty="0" err="1"/>
              <a:t>në</a:t>
            </a:r>
            <a:r>
              <a:rPr lang="en-US" dirty="0"/>
              <a:t> </a:t>
            </a:r>
            <a:r>
              <a:rPr lang="en-US" dirty="0" err="1"/>
              <a:t>regjistrimet</a:t>
            </a:r>
            <a:r>
              <a:rPr lang="en-US" dirty="0"/>
              <a:t> </a:t>
            </a:r>
            <a:r>
              <a:rPr lang="en-US" dirty="0" err="1"/>
              <a:t>origjinale</a:t>
            </a:r>
            <a:r>
              <a:rPr lang="en-US" dirty="0"/>
              <a:t>.</a:t>
            </a:r>
            <a:endParaRPr lang="en-GB" dirty="0"/>
          </a:p>
          <a:p>
            <a:pPr marL="0" lvl="0" indent="0">
              <a:buNone/>
            </a:pPr>
            <a:endParaRPr lang="en-US" b="1" dirty="0"/>
          </a:p>
          <a:p>
            <a:endParaRPr lang="en-US" dirty="0"/>
          </a:p>
        </p:txBody>
      </p:sp>
    </p:spTree>
    <p:extLst>
      <p:ext uri="{BB962C8B-B14F-4D97-AF65-F5344CB8AC3E}">
        <p14:creationId xmlns:p14="http://schemas.microsoft.com/office/powerpoint/2010/main" val="6607180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Raste</a:t>
            </a:r>
            <a:r>
              <a:rPr lang="en-US" sz="2800" b="1" dirty="0"/>
              <a:t> </a:t>
            </a:r>
            <a:r>
              <a:rPr lang="en-US" sz="2800" b="1" dirty="0" err="1"/>
              <a:t>praktike</a:t>
            </a:r>
            <a:r>
              <a:rPr lang="en-US" sz="2800" b="1" dirty="0"/>
              <a:t> </a:t>
            </a:r>
            <a:r>
              <a:rPr lang="en-US" sz="2800" b="1" dirty="0" err="1"/>
              <a:t>të</a:t>
            </a:r>
            <a:r>
              <a:rPr lang="en-US" sz="2800" b="1" dirty="0"/>
              <a:t> (pa)</a:t>
            </a:r>
            <a:r>
              <a:rPr lang="en-US" sz="2800" b="1" dirty="0" err="1"/>
              <a:t>përdorshmërisë</a:t>
            </a:r>
            <a:r>
              <a:rPr lang="en-US" sz="2800" b="1" i="1" dirty="0"/>
              <a:t> </a:t>
            </a:r>
            <a:r>
              <a:rPr lang="en-US" sz="2800" b="1" dirty="0" err="1"/>
              <a:t>së</a:t>
            </a:r>
            <a:r>
              <a:rPr lang="en-US" sz="2800" b="1" dirty="0"/>
              <a:t> </a:t>
            </a:r>
            <a:r>
              <a:rPr lang="en-US" sz="2800" b="1" dirty="0" err="1"/>
              <a:t>rezultateve</a:t>
            </a:r>
            <a:r>
              <a:rPr lang="en-US" sz="2800" b="1" dirty="0"/>
              <a:t> </a:t>
            </a:r>
            <a:r>
              <a:rPr lang="en-US" sz="2800" b="1" dirty="0" err="1"/>
              <a:t>të</a:t>
            </a:r>
            <a:r>
              <a:rPr lang="en-US" sz="2800" b="1" dirty="0"/>
              <a:t> </a:t>
            </a:r>
            <a:r>
              <a:rPr lang="en-US" sz="2800" b="1" dirty="0" err="1"/>
              <a:t>përgjimit</a:t>
            </a:r>
            <a:r>
              <a:rPr lang="en-US" sz="2800" b="1" dirty="0"/>
              <a:t> </a:t>
            </a:r>
            <a:r>
              <a:rPr lang="en-US" sz="2800" b="1" dirty="0" err="1"/>
              <a:t>në</a:t>
            </a:r>
            <a:r>
              <a:rPr lang="en-US" sz="2800" b="1" dirty="0"/>
              <a:t> </a:t>
            </a:r>
            <a:r>
              <a:rPr lang="en-US" sz="2800" b="1" dirty="0" err="1"/>
              <a:t>sistemin</a:t>
            </a:r>
            <a:r>
              <a:rPr lang="en-US" sz="2800" b="1" dirty="0"/>
              <a:t> procedural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85000" lnSpcReduction="10000"/>
          </a:bodyPr>
          <a:lstStyle/>
          <a:p>
            <a:pPr algn="just"/>
            <a:endParaRPr lang="en-US" sz="2400" b="1" dirty="0" smtClean="0"/>
          </a:p>
          <a:p>
            <a:pPr marL="0" indent="0" algn="just">
              <a:buNone/>
            </a:pPr>
            <a:r>
              <a:rPr lang="en-US" sz="2400" b="1" dirty="0" err="1" smtClean="0"/>
              <a:t>Vendimi</a:t>
            </a:r>
            <a:r>
              <a:rPr lang="en-US" sz="2400" b="1" dirty="0" smtClean="0"/>
              <a:t> </a:t>
            </a:r>
            <a:r>
              <a:rPr lang="en-US" sz="2400" b="1" dirty="0" err="1"/>
              <a:t>nr</a:t>
            </a:r>
            <a:r>
              <a:rPr lang="en-US" sz="2400" b="1" dirty="0"/>
              <a:t>. 4111/2008 i </a:t>
            </a:r>
            <a:r>
              <a:rPr lang="en-US" sz="2400" b="1" dirty="0" err="1"/>
              <a:t>Gjykatës</a:t>
            </a:r>
            <a:r>
              <a:rPr lang="en-US" sz="2400" b="1" dirty="0"/>
              <a:t> </a:t>
            </a:r>
            <a:r>
              <a:rPr lang="en-US" sz="2400" b="1" dirty="0" err="1"/>
              <a:t>së</a:t>
            </a:r>
            <a:r>
              <a:rPr lang="en-US" sz="2400" b="1" dirty="0"/>
              <a:t> </a:t>
            </a:r>
            <a:r>
              <a:rPr lang="en-US" sz="2400" b="1" dirty="0" err="1" smtClean="0"/>
              <a:t>Kasacionit</a:t>
            </a:r>
            <a:r>
              <a:rPr lang="en-US" sz="2400" b="1" dirty="0" smtClean="0"/>
              <a:t>:</a:t>
            </a:r>
            <a:endParaRPr lang="en-GB" sz="2400" dirty="0" smtClean="0"/>
          </a:p>
          <a:p>
            <a:pPr marL="0" indent="0" algn="just">
              <a:buNone/>
            </a:pPr>
            <a:r>
              <a:rPr lang="en-US" sz="2400" dirty="0" err="1" smtClean="0"/>
              <a:t>Fakti</a:t>
            </a:r>
            <a:r>
              <a:rPr lang="en-US" sz="2400" dirty="0" smtClean="0"/>
              <a:t> </a:t>
            </a:r>
            <a:r>
              <a:rPr lang="en-US" sz="2400" dirty="0" err="1"/>
              <a:t>që</a:t>
            </a:r>
            <a:r>
              <a:rPr lang="en-US" sz="2400" dirty="0"/>
              <a:t> </a:t>
            </a:r>
            <a:r>
              <a:rPr lang="en-US" sz="2400" dirty="0" err="1"/>
              <a:t>procesverbali</a:t>
            </a:r>
            <a:r>
              <a:rPr lang="en-US" sz="2400" dirty="0"/>
              <a:t> i </a:t>
            </a:r>
            <a:r>
              <a:rPr lang="en-US" sz="2400" dirty="0" err="1"/>
              <a:t>transkriptimit</a:t>
            </a:r>
            <a:r>
              <a:rPr lang="en-US" sz="2400" dirty="0"/>
              <a:t> </a:t>
            </a:r>
            <a:r>
              <a:rPr lang="en-US" sz="2400" dirty="0" err="1"/>
              <a:t>të</a:t>
            </a:r>
            <a:r>
              <a:rPr lang="en-US" sz="2400" dirty="0"/>
              <a:t> </a:t>
            </a:r>
            <a:r>
              <a:rPr lang="en-US" sz="2400" dirty="0" err="1"/>
              <a:t>përgjimeve</a:t>
            </a:r>
            <a:r>
              <a:rPr lang="en-US" sz="2400" dirty="0"/>
              <a:t> </a:t>
            </a:r>
            <a:r>
              <a:rPr lang="en-US" sz="2400" dirty="0" err="1"/>
              <a:t>është</a:t>
            </a:r>
            <a:r>
              <a:rPr lang="en-US" sz="2400" dirty="0"/>
              <a:t> </a:t>
            </a:r>
            <a:r>
              <a:rPr lang="en-US" sz="2400" dirty="0" err="1"/>
              <a:t>mbajtur</a:t>
            </a:r>
            <a:r>
              <a:rPr lang="en-US" sz="2400" dirty="0"/>
              <a:t> </a:t>
            </a:r>
            <a:r>
              <a:rPr lang="en-US" sz="2400" dirty="0" err="1"/>
              <a:t>në</a:t>
            </a:r>
            <a:r>
              <a:rPr lang="en-US" sz="2400" dirty="0"/>
              <a:t> </a:t>
            </a:r>
            <a:r>
              <a:rPr lang="en-US" sz="2400" dirty="0" err="1"/>
              <a:t>një</a:t>
            </a:r>
            <a:r>
              <a:rPr lang="en-US" sz="2400" dirty="0"/>
              <a:t> vend </a:t>
            </a:r>
            <a:r>
              <a:rPr lang="en-US" sz="2400" dirty="0" err="1"/>
              <a:t>tjetër</a:t>
            </a:r>
            <a:r>
              <a:rPr lang="en-US" sz="2400" dirty="0"/>
              <a:t>, </a:t>
            </a:r>
            <a:r>
              <a:rPr lang="en-US" sz="2400" dirty="0" err="1"/>
              <a:t>të</a:t>
            </a:r>
            <a:r>
              <a:rPr lang="en-US" sz="2400" dirty="0"/>
              <a:t> </a:t>
            </a:r>
            <a:r>
              <a:rPr lang="en-US" sz="2400" dirty="0" err="1"/>
              <a:t>ndryshëm</a:t>
            </a:r>
            <a:r>
              <a:rPr lang="en-US" sz="2400" dirty="0"/>
              <a:t> </a:t>
            </a:r>
            <a:r>
              <a:rPr lang="en-US" sz="2400" dirty="0" err="1"/>
              <a:t>nga</a:t>
            </a:r>
            <a:r>
              <a:rPr lang="en-US" sz="2400" dirty="0"/>
              <a:t> </a:t>
            </a:r>
            <a:r>
              <a:rPr lang="en-US" sz="2400" dirty="0" err="1"/>
              <a:t>vendi</a:t>
            </a:r>
            <a:r>
              <a:rPr lang="en-US" sz="2400" dirty="0"/>
              <a:t> </a:t>
            </a:r>
            <a:r>
              <a:rPr lang="en-US" sz="2400" dirty="0" err="1"/>
              <a:t>ku</a:t>
            </a:r>
            <a:r>
              <a:rPr lang="en-US" sz="2400" dirty="0"/>
              <a:t> </a:t>
            </a:r>
            <a:r>
              <a:rPr lang="en-US" sz="2400" dirty="0" err="1"/>
              <a:t>ndodhet</a:t>
            </a:r>
            <a:r>
              <a:rPr lang="en-US" sz="2400" dirty="0"/>
              <a:t> </a:t>
            </a:r>
            <a:r>
              <a:rPr lang="en-US" sz="2400" dirty="0" err="1"/>
              <a:t>bërthama</a:t>
            </a:r>
            <a:r>
              <a:rPr lang="en-US" sz="2400" dirty="0"/>
              <a:t> e </a:t>
            </a:r>
            <a:r>
              <a:rPr lang="en-US" sz="2400" dirty="0" err="1"/>
              <a:t>përgjimit</a:t>
            </a:r>
            <a:r>
              <a:rPr lang="en-US" sz="2400" dirty="0"/>
              <a:t>, </a:t>
            </a:r>
            <a:r>
              <a:rPr lang="en-US" sz="2400" dirty="0" err="1"/>
              <a:t>nuk</a:t>
            </a:r>
            <a:r>
              <a:rPr lang="en-US" sz="2400" dirty="0"/>
              <a:t> </a:t>
            </a:r>
            <a:r>
              <a:rPr lang="en-US" sz="2400" dirty="0" err="1"/>
              <a:t>ndikon</a:t>
            </a:r>
            <a:r>
              <a:rPr lang="en-US" sz="2400" dirty="0"/>
              <a:t> </a:t>
            </a:r>
            <a:r>
              <a:rPr lang="en-US" sz="2400" dirty="0" err="1"/>
              <a:t>në</a:t>
            </a:r>
            <a:r>
              <a:rPr lang="en-US" sz="2400" dirty="0"/>
              <a:t> </a:t>
            </a:r>
            <a:r>
              <a:rPr lang="en-US" sz="2400" dirty="0" err="1"/>
              <a:t>përdorshmërinë</a:t>
            </a:r>
            <a:r>
              <a:rPr lang="en-US" sz="2400" dirty="0"/>
              <a:t> e </a:t>
            </a:r>
            <a:r>
              <a:rPr lang="en-US" sz="2400" dirty="0" err="1"/>
              <a:t>provës</a:t>
            </a:r>
            <a:r>
              <a:rPr lang="en-US" sz="2400" dirty="0" smtClean="0"/>
              <a:t>.</a:t>
            </a:r>
            <a:endParaRPr lang="en-GB" sz="2400" dirty="0"/>
          </a:p>
          <a:p>
            <a:pPr marL="0" indent="0" algn="just">
              <a:buNone/>
            </a:pPr>
            <a:r>
              <a:rPr lang="en-US" sz="2400" b="1" dirty="0" err="1"/>
              <a:t>Vendimi</a:t>
            </a:r>
            <a:r>
              <a:rPr lang="en-US" sz="2400" b="1" dirty="0"/>
              <a:t> </a:t>
            </a:r>
            <a:r>
              <a:rPr lang="en-US" sz="2400" b="1" dirty="0" err="1"/>
              <a:t>nr</a:t>
            </a:r>
            <a:r>
              <a:rPr lang="en-US" sz="2400" b="1" dirty="0"/>
              <a:t>. </a:t>
            </a:r>
            <a:r>
              <a:rPr lang="sq-AL" sz="2400" b="1" dirty="0"/>
              <a:t>10399/2010 </a:t>
            </a:r>
            <a:r>
              <a:rPr lang="en-US" sz="2400" b="1" dirty="0"/>
              <a:t>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sq-AL" sz="2400" dirty="0"/>
              <a:t>Rezultatet e përgjimeve janë të papërdorshme nëse bisedat regjistrohen duke përdorur sisteme të tjera përveç atyre të furnizuara nga Prokuroria, </a:t>
            </a:r>
            <a:r>
              <a:rPr lang="sq-AL" sz="2400" b="1" dirty="0"/>
              <a:t>ose pa u paraprirë nga një autorizim që përmban një vlerësim/justifikim nga Prokurori për gjendjen aktuale të pamjaftueshmërisë </a:t>
            </a:r>
            <a:r>
              <a:rPr lang="sq-AL" sz="2400" dirty="0"/>
              <a:t>objektive ose të mosfunksionimit të sistemeve të Prokurorisë. Në një rast, janë konstatuar të pavlefshme vendimet e Prokurorit që kishin autorizuar përdorimin e sistemeve të jashtme me shprehje të tilla standarde si: "nëse sistemet e furnizuara në zyrat e Prokurorisë janë të papërshtatshme dhe/ose të pamjaftueshme"; "në rast të pamundësisë në sallën e dëgjimit të Prokurorisë "; "në rast se nuk ka stacione pune dhe/ose pajisje të përshtatshme në dispozicion në sallën e dëgjimit të kësaj Prokurorie "; "në rast të mosfunksiomit të linjave dhe pajisjeve".</a:t>
            </a:r>
            <a:endParaRPr lang="en-GB" sz="2400" dirty="0"/>
          </a:p>
          <a:p>
            <a:pPr marL="0" lvl="0" indent="0">
              <a:buNone/>
            </a:pPr>
            <a:endParaRPr lang="en-US" b="1" dirty="0"/>
          </a:p>
          <a:p>
            <a:endParaRPr lang="en-US" dirty="0"/>
          </a:p>
        </p:txBody>
      </p:sp>
    </p:spTree>
    <p:extLst>
      <p:ext uri="{BB962C8B-B14F-4D97-AF65-F5344CB8AC3E}">
        <p14:creationId xmlns:p14="http://schemas.microsoft.com/office/powerpoint/2010/main" val="43536189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Raste</a:t>
            </a:r>
            <a:r>
              <a:rPr lang="en-US" sz="2800" b="1" dirty="0"/>
              <a:t> </a:t>
            </a:r>
            <a:r>
              <a:rPr lang="en-US" sz="2800" b="1" dirty="0" err="1"/>
              <a:t>praktike</a:t>
            </a:r>
            <a:r>
              <a:rPr lang="en-US" sz="2800" b="1" dirty="0"/>
              <a:t> </a:t>
            </a:r>
            <a:r>
              <a:rPr lang="en-US" sz="2800" b="1" dirty="0" err="1"/>
              <a:t>të</a:t>
            </a:r>
            <a:r>
              <a:rPr lang="en-US" sz="2800" b="1" dirty="0"/>
              <a:t> (pa)</a:t>
            </a:r>
            <a:r>
              <a:rPr lang="en-US" sz="2800" b="1" dirty="0" err="1"/>
              <a:t>përdorshmërisë</a:t>
            </a:r>
            <a:r>
              <a:rPr lang="en-US" sz="2800" b="1" i="1" dirty="0"/>
              <a:t> </a:t>
            </a:r>
            <a:r>
              <a:rPr lang="en-US" sz="2800" b="1" dirty="0" err="1"/>
              <a:t>së</a:t>
            </a:r>
            <a:r>
              <a:rPr lang="en-US" sz="2800" b="1" dirty="0"/>
              <a:t> </a:t>
            </a:r>
            <a:r>
              <a:rPr lang="en-US" sz="2800" b="1" dirty="0" err="1"/>
              <a:t>rezultateve</a:t>
            </a:r>
            <a:r>
              <a:rPr lang="en-US" sz="2800" b="1" dirty="0"/>
              <a:t> </a:t>
            </a:r>
            <a:r>
              <a:rPr lang="en-US" sz="2800" b="1" dirty="0" err="1"/>
              <a:t>të</a:t>
            </a:r>
            <a:r>
              <a:rPr lang="en-US" sz="2800" b="1" dirty="0"/>
              <a:t> </a:t>
            </a:r>
            <a:r>
              <a:rPr lang="en-US" sz="2800" b="1" dirty="0" err="1"/>
              <a:t>përgjimit</a:t>
            </a:r>
            <a:r>
              <a:rPr lang="en-US" sz="2800" b="1" dirty="0"/>
              <a:t> </a:t>
            </a:r>
            <a:r>
              <a:rPr lang="en-US" sz="2800" b="1" dirty="0" err="1"/>
              <a:t>në</a:t>
            </a:r>
            <a:r>
              <a:rPr lang="en-US" sz="2800" b="1" dirty="0"/>
              <a:t> </a:t>
            </a:r>
            <a:r>
              <a:rPr lang="en-US" sz="2800" b="1" dirty="0" err="1"/>
              <a:t>sistemin</a:t>
            </a:r>
            <a:r>
              <a:rPr lang="en-US" sz="2800" b="1" dirty="0"/>
              <a:t> procedural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US" sz="2400" b="1" dirty="0"/>
          </a:p>
          <a:p>
            <a:pPr marL="0" indent="0" algn="just">
              <a:buNone/>
            </a:pPr>
            <a:r>
              <a:rPr lang="en-US" sz="2000" b="1" dirty="0" err="1" smtClean="0"/>
              <a:t>Vendimi</a:t>
            </a:r>
            <a:r>
              <a:rPr lang="en-US" sz="2000" b="1" dirty="0" smtClean="0"/>
              <a:t> </a:t>
            </a:r>
            <a:r>
              <a:rPr lang="en-US" sz="2000" b="1" dirty="0" err="1"/>
              <a:t>nr</a:t>
            </a:r>
            <a:r>
              <a:rPr lang="en-US" sz="2000" b="1" dirty="0"/>
              <a:t>. </a:t>
            </a:r>
            <a:r>
              <a:rPr lang="sq-AL" sz="2000" b="1" dirty="0"/>
              <a:t>48543/2018 </a:t>
            </a:r>
            <a:r>
              <a:rPr lang="en-US" sz="2000" b="1" dirty="0"/>
              <a:t>i </a:t>
            </a:r>
            <a:r>
              <a:rPr lang="en-US" sz="2000" b="1" dirty="0" err="1"/>
              <a:t>Gjykatës</a:t>
            </a:r>
            <a:r>
              <a:rPr lang="en-US" sz="2000" b="1" dirty="0"/>
              <a:t> </a:t>
            </a:r>
            <a:r>
              <a:rPr lang="en-US" sz="2000" b="1" dirty="0" err="1"/>
              <a:t>së</a:t>
            </a:r>
            <a:r>
              <a:rPr lang="en-US" sz="2000" b="1" dirty="0"/>
              <a:t> </a:t>
            </a:r>
            <a:r>
              <a:rPr lang="en-US" sz="2000" b="1" dirty="0" err="1"/>
              <a:t>Kasacionit</a:t>
            </a:r>
            <a:r>
              <a:rPr lang="en-US" sz="2000" b="1" dirty="0"/>
              <a:t>:</a:t>
            </a:r>
            <a:endParaRPr lang="en-GB" sz="2000" dirty="0"/>
          </a:p>
          <a:p>
            <a:pPr marL="0" indent="0" algn="just">
              <a:buNone/>
            </a:pPr>
            <a:r>
              <a:rPr lang="sq-AL" sz="2000" dirty="0"/>
              <a:t>Mungesa e arsyetimit të vendimeve që autorizojnë përgjimin ose zgjasin afatin e tij çon në papërdorshmërinë e rezultateve të përgjimit. Në këtë rast, Gjykata është shprehur se nuk mund të pranohen si vendime të arsyetuara </a:t>
            </a:r>
            <a:r>
              <a:rPr lang="sq-AL" sz="2000" b="1" dirty="0"/>
              <a:t>formularët e para-shtypura dhe të plotësuara me stilolaps </a:t>
            </a:r>
            <a:r>
              <a:rPr lang="sq-AL" sz="2000" dirty="0"/>
              <a:t>në rubrikat ku kërkohet numri i procedimit penal, i vendimit, emri i gjyqtarit, data e vendimit dhe numri i përgjuar. Në formulare të tilla, ku pasqyrohen përsëritje dhe formula stilistike, nuk shprehet procesi konjitiv dhe vlerësues i ndjekur nga gjyqtari për shqyrtimin e kërkesës</a:t>
            </a:r>
            <a:r>
              <a:rPr lang="sq-AL" sz="2000" dirty="0" smtClean="0"/>
              <a:t>.</a:t>
            </a:r>
            <a:endParaRPr lang="en-GB" sz="2000" dirty="0"/>
          </a:p>
          <a:p>
            <a:pPr marL="0" indent="0" algn="just">
              <a:buNone/>
            </a:pPr>
            <a:r>
              <a:rPr lang="en-US" sz="2000" b="1" dirty="0" err="1"/>
              <a:t>Vendimi</a:t>
            </a:r>
            <a:r>
              <a:rPr lang="en-US" sz="2000" b="1" dirty="0"/>
              <a:t> </a:t>
            </a:r>
            <a:r>
              <a:rPr lang="en-US" sz="2000" b="1" dirty="0" err="1"/>
              <a:t>nr</a:t>
            </a:r>
            <a:r>
              <a:rPr lang="en-US" sz="2000" b="1" dirty="0"/>
              <a:t>. 11189/2012 i </a:t>
            </a:r>
            <a:r>
              <a:rPr lang="en-US" sz="2000" b="1" dirty="0" err="1"/>
              <a:t>Gjykatës</a:t>
            </a:r>
            <a:r>
              <a:rPr lang="en-US" sz="2000" b="1" dirty="0"/>
              <a:t> </a:t>
            </a:r>
            <a:r>
              <a:rPr lang="en-US" sz="2000" b="1" dirty="0" err="1"/>
              <a:t>së</a:t>
            </a:r>
            <a:r>
              <a:rPr lang="en-US" sz="2000" b="1" dirty="0"/>
              <a:t> </a:t>
            </a:r>
            <a:r>
              <a:rPr lang="en-US" sz="2000" b="1" dirty="0" err="1"/>
              <a:t>Kasacionit</a:t>
            </a:r>
            <a:r>
              <a:rPr lang="en-US" sz="2000" b="1" dirty="0"/>
              <a:t>:</a:t>
            </a:r>
            <a:endParaRPr lang="en-GB" sz="2000" dirty="0"/>
          </a:p>
          <a:p>
            <a:pPr marL="0" indent="0" algn="just">
              <a:buNone/>
            </a:pPr>
            <a:r>
              <a:rPr lang="en-US" sz="2000" dirty="0" err="1"/>
              <a:t>Shyqrtimi</a:t>
            </a:r>
            <a:r>
              <a:rPr lang="en-US" sz="2000" dirty="0"/>
              <a:t> </a:t>
            </a:r>
            <a:r>
              <a:rPr lang="en-US" sz="2000" dirty="0" err="1"/>
              <a:t>dhe</a:t>
            </a:r>
            <a:r>
              <a:rPr lang="en-US" sz="2000" dirty="0"/>
              <a:t> </a:t>
            </a:r>
            <a:r>
              <a:rPr lang="en-US" sz="2000" dirty="0" err="1"/>
              <a:t>pranimi</a:t>
            </a:r>
            <a:r>
              <a:rPr lang="en-US" sz="2000" dirty="0"/>
              <a:t> me </a:t>
            </a:r>
            <a:r>
              <a:rPr lang="en-US" sz="2000" dirty="0" err="1"/>
              <a:t>vonesë</a:t>
            </a:r>
            <a:r>
              <a:rPr lang="en-US" sz="2000" dirty="0"/>
              <a:t> i </a:t>
            </a:r>
            <a:r>
              <a:rPr lang="en-US" sz="2000" dirty="0" err="1"/>
              <a:t>kërkesës</a:t>
            </a:r>
            <a:r>
              <a:rPr lang="en-US" sz="2000" dirty="0"/>
              <a:t> </a:t>
            </a:r>
            <a:r>
              <a:rPr lang="en-US" sz="2000" dirty="0" err="1"/>
              <a:t>së</a:t>
            </a:r>
            <a:r>
              <a:rPr lang="en-US" sz="2000" dirty="0"/>
              <a:t> </a:t>
            </a:r>
            <a:r>
              <a:rPr lang="en-US" sz="2000" dirty="0" err="1"/>
              <a:t>prokurorit</a:t>
            </a:r>
            <a:r>
              <a:rPr lang="en-US" sz="2000" dirty="0"/>
              <a:t> </a:t>
            </a:r>
            <a:r>
              <a:rPr lang="en-US" sz="2000" dirty="0" err="1"/>
              <a:t>për</a:t>
            </a:r>
            <a:r>
              <a:rPr lang="en-US" sz="2000" dirty="0"/>
              <a:t> </a:t>
            </a:r>
            <a:r>
              <a:rPr lang="en-US" sz="2000" dirty="0" err="1"/>
              <a:t>lejimin</a:t>
            </a:r>
            <a:r>
              <a:rPr lang="en-US" sz="2000" dirty="0"/>
              <a:t> e </a:t>
            </a:r>
            <a:r>
              <a:rPr lang="en-US" sz="2000" dirty="0" err="1"/>
              <a:t>përgjimit</a:t>
            </a:r>
            <a:r>
              <a:rPr lang="en-US" sz="2000" dirty="0"/>
              <a:t> </a:t>
            </a:r>
            <a:r>
              <a:rPr lang="en-US" sz="2000" dirty="0" err="1"/>
              <a:t>dhe</a:t>
            </a:r>
            <a:r>
              <a:rPr lang="en-US" sz="2000" dirty="0"/>
              <a:t> </a:t>
            </a:r>
            <a:r>
              <a:rPr lang="en-US" sz="2000" dirty="0" err="1"/>
              <a:t>pasimi</a:t>
            </a:r>
            <a:r>
              <a:rPr lang="en-US" sz="2000" dirty="0"/>
              <a:t> i </a:t>
            </a:r>
            <a:r>
              <a:rPr lang="en-US" sz="2000" dirty="0" err="1"/>
              <a:t>vonesës</a:t>
            </a:r>
            <a:r>
              <a:rPr lang="en-US" sz="2000" dirty="0"/>
              <a:t> </a:t>
            </a:r>
            <a:r>
              <a:rPr lang="en-US" sz="2000" dirty="0" err="1"/>
              <a:t>tek</a:t>
            </a:r>
            <a:r>
              <a:rPr lang="en-US" sz="2000" dirty="0"/>
              <a:t> </a:t>
            </a:r>
            <a:r>
              <a:rPr lang="en-US" sz="2000" dirty="0" err="1"/>
              <a:t>realizimi</a:t>
            </a:r>
            <a:r>
              <a:rPr lang="en-US" sz="2000" dirty="0"/>
              <a:t> </a:t>
            </a:r>
            <a:r>
              <a:rPr lang="en-US" sz="2000" dirty="0" err="1"/>
              <a:t>teknik</a:t>
            </a:r>
            <a:r>
              <a:rPr lang="en-US" sz="2000" dirty="0"/>
              <a:t> i </a:t>
            </a:r>
            <a:r>
              <a:rPr lang="en-US" sz="2000" dirty="0" err="1"/>
              <a:t>përgjimit</a:t>
            </a:r>
            <a:r>
              <a:rPr lang="en-US" sz="2000" dirty="0"/>
              <a:t> </a:t>
            </a:r>
            <a:r>
              <a:rPr lang="en-US" sz="2000" dirty="0" err="1"/>
              <a:t>nuk</a:t>
            </a:r>
            <a:r>
              <a:rPr lang="en-US" sz="2000" dirty="0"/>
              <a:t> </a:t>
            </a:r>
            <a:r>
              <a:rPr lang="en-US" sz="2000" dirty="0" err="1"/>
              <a:t>sjell</a:t>
            </a:r>
            <a:r>
              <a:rPr lang="en-US" sz="2000" dirty="0"/>
              <a:t> </a:t>
            </a:r>
            <a:r>
              <a:rPr lang="en-US" sz="2000" dirty="0" err="1"/>
              <a:t>papërdorshmërinë</a:t>
            </a:r>
            <a:r>
              <a:rPr lang="en-US" sz="2000" dirty="0"/>
              <a:t> e </a:t>
            </a:r>
            <a:r>
              <a:rPr lang="en-US" sz="2000" dirty="0" err="1"/>
              <a:t>rezultateve</a:t>
            </a:r>
            <a:r>
              <a:rPr lang="en-US" sz="2000" dirty="0"/>
              <a:t> </a:t>
            </a:r>
            <a:r>
              <a:rPr lang="en-US" sz="2000" dirty="0" err="1"/>
              <a:t>të</a:t>
            </a:r>
            <a:r>
              <a:rPr lang="en-US" sz="2000" dirty="0"/>
              <a:t> </a:t>
            </a:r>
            <a:r>
              <a:rPr lang="en-US" sz="2000" dirty="0" err="1"/>
              <a:t>pëgjimit</a:t>
            </a:r>
            <a:r>
              <a:rPr lang="en-US" sz="2000" dirty="0"/>
              <a:t>.</a:t>
            </a:r>
            <a:endParaRPr lang="en-GB" sz="2000" dirty="0"/>
          </a:p>
          <a:p>
            <a:pPr marL="0" lvl="0" indent="0">
              <a:buNone/>
            </a:pPr>
            <a:endParaRPr lang="en-US" b="1" dirty="0"/>
          </a:p>
          <a:p>
            <a:endParaRPr lang="en-US" dirty="0"/>
          </a:p>
        </p:txBody>
      </p:sp>
    </p:spTree>
    <p:extLst>
      <p:ext uri="{BB962C8B-B14F-4D97-AF65-F5344CB8AC3E}">
        <p14:creationId xmlns:p14="http://schemas.microsoft.com/office/powerpoint/2010/main" val="11126400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Raste</a:t>
            </a:r>
            <a:r>
              <a:rPr lang="en-US" sz="2800" b="1" dirty="0"/>
              <a:t> </a:t>
            </a:r>
            <a:r>
              <a:rPr lang="en-US" sz="2800" b="1" dirty="0" err="1"/>
              <a:t>praktike</a:t>
            </a:r>
            <a:r>
              <a:rPr lang="en-US" sz="2800" b="1" dirty="0"/>
              <a:t> </a:t>
            </a:r>
            <a:r>
              <a:rPr lang="en-US" sz="2800" b="1" dirty="0" err="1"/>
              <a:t>të</a:t>
            </a:r>
            <a:r>
              <a:rPr lang="en-US" sz="2800" b="1" dirty="0"/>
              <a:t> (pa)</a:t>
            </a:r>
            <a:r>
              <a:rPr lang="en-US" sz="2800" b="1" dirty="0" err="1"/>
              <a:t>përdorshmërisë</a:t>
            </a:r>
            <a:r>
              <a:rPr lang="en-US" sz="2800" b="1" i="1" dirty="0"/>
              <a:t> </a:t>
            </a:r>
            <a:r>
              <a:rPr lang="en-US" sz="2800" b="1" dirty="0" err="1"/>
              <a:t>së</a:t>
            </a:r>
            <a:r>
              <a:rPr lang="en-US" sz="2800" b="1" dirty="0"/>
              <a:t> </a:t>
            </a:r>
            <a:r>
              <a:rPr lang="en-US" sz="2800" b="1" dirty="0" err="1"/>
              <a:t>rezultateve</a:t>
            </a:r>
            <a:r>
              <a:rPr lang="en-US" sz="2800" b="1" dirty="0"/>
              <a:t> </a:t>
            </a:r>
            <a:r>
              <a:rPr lang="en-US" sz="2800" b="1" dirty="0" err="1"/>
              <a:t>të</a:t>
            </a:r>
            <a:r>
              <a:rPr lang="en-US" sz="2800" b="1" dirty="0"/>
              <a:t> </a:t>
            </a:r>
            <a:r>
              <a:rPr lang="en-US" sz="2800" b="1" dirty="0" err="1"/>
              <a:t>përgjimit</a:t>
            </a:r>
            <a:r>
              <a:rPr lang="en-US" sz="2800" b="1" dirty="0"/>
              <a:t> </a:t>
            </a:r>
            <a:r>
              <a:rPr lang="en-US" sz="2800" b="1" dirty="0" err="1"/>
              <a:t>në</a:t>
            </a:r>
            <a:r>
              <a:rPr lang="en-US" sz="2800" b="1" dirty="0"/>
              <a:t> </a:t>
            </a:r>
            <a:r>
              <a:rPr lang="en-US" sz="2800" b="1" dirty="0" err="1"/>
              <a:t>sistemin</a:t>
            </a:r>
            <a:r>
              <a:rPr lang="en-US" sz="2800" b="1" dirty="0"/>
              <a:t> procedural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pPr marL="0" indent="0" algn="just">
              <a:buNone/>
            </a:pPr>
            <a:r>
              <a:rPr lang="en-US" sz="2400" b="1" dirty="0" err="1"/>
              <a:t>Vendimi</a:t>
            </a:r>
            <a:r>
              <a:rPr lang="en-US" sz="2400" b="1" dirty="0"/>
              <a:t> </a:t>
            </a:r>
            <a:r>
              <a:rPr lang="en-US" sz="2400" b="1" dirty="0" err="1"/>
              <a:t>nr</a:t>
            </a:r>
            <a:r>
              <a:rPr lang="en-US" sz="2400" b="1" dirty="0"/>
              <a:t>. 4243/2012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b="1" dirty="0" err="1"/>
              <a:t>Procesverbalet</a:t>
            </a:r>
            <a:r>
              <a:rPr lang="en-US" sz="2400" b="1" dirty="0"/>
              <a:t> e </a:t>
            </a:r>
            <a:r>
              <a:rPr lang="en-US" sz="2400" b="1" dirty="0" err="1"/>
              <a:t>transkriptimit</a:t>
            </a:r>
            <a:r>
              <a:rPr lang="en-US" sz="2400" b="1" dirty="0"/>
              <a:t> </a:t>
            </a:r>
            <a:r>
              <a:rPr lang="en-US" sz="2400" b="1" dirty="0" err="1"/>
              <a:t>të</a:t>
            </a:r>
            <a:r>
              <a:rPr lang="en-US" sz="2400" b="1" dirty="0"/>
              <a:t> </a:t>
            </a:r>
            <a:r>
              <a:rPr lang="en-US" sz="2400" b="1" dirty="0" err="1"/>
              <a:t>përgjimeve</a:t>
            </a:r>
            <a:r>
              <a:rPr lang="en-US" sz="2400" b="1" dirty="0"/>
              <a:t> </a:t>
            </a:r>
            <a:r>
              <a:rPr lang="en-US" sz="2400" b="1" dirty="0" err="1"/>
              <a:t>të</a:t>
            </a:r>
            <a:r>
              <a:rPr lang="en-US" sz="2400" b="1" dirty="0"/>
              <a:t> </a:t>
            </a:r>
            <a:r>
              <a:rPr lang="en-US" sz="2400" b="1" dirty="0" err="1"/>
              <a:t>bëra</a:t>
            </a:r>
            <a:r>
              <a:rPr lang="en-US" sz="2400" b="1" dirty="0"/>
              <a:t> </a:t>
            </a:r>
            <a:r>
              <a:rPr lang="en-US" sz="2400" b="1" dirty="0" err="1"/>
              <a:t>gjatë</a:t>
            </a:r>
            <a:r>
              <a:rPr lang="en-US" sz="2400" b="1" dirty="0"/>
              <a:t> </a:t>
            </a:r>
            <a:r>
              <a:rPr lang="en-US" sz="2400" b="1" dirty="0" err="1"/>
              <a:t>hetimeve</a:t>
            </a:r>
            <a:r>
              <a:rPr lang="en-US" sz="2400" b="1" dirty="0"/>
              <a:t> </a:t>
            </a:r>
            <a:r>
              <a:rPr lang="en-US" sz="2400" b="1" dirty="0" err="1"/>
              <a:t>mund</a:t>
            </a:r>
            <a:r>
              <a:rPr lang="en-US" sz="2400" b="1" dirty="0"/>
              <a:t> </a:t>
            </a:r>
            <a:r>
              <a:rPr lang="en-US" sz="2400" b="1" dirty="0" err="1"/>
              <a:t>të</a:t>
            </a:r>
            <a:r>
              <a:rPr lang="en-US" sz="2400" b="1" dirty="0"/>
              <a:t> </a:t>
            </a:r>
            <a:r>
              <a:rPr lang="en-US" sz="2400" b="1" dirty="0" err="1"/>
              <a:t>administrohen</a:t>
            </a:r>
            <a:r>
              <a:rPr lang="en-US" sz="2400" b="1" dirty="0"/>
              <a:t> </a:t>
            </a:r>
            <a:r>
              <a:rPr lang="en-US" sz="2400" b="1" dirty="0" err="1"/>
              <a:t>dhe</a:t>
            </a:r>
            <a:r>
              <a:rPr lang="en-US" sz="2400" b="1" dirty="0"/>
              <a:t> </a:t>
            </a:r>
            <a:r>
              <a:rPr lang="en-US" sz="2400" b="1" dirty="0" err="1"/>
              <a:t>të</a:t>
            </a:r>
            <a:r>
              <a:rPr lang="en-US" sz="2400" b="1" dirty="0"/>
              <a:t> </a:t>
            </a:r>
            <a:r>
              <a:rPr lang="en-US" sz="2400" b="1" dirty="0" err="1"/>
              <a:t>përdoren</a:t>
            </a:r>
            <a:r>
              <a:rPr lang="en-US" sz="2400" b="1" dirty="0"/>
              <a:t> </a:t>
            </a:r>
            <a:r>
              <a:rPr lang="en-US" sz="2400" b="1" dirty="0" err="1"/>
              <a:t>deri</a:t>
            </a:r>
            <a:r>
              <a:rPr lang="en-US" sz="2400" b="1" dirty="0"/>
              <a:t> </a:t>
            </a:r>
            <a:r>
              <a:rPr lang="en-US" sz="2400" b="1" dirty="0" err="1"/>
              <a:t>përpara</a:t>
            </a:r>
            <a:r>
              <a:rPr lang="en-US" sz="2400" b="1" dirty="0"/>
              <a:t> </a:t>
            </a:r>
            <a:r>
              <a:rPr lang="en-US" sz="2400" b="1" dirty="0" err="1" smtClean="0"/>
              <a:t>dërgimit</a:t>
            </a:r>
            <a:r>
              <a:rPr lang="en-US" sz="2400" b="1" dirty="0" smtClean="0"/>
              <a:t> </a:t>
            </a:r>
            <a:r>
              <a:rPr lang="en-US" sz="2400" b="1" dirty="0" err="1"/>
              <a:t>të</a:t>
            </a:r>
            <a:r>
              <a:rPr lang="en-US" sz="2400" b="1" dirty="0"/>
              <a:t> </a:t>
            </a:r>
            <a:r>
              <a:rPr lang="en-US" sz="2400" b="1" dirty="0" err="1"/>
              <a:t>çështjes</a:t>
            </a:r>
            <a:r>
              <a:rPr lang="en-US" sz="2400" b="1" dirty="0"/>
              <a:t> </a:t>
            </a:r>
            <a:r>
              <a:rPr lang="en-US" sz="2400" b="1" dirty="0" err="1"/>
              <a:t>në</a:t>
            </a:r>
            <a:r>
              <a:rPr lang="en-US" sz="2400" b="1" dirty="0"/>
              <a:t> </a:t>
            </a:r>
            <a:r>
              <a:rPr lang="en-US" sz="2400" b="1" dirty="0" err="1"/>
              <a:t>gjyq</a:t>
            </a:r>
            <a:r>
              <a:rPr lang="en-US" sz="2400" dirty="0"/>
              <a:t>, </a:t>
            </a:r>
            <a:r>
              <a:rPr lang="en-US" sz="2400" dirty="0" err="1"/>
              <a:t>edhe</a:t>
            </a:r>
            <a:r>
              <a:rPr lang="en-US" sz="2400" dirty="0"/>
              <a:t> </a:t>
            </a:r>
            <a:r>
              <a:rPr lang="en-US" sz="2400" dirty="0" err="1"/>
              <a:t>nëse</a:t>
            </a:r>
            <a:r>
              <a:rPr lang="en-US" sz="2400" dirty="0"/>
              <a:t> </a:t>
            </a:r>
            <a:r>
              <a:rPr lang="en-US" sz="2400" dirty="0" err="1"/>
              <a:t>nuk</a:t>
            </a:r>
            <a:r>
              <a:rPr lang="en-US" sz="2400" dirty="0"/>
              <a:t> </a:t>
            </a:r>
            <a:r>
              <a:rPr lang="en-US" sz="2400" dirty="0" err="1"/>
              <a:t>janë</a:t>
            </a:r>
            <a:r>
              <a:rPr lang="en-US" sz="2400" dirty="0"/>
              <a:t> </a:t>
            </a:r>
            <a:r>
              <a:rPr lang="en-US" sz="2400" dirty="0" err="1"/>
              <a:t>administruar</a:t>
            </a:r>
            <a:r>
              <a:rPr lang="en-US" sz="2400" dirty="0"/>
              <a:t> </a:t>
            </a:r>
            <a:r>
              <a:rPr lang="en-US" sz="2400" dirty="0" err="1"/>
              <a:t>në</a:t>
            </a:r>
            <a:r>
              <a:rPr lang="en-US" sz="2400" dirty="0"/>
              <a:t> </a:t>
            </a:r>
            <a:r>
              <a:rPr lang="en-US" sz="2400" dirty="0" err="1"/>
              <a:t>kohë</a:t>
            </a:r>
            <a:r>
              <a:rPr lang="en-US" sz="2400" dirty="0"/>
              <a:t> </a:t>
            </a:r>
            <a:r>
              <a:rPr lang="en-US" sz="2400" dirty="0" err="1"/>
              <a:t>në</a:t>
            </a:r>
            <a:r>
              <a:rPr lang="en-US" sz="2400" dirty="0"/>
              <a:t> </a:t>
            </a:r>
            <a:r>
              <a:rPr lang="en-US" sz="2400" dirty="0" err="1"/>
              <a:t>përfundim</a:t>
            </a:r>
            <a:r>
              <a:rPr lang="en-US" sz="2400" dirty="0"/>
              <a:t> </a:t>
            </a:r>
            <a:r>
              <a:rPr lang="en-US" sz="2400" dirty="0" err="1"/>
              <a:t>të</a:t>
            </a:r>
            <a:r>
              <a:rPr lang="en-US" sz="2400" dirty="0"/>
              <a:t> </a:t>
            </a:r>
            <a:r>
              <a:rPr lang="en-US" sz="2400" dirty="0" err="1"/>
              <a:t>hetimeve</a:t>
            </a:r>
            <a:r>
              <a:rPr lang="en-US" sz="2400" dirty="0"/>
              <a:t> (</a:t>
            </a:r>
            <a:r>
              <a:rPr lang="en-US" sz="2400" dirty="0" err="1"/>
              <a:t>për</a:t>
            </a:r>
            <a:r>
              <a:rPr lang="en-US" sz="2400" dirty="0"/>
              <a:t> </a:t>
            </a:r>
            <a:r>
              <a:rPr lang="en-US" sz="2400" dirty="0" err="1"/>
              <a:t>shkak</a:t>
            </a:r>
            <a:r>
              <a:rPr lang="en-US" sz="2400" dirty="0"/>
              <a:t> </a:t>
            </a:r>
            <a:r>
              <a:rPr lang="en-US" sz="2400" dirty="0" err="1"/>
              <a:t>të</a:t>
            </a:r>
            <a:r>
              <a:rPr lang="en-US" sz="2400" dirty="0"/>
              <a:t> </a:t>
            </a:r>
            <a:r>
              <a:rPr lang="en-US" sz="2400" dirty="0" err="1"/>
              <a:t>vonesave</a:t>
            </a:r>
            <a:r>
              <a:rPr lang="en-US" sz="2400" dirty="0"/>
              <a:t> </a:t>
            </a:r>
            <a:r>
              <a:rPr lang="en-US" sz="2400" dirty="0" err="1"/>
              <a:t>etj</a:t>
            </a:r>
            <a:r>
              <a:rPr lang="en-US" sz="2400" dirty="0"/>
              <a:t>.), </a:t>
            </a:r>
            <a:r>
              <a:rPr lang="en-US" sz="2400" dirty="0" err="1"/>
              <a:t>pasi</a:t>
            </a:r>
            <a:r>
              <a:rPr lang="en-US" sz="2400" dirty="0"/>
              <a:t> me </a:t>
            </a:r>
            <a:r>
              <a:rPr lang="en-US" sz="2400" dirty="0" err="1"/>
              <a:t>rëndësi</a:t>
            </a:r>
            <a:r>
              <a:rPr lang="en-US" sz="2400" dirty="0"/>
              <a:t> </a:t>
            </a:r>
            <a:r>
              <a:rPr lang="en-US" sz="2400" dirty="0" err="1"/>
              <a:t>për</a:t>
            </a:r>
            <a:r>
              <a:rPr lang="en-US" sz="2400" dirty="0"/>
              <a:t> </a:t>
            </a:r>
            <a:r>
              <a:rPr lang="en-US" sz="2400" dirty="0" err="1"/>
              <a:t>pranueshmërinë</a:t>
            </a:r>
            <a:r>
              <a:rPr lang="en-US" sz="2400" dirty="0"/>
              <a:t> e </a:t>
            </a:r>
            <a:r>
              <a:rPr lang="en-US" sz="2400" dirty="0" err="1"/>
              <a:t>provës</a:t>
            </a:r>
            <a:r>
              <a:rPr lang="en-US" sz="2400" dirty="0"/>
              <a:t> </a:t>
            </a:r>
            <a:r>
              <a:rPr lang="en-US" sz="2400" dirty="0" err="1"/>
              <a:t>është</a:t>
            </a:r>
            <a:r>
              <a:rPr lang="en-US" sz="2400" dirty="0"/>
              <a:t> </a:t>
            </a:r>
            <a:r>
              <a:rPr lang="en-US" sz="2400" dirty="0" err="1"/>
              <a:t>materiali</a:t>
            </a:r>
            <a:r>
              <a:rPr lang="en-US" sz="2400" dirty="0"/>
              <a:t> i </a:t>
            </a:r>
            <a:r>
              <a:rPr lang="en-US" sz="2400" dirty="0" err="1"/>
              <a:t>përgjimit</a:t>
            </a:r>
            <a:r>
              <a:rPr lang="en-US" sz="2400" dirty="0"/>
              <a:t> </a:t>
            </a:r>
            <a:r>
              <a:rPr lang="en-US" sz="2400" dirty="0" err="1"/>
              <a:t>të</a:t>
            </a:r>
            <a:r>
              <a:rPr lang="en-US" sz="2400" dirty="0"/>
              <a:t> </a:t>
            </a:r>
            <a:r>
              <a:rPr lang="en-US" sz="2400" dirty="0" err="1"/>
              <a:t>ruajtur</a:t>
            </a:r>
            <a:r>
              <a:rPr lang="en-US" sz="2400" dirty="0"/>
              <a:t> </a:t>
            </a:r>
            <a:r>
              <a:rPr lang="en-US" sz="2400" dirty="0" err="1"/>
              <a:t>në</a:t>
            </a:r>
            <a:r>
              <a:rPr lang="en-US" sz="2400" dirty="0"/>
              <a:t> </a:t>
            </a:r>
            <a:r>
              <a:rPr lang="en-US" sz="2400" dirty="0" err="1"/>
              <a:t>një</a:t>
            </a:r>
            <a:r>
              <a:rPr lang="en-US" sz="2400" dirty="0"/>
              <a:t> CD/</a:t>
            </a:r>
            <a:r>
              <a:rPr lang="en-US" sz="2400" dirty="0" err="1"/>
              <a:t>kasetë</a:t>
            </a:r>
            <a:r>
              <a:rPr lang="en-US" sz="2400" dirty="0"/>
              <a:t> </a:t>
            </a:r>
            <a:r>
              <a:rPr lang="en-US" sz="2400" dirty="0" err="1"/>
              <a:t>dhe</a:t>
            </a:r>
            <a:r>
              <a:rPr lang="en-US" sz="2400" dirty="0"/>
              <a:t> jo </a:t>
            </a:r>
            <a:r>
              <a:rPr lang="en-US" sz="2400" dirty="0" err="1"/>
              <a:t>transkriptimi</a:t>
            </a:r>
            <a:r>
              <a:rPr lang="en-US" sz="2400" dirty="0"/>
              <a:t>, i </a:t>
            </a:r>
            <a:r>
              <a:rPr lang="en-US" sz="2400" dirty="0" err="1"/>
              <a:t>cili</a:t>
            </a:r>
            <a:r>
              <a:rPr lang="en-US" sz="2400" dirty="0"/>
              <a:t> </a:t>
            </a:r>
            <a:r>
              <a:rPr lang="en-US" sz="2400" dirty="0" err="1"/>
              <a:t>përbën</a:t>
            </a:r>
            <a:r>
              <a:rPr lang="en-US" sz="2400" dirty="0"/>
              <a:t> </a:t>
            </a:r>
            <a:r>
              <a:rPr lang="en-US" sz="2400" dirty="0" err="1"/>
              <a:t>thjesht</a:t>
            </a:r>
            <a:r>
              <a:rPr lang="en-US" sz="2400" dirty="0"/>
              <a:t> </a:t>
            </a:r>
            <a:r>
              <a:rPr lang="en-US" sz="2400" dirty="0" err="1"/>
              <a:t>një</a:t>
            </a:r>
            <a:r>
              <a:rPr lang="en-US" sz="2400" dirty="0"/>
              <a:t> </a:t>
            </a:r>
            <a:r>
              <a:rPr lang="en-US" sz="2400" dirty="0" err="1"/>
              <a:t>paraqitje</a:t>
            </a:r>
            <a:r>
              <a:rPr lang="en-US" sz="2400" dirty="0"/>
              <a:t> </a:t>
            </a:r>
            <a:r>
              <a:rPr lang="en-US" sz="2400" dirty="0" err="1"/>
              <a:t>grafike</a:t>
            </a:r>
            <a:r>
              <a:rPr lang="en-US" sz="2400" dirty="0"/>
              <a:t> e </a:t>
            </a:r>
            <a:r>
              <a:rPr lang="en-US" sz="2400" dirty="0" err="1"/>
              <a:t>përmbajtjes</a:t>
            </a:r>
            <a:r>
              <a:rPr lang="en-US" sz="2400" dirty="0"/>
              <a:t> </a:t>
            </a:r>
            <a:r>
              <a:rPr lang="en-US" sz="2400" dirty="0" err="1"/>
              <a:t>së</a:t>
            </a:r>
            <a:r>
              <a:rPr lang="en-US" sz="2400" dirty="0"/>
              <a:t> </a:t>
            </a:r>
            <a:r>
              <a:rPr lang="en-US" sz="2400" dirty="0" err="1"/>
              <a:t>tekstit</a:t>
            </a:r>
            <a:r>
              <a:rPr lang="en-US" sz="2400" dirty="0"/>
              <a:t> </a:t>
            </a:r>
            <a:r>
              <a:rPr lang="en-US" sz="2400" dirty="0" err="1"/>
              <a:t>të</a:t>
            </a:r>
            <a:r>
              <a:rPr lang="en-US" sz="2400" dirty="0"/>
              <a:t> </a:t>
            </a:r>
            <a:r>
              <a:rPr lang="en-US" sz="2400" dirty="0" err="1"/>
              <a:t>përftuar</a:t>
            </a:r>
            <a:r>
              <a:rPr lang="en-US" sz="2400" dirty="0"/>
              <a:t> </a:t>
            </a:r>
            <a:r>
              <a:rPr lang="en-US" sz="2400" dirty="0" err="1"/>
              <a:t>tashmë</a:t>
            </a:r>
            <a:r>
              <a:rPr lang="en-US" sz="2400" dirty="0"/>
              <a:t> </a:t>
            </a:r>
            <a:r>
              <a:rPr lang="en-US" sz="2400" dirty="0" err="1"/>
              <a:t>përmes</a:t>
            </a:r>
            <a:r>
              <a:rPr lang="en-US" sz="2400" dirty="0"/>
              <a:t> </a:t>
            </a:r>
            <a:r>
              <a:rPr lang="en-US" sz="2400" dirty="0" err="1"/>
              <a:t>përgimit</a:t>
            </a:r>
            <a:r>
              <a:rPr lang="en-US" sz="2400" dirty="0"/>
              <a:t>. Me </a:t>
            </a:r>
            <a:r>
              <a:rPr lang="en-US" sz="2400" dirty="0" err="1"/>
              <a:t>të</a:t>
            </a:r>
            <a:r>
              <a:rPr lang="en-US" sz="2400" dirty="0"/>
              <a:t> </a:t>
            </a:r>
            <a:r>
              <a:rPr lang="en-US" sz="2400" dirty="0" err="1"/>
              <a:t>njëjtën</a:t>
            </a:r>
            <a:r>
              <a:rPr lang="en-US" sz="2400" dirty="0"/>
              <a:t> </a:t>
            </a:r>
            <a:r>
              <a:rPr lang="en-US" sz="2400" dirty="0" err="1"/>
              <a:t>logjikë</a:t>
            </a:r>
            <a:r>
              <a:rPr lang="en-US" sz="2400" dirty="0"/>
              <a:t>, </a:t>
            </a:r>
            <a:r>
              <a:rPr lang="en-US" sz="2400" dirty="0" err="1"/>
              <a:t>edhe</a:t>
            </a:r>
            <a:r>
              <a:rPr lang="en-US" sz="2400" dirty="0"/>
              <a:t> </a:t>
            </a:r>
            <a:r>
              <a:rPr lang="en-US" sz="2400" dirty="0" err="1"/>
              <a:t>përkthimi</a:t>
            </a:r>
            <a:r>
              <a:rPr lang="en-US" sz="2400" dirty="0"/>
              <a:t>, </a:t>
            </a:r>
            <a:r>
              <a:rPr lang="en-US" sz="2400" dirty="0" err="1"/>
              <a:t>si</a:t>
            </a:r>
            <a:r>
              <a:rPr lang="en-US" sz="2400" dirty="0"/>
              <a:t> </a:t>
            </a:r>
            <a:r>
              <a:rPr lang="en-US" sz="2400" dirty="0" err="1"/>
              <a:t>një</a:t>
            </a:r>
            <a:r>
              <a:rPr lang="en-US" sz="2400" dirty="0"/>
              <a:t> </a:t>
            </a:r>
            <a:r>
              <a:rPr lang="en-US" sz="2400" dirty="0" err="1"/>
              <a:t>operacion</a:t>
            </a:r>
            <a:r>
              <a:rPr lang="en-US" sz="2400" dirty="0"/>
              <a:t> </a:t>
            </a:r>
            <a:r>
              <a:rPr lang="en-US" sz="2400" dirty="0" err="1"/>
              <a:t>që</a:t>
            </a:r>
            <a:r>
              <a:rPr lang="en-US" sz="2400" dirty="0"/>
              <a:t> </a:t>
            </a:r>
            <a:r>
              <a:rPr lang="en-US" sz="2400" dirty="0" err="1"/>
              <a:t>nuk</a:t>
            </a:r>
            <a:r>
              <a:rPr lang="en-US" sz="2400" dirty="0"/>
              <a:t> </a:t>
            </a:r>
            <a:r>
              <a:rPr lang="en-US" sz="2400" dirty="0" err="1"/>
              <a:t>ka</a:t>
            </a:r>
            <a:r>
              <a:rPr lang="en-US" sz="2400" dirty="0"/>
              <a:t> </a:t>
            </a:r>
            <a:r>
              <a:rPr lang="en-US" sz="2400" dirty="0" err="1"/>
              <a:t>karakter</a:t>
            </a:r>
            <a:r>
              <a:rPr lang="en-US" sz="2400" dirty="0"/>
              <a:t> </a:t>
            </a:r>
            <a:r>
              <a:rPr lang="en-US" sz="2400" dirty="0" err="1"/>
              <a:t>shtues</a:t>
            </a:r>
            <a:r>
              <a:rPr lang="en-US" sz="2400" dirty="0"/>
              <a:t> </a:t>
            </a:r>
            <a:r>
              <a:rPr lang="en-US" sz="2400" dirty="0" err="1"/>
              <a:t>apo</a:t>
            </a:r>
            <a:r>
              <a:rPr lang="en-US" sz="2400" dirty="0"/>
              <a:t> </a:t>
            </a:r>
            <a:r>
              <a:rPr lang="en-US" sz="2400" dirty="0" err="1"/>
              <a:t>manipulues</a:t>
            </a:r>
            <a:r>
              <a:rPr lang="en-US" sz="2400" dirty="0"/>
              <a:t> </a:t>
            </a:r>
            <a:r>
              <a:rPr lang="en-US" sz="2400" dirty="0" err="1"/>
              <a:t>në</a:t>
            </a:r>
            <a:r>
              <a:rPr lang="en-US" sz="2400" dirty="0"/>
              <a:t> </a:t>
            </a:r>
            <a:r>
              <a:rPr lang="en-US" sz="2400" dirty="0" err="1"/>
              <a:t>lidhje</a:t>
            </a:r>
            <a:r>
              <a:rPr lang="en-US" sz="2400" dirty="0"/>
              <a:t> me </a:t>
            </a:r>
            <a:r>
              <a:rPr lang="en-US" sz="2400" dirty="0" err="1"/>
              <a:t>burimin</a:t>
            </a:r>
            <a:r>
              <a:rPr lang="en-US" sz="2400" dirty="0"/>
              <a:t> </a:t>
            </a:r>
            <a:r>
              <a:rPr lang="en-US" sz="2400" dirty="0" err="1"/>
              <a:t>origjinal</a:t>
            </a:r>
            <a:r>
              <a:rPr lang="en-US" sz="2400" dirty="0"/>
              <a:t> </a:t>
            </a:r>
            <a:r>
              <a:rPr lang="en-US" sz="2400" dirty="0" err="1"/>
              <a:t>të</a:t>
            </a:r>
            <a:r>
              <a:rPr lang="en-US" sz="2400" dirty="0"/>
              <a:t> </a:t>
            </a:r>
            <a:r>
              <a:rPr lang="en-US" sz="2400" dirty="0" err="1"/>
              <a:t>provës</a:t>
            </a:r>
            <a:r>
              <a:rPr lang="en-US" sz="2400" dirty="0"/>
              <a:t>, </a:t>
            </a:r>
            <a:r>
              <a:rPr lang="en-US" sz="2400" dirty="0" err="1"/>
              <a:t>pranohet</a:t>
            </a:r>
            <a:r>
              <a:rPr lang="en-US" sz="2400" dirty="0"/>
              <a:t> </a:t>
            </a:r>
            <a:r>
              <a:rPr lang="en-US" sz="2400" dirty="0" err="1"/>
              <a:t>në</a:t>
            </a:r>
            <a:r>
              <a:rPr lang="en-US" sz="2400" dirty="0"/>
              <a:t> </a:t>
            </a:r>
            <a:r>
              <a:rPr lang="en-US" sz="2400" dirty="0" err="1"/>
              <a:t>çdo</a:t>
            </a:r>
            <a:r>
              <a:rPr lang="en-US" sz="2400" dirty="0"/>
              <a:t> </a:t>
            </a:r>
            <a:r>
              <a:rPr lang="en-US" sz="2400" dirty="0" err="1"/>
              <a:t>kohë</a:t>
            </a:r>
            <a:r>
              <a:rPr lang="en-US" sz="2400" dirty="0"/>
              <a:t>. </a:t>
            </a:r>
            <a:endParaRPr lang="en-GB" sz="2400" dirty="0"/>
          </a:p>
          <a:p>
            <a:pPr marL="0" indent="0" algn="just">
              <a:buNone/>
            </a:pPr>
            <a:r>
              <a:rPr lang="it-IT" sz="2400" b="1" dirty="0"/>
              <a:t>Vendimi nr. 3649/2010 i </a:t>
            </a:r>
            <a:r>
              <a:rPr lang="it-IT" sz="2400" b="1" dirty="0" err="1"/>
              <a:t>Gjykatës</a:t>
            </a:r>
            <a:r>
              <a:rPr lang="it-IT" sz="2400" b="1" dirty="0"/>
              <a:t> </a:t>
            </a:r>
            <a:r>
              <a:rPr lang="it-IT" sz="2400" b="1" dirty="0" err="1"/>
              <a:t>së</a:t>
            </a:r>
            <a:r>
              <a:rPr lang="it-IT" sz="2400" b="1" dirty="0"/>
              <a:t> </a:t>
            </a:r>
            <a:r>
              <a:rPr lang="it-IT" sz="2400" b="1" dirty="0" err="1"/>
              <a:t>Kasacionit</a:t>
            </a:r>
            <a:r>
              <a:rPr lang="it-IT" sz="2400" b="1" dirty="0"/>
              <a:t> </a:t>
            </a:r>
            <a:endParaRPr lang="en-GB" sz="2400" dirty="0"/>
          </a:p>
          <a:p>
            <a:pPr marL="0" indent="0" algn="just">
              <a:buNone/>
            </a:pPr>
            <a:r>
              <a:rPr lang="it-IT" sz="2400" b="1" dirty="0" err="1"/>
              <a:t>Mosdepozitimi</a:t>
            </a:r>
            <a:r>
              <a:rPr lang="it-IT" sz="2400" b="1" dirty="0"/>
              <a:t> i </a:t>
            </a:r>
            <a:r>
              <a:rPr lang="it-IT" sz="2400" b="1" dirty="0" err="1"/>
              <a:t>regjistrimeve</a:t>
            </a:r>
            <a:r>
              <a:rPr lang="it-IT" sz="2400" b="1" dirty="0"/>
              <a:t> </a:t>
            </a:r>
            <a:r>
              <a:rPr lang="it-IT" sz="2400" b="1" dirty="0" err="1"/>
              <a:t>të</a:t>
            </a:r>
            <a:r>
              <a:rPr lang="it-IT" sz="2400" b="1" dirty="0"/>
              <a:t> </a:t>
            </a:r>
            <a:r>
              <a:rPr lang="it-IT" sz="2400" b="1" dirty="0" err="1"/>
              <a:t>bisedave</a:t>
            </a:r>
            <a:r>
              <a:rPr lang="it-IT" sz="2400" b="1" dirty="0"/>
              <a:t> </a:t>
            </a:r>
            <a:r>
              <a:rPr lang="it-IT" sz="2400" b="1" dirty="0" err="1"/>
              <a:t>të</a:t>
            </a:r>
            <a:r>
              <a:rPr lang="it-IT" sz="2400" b="1" dirty="0"/>
              <a:t> </a:t>
            </a:r>
            <a:r>
              <a:rPr lang="it-IT" sz="2400" b="1" dirty="0" err="1"/>
              <a:t>përgjuara</a:t>
            </a:r>
            <a:r>
              <a:rPr lang="it-IT" sz="2400" b="1" dirty="0"/>
              <a:t> </a:t>
            </a:r>
            <a:r>
              <a:rPr lang="it-IT" sz="2400" b="1" dirty="0" err="1"/>
              <a:t>nuk</a:t>
            </a:r>
            <a:r>
              <a:rPr lang="it-IT" sz="2400" b="1" dirty="0"/>
              <a:t> </a:t>
            </a:r>
            <a:r>
              <a:rPr lang="it-IT" sz="2400" b="1" dirty="0" err="1"/>
              <a:t>sjell</a:t>
            </a:r>
            <a:r>
              <a:rPr lang="it-IT" sz="2400" b="1" dirty="0"/>
              <a:t> </a:t>
            </a:r>
            <a:r>
              <a:rPr lang="it-IT" sz="2400" b="1" dirty="0" err="1" smtClean="0"/>
              <a:t>papërdorshmëri</a:t>
            </a:r>
            <a:r>
              <a:rPr lang="it-IT" sz="2400" b="1" dirty="0"/>
              <a:t>, </a:t>
            </a:r>
            <a:r>
              <a:rPr lang="it-IT" sz="2400" b="1" dirty="0" err="1"/>
              <a:t>nëse</a:t>
            </a:r>
            <a:r>
              <a:rPr lang="it-IT" sz="2400" b="1" dirty="0"/>
              <a:t> </a:t>
            </a:r>
            <a:r>
              <a:rPr lang="it-IT" sz="2400" b="1" dirty="0" err="1"/>
              <a:t>në</a:t>
            </a:r>
            <a:r>
              <a:rPr lang="it-IT" sz="2400" b="1" dirty="0"/>
              <a:t> </a:t>
            </a:r>
            <a:r>
              <a:rPr lang="it-IT" sz="2400" b="1" dirty="0" err="1"/>
              <a:t>dosje</a:t>
            </a:r>
            <a:r>
              <a:rPr lang="it-IT" sz="2400" b="1" dirty="0"/>
              <a:t> ka </a:t>
            </a:r>
            <a:r>
              <a:rPr lang="it-IT" sz="2400" b="1" dirty="0" err="1"/>
              <a:t>gjurmë</a:t>
            </a:r>
            <a:r>
              <a:rPr lang="it-IT" sz="2400" b="1" dirty="0"/>
              <a:t> </a:t>
            </a:r>
            <a:r>
              <a:rPr lang="it-IT" sz="2400" b="1" dirty="0" err="1"/>
              <a:t>të</a:t>
            </a:r>
            <a:r>
              <a:rPr lang="it-IT" sz="2400" b="1" dirty="0"/>
              <a:t> </a:t>
            </a:r>
            <a:r>
              <a:rPr lang="it-IT" sz="2400" b="1" dirty="0" err="1" smtClean="0"/>
              <a:t>përgjimeve</a:t>
            </a:r>
            <a:r>
              <a:rPr lang="it-IT" sz="2400" b="1" dirty="0" smtClean="0"/>
              <a:t> </a:t>
            </a:r>
            <a:r>
              <a:rPr lang="it-IT" sz="2400" b="1" dirty="0" err="1"/>
              <a:t>të</a:t>
            </a:r>
            <a:r>
              <a:rPr lang="it-IT" sz="2400" b="1" dirty="0"/>
              <a:t> </a:t>
            </a:r>
            <a:r>
              <a:rPr lang="it-IT" sz="2400" b="1" dirty="0" err="1"/>
              <a:t>kryera</a:t>
            </a:r>
            <a:r>
              <a:rPr lang="it-IT" sz="2400" dirty="0"/>
              <a:t>, si </a:t>
            </a:r>
            <a:r>
              <a:rPr lang="it-IT" sz="2400" dirty="0" err="1"/>
              <a:t>procesverbalet</a:t>
            </a:r>
            <a:r>
              <a:rPr lang="it-IT" sz="2400" dirty="0"/>
              <a:t> e </a:t>
            </a:r>
            <a:r>
              <a:rPr lang="it-IT" sz="2400" dirty="0" err="1"/>
              <a:t>transkriptimit</a:t>
            </a:r>
            <a:r>
              <a:rPr lang="it-IT" sz="2400" dirty="0"/>
              <a:t> </a:t>
            </a:r>
            <a:r>
              <a:rPr lang="it-IT" sz="2400" dirty="0" err="1"/>
              <a:t>të</a:t>
            </a:r>
            <a:r>
              <a:rPr lang="it-IT" sz="2400" dirty="0"/>
              <a:t> </a:t>
            </a:r>
            <a:r>
              <a:rPr lang="it-IT" sz="2400" dirty="0" err="1"/>
              <a:t>përmbajtjes</a:t>
            </a:r>
            <a:r>
              <a:rPr lang="it-IT" sz="2400" dirty="0"/>
              <a:t> </a:t>
            </a:r>
            <a:r>
              <a:rPr lang="it-IT" sz="2400" dirty="0" err="1"/>
              <a:t>së</a:t>
            </a:r>
            <a:r>
              <a:rPr lang="it-IT" sz="2400" dirty="0"/>
              <a:t> </a:t>
            </a:r>
            <a:r>
              <a:rPr lang="it-IT" sz="2400" dirty="0" err="1"/>
              <a:t>komunikimeve</a:t>
            </a:r>
            <a:r>
              <a:rPr lang="it-IT" sz="2400" dirty="0"/>
              <a:t> </a:t>
            </a:r>
            <a:r>
              <a:rPr lang="it-IT" sz="2400" dirty="0" err="1"/>
              <a:t>të</a:t>
            </a:r>
            <a:r>
              <a:rPr lang="it-IT" sz="2400" dirty="0"/>
              <a:t> </a:t>
            </a:r>
            <a:r>
              <a:rPr lang="it-IT" sz="2400" dirty="0" err="1"/>
              <a:t>lidhura</a:t>
            </a:r>
            <a:r>
              <a:rPr lang="it-IT" sz="2400" dirty="0"/>
              <a:t> me to. </a:t>
            </a:r>
            <a:r>
              <a:rPr lang="it-IT" sz="2400" dirty="0" err="1"/>
              <a:t>Kjo</a:t>
            </a:r>
            <a:r>
              <a:rPr lang="it-IT" sz="2400" dirty="0"/>
              <a:t> </a:t>
            </a:r>
            <a:r>
              <a:rPr lang="it-IT" sz="2400" dirty="0" err="1"/>
              <a:t>është</a:t>
            </a:r>
            <a:r>
              <a:rPr lang="it-IT" sz="2400" dirty="0"/>
              <a:t> e </a:t>
            </a:r>
            <a:r>
              <a:rPr lang="it-IT" sz="2400" dirty="0" err="1"/>
              <a:t>mjaftueshme</a:t>
            </a:r>
            <a:r>
              <a:rPr lang="it-IT" sz="2400" dirty="0"/>
              <a:t> </a:t>
            </a:r>
            <a:r>
              <a:rPr lang="it-IT" sz="2400" dirty="0" err="1"/>
              <a:t>për</a:t>
            </a:r>
            <a:r>
              <a:rPr lang="it-IT" sz="2400" dirty="0"/>
              <a:t> </a:t>
            </a:r>
            <a:r>
              <a:rPr lang="it-IT" sz="2400" dirty="0" err="1"/>
              <a:t>ta</a:t>
            </a:r>
            <a:r>
              <a:rPr lang="it-IT" sz="2400" dirty="0"/>
              <a:t> </a:t>
            </a:r>
            <a:r>
              <a:rPr lang="it-IT" sz="2400" dirty="0" err="1"/>
              <a:t>vënë</a:t>
            </a:r>
            <a:r>
              <a:rPr lang="it-IT" sz="2400" dirty="0"/>
              <a:t> </a:t>
            </a:r>
            <a:r>
              <a:rPr lang="it-IT" sz="2400" dirty="0" err="1"/>
              <a:t>palën</a:t>
            </a:r>
            <a:r>
              <a:rPr lang="it-IT" sz="2400" dirty="0"/>
              <a:t> e </a:t>
            </a:r>
            <a:r>
              <a:rPr lang="it-IT" sz="2400" dirty="0" err="1"/>
              <a:t>interesuar</a:t>
            </a:r>
            <a:r>
              <a:rPr lang="it-IT" sz="2400" dirty="0"/>
              <a:t> </a:t>
            </a:r>
            <a:r>
              <a:rPr lang="it-IT" sz="2400" dirty="0" err="1"/>
              <a:t>në</a:t>
            </a:r>
            <a:r>
              <a:rPr lang="it-IT" sz="2400" dirty="0"/>
              <a:t> </a:t>
            </a:r>
            <a:r>
              <a:rPr lang="it-IT" sz="2400" dirty="0" err="1"/>
              <a:t>një</a:t>
            </a:r>
            <a:r>
              <a:rPr lang="it-IT" sz="2400" dirty="0"/>
              <a:t> </a:t>
            </a:r>
            <a:r>
              <a:rPr lang="it-IT" sz="2400" dirty="0" err="1"/>
              <a:t>pozitë</a:t>
            </a:r>
            <a:r>
              <a:rPr lang="it-IT" sz="2400" dirty="0"/>
              <a:t> </a:t>
            </a:r>
            <a:r>
              <a:rPr lang="it-IT" sz="2400" dirty="0" err="1"/>
              <a:t>për</a:t>
            </a:r>
            <a:r>
              <a:rPr lang="it-IT" sz="2400" dirty="0"/>
              <a:t> t'u </a:t>
            </a:r>
            <a:r>
              <a:rPr lang="it-IT" sz="2400" dirty="0" err="1"/>
              <a:t>mbrojtur</a:t>
            </a:r>
            <a:r>
              <a:rPr lang="it-IT" sz="2400" dirty="0"/>
              <a:t>, </a:t>
            </a:r>
            <a:r>
              <a:rPr lang="it-IT" sz="2400" dirty="0" err="1"/>
              <a:t>edhe</a:t>
            </a:r>
            <a:r>
              <a:rPr lang="it-IT" sz="2400" dirty="0"/>
              <a:t> </a:t>
            </a:r>
            <a:r>
              <a:rPr lang="it-IT" sz="2400" dirty="0" err="1"/>
              <a:t>duke</a:t>
            </a:r>
            <a:r>
              <a:rPr lang="it-IT" sz="2400" dirty="0"/>
              <a:t> </a:t>
            </a:r>
            <a:r>
              <a:rPr lang="it-IT" sz="2400" dirty="0" err="1"/>
              <a:t>kundërshtuar</a:t>
            </a:r>
            <a:r>
              <a:rPr lang="it-IT" sz="2400" dirty="0"/>
              <a:t> </a:t>
            </a:r>
            <a:r>
              <a:rPr lang="it-IT" sz="2400" dirty="0" err="1"/>
              <a:t>saktësinë</a:t>
            </a:r>
            <a:r>
              <a:rPr lang="it-IT" sz="2400" dirty="0"/>
              <a:t> e </a:t>
            </a:r>
            <a:r>
              <a:rPr lang="it-IT" sz="2400" dirty="0" err="1"/>
              <a:t>transkripteve</a:t>
            </a:r>
            <a:r>
              <a:rPr lang="it-IT" sz="2400" dirty="0"/>
              <a:t> </a:t>
            </a:r>
            <a:r>
              <a:rPr lang="it-IT" sz="2400" dirty="0" err="1"/>
              <a:t>dhe</a:t>
            </a:r>
            <a:r>
              <a:rPr lang="it-IT" sz="2400" dirty="0"/>
              <a:t> </a:t>
            </a:r>
            <a:r>
              <a:rPr lang="it-IT" sz="2400" dirty="0" err="1"/>
              <a:t>duke</a:t>
            </a:r>
            <a:r>
              <a:rPr lang="it-IT" sz="2400" dirty="0"/>
              <a:t> </a:t>
            </a:r>
            <a:r>
              <a:rPr lang="it-IT" sz="2400" dirty="0" err="1"/>
              <a:t>kërkuar</a:t>
            </a:r>
            <a:r>
              <a:rPr lang="it-IT" sz="2400" dirty="0"/>
              <a:t>, </a:t>
            </a:r>
            <a:r>
              <a:rPr lang="it-IT" sz="2400" dirty="0" err="1"/>
              <a:t>nëse</a:t>
            </a:r>
            <a:r>
              <a:rPr lang="it-IT" sz="2400" dirty="0"/>
              <a:t> </a:t>
            </a:r>
            <a:r>
              <a:rPr lang="it-IT" sz="2400" dirty="0" err="1"/>
              <a:t>është</a:t>
            </a:r>
            <a:r>
              <a:rPr lang="it-IT" sz="2400" dirty="0"/>
              <a:t> e </a:t>
            </a:r>
            <a:r>
              <a:rPr lang="it-IT" sz="2400" dirty="0" err="1"/>
              <a:t>nevojshme</a:t>
            </a:r>
            <a:r>
              <a:rPr lang="it-IT" sz="2400" dirty="0"/>
              <a:t>, </a:t>
            </a:r>
            <a:r>
              <a:rPr lang="it-IT" sz="2400" dirty="0" err="1"/>
              <a:t>të</a:t>
            </a:r>
            <a:r>
              <a:rPr lang="it-IT" sz="2400" dirty="0"/>
              <a:t> </a:t>
            </a:r>
            <a:r>
              <a:rPr lang="it-IT" sz="2400" dirty="0" err="1"/>
              <a:t>dëgjojë</a:t>
            </a:r>
            <a:r>
              <a:rPr lang="it-IT" sz="2400" dirty="0"/>
              <a:t> </a:t>
            </a:r>
            <a:r>
              <a:rPr lang="it-IT" sz="2400" dirty="0" err="1"/>
              <a:t>drejtpërdrejt</a:t>
            </a:r>
            <a:r>
              <a:rPr lang="it-IT" sz="2400" dirty="0"/>
              <a:t> </a:t>
            </a:r>
            <a:r>
              <a:rPr lang="it-IT" sz="2400" dirty="0" err="1"/>
              <a:t>materialet</a:t>
            </a:r>
            <a:r>
              <a:rPr lang="it-IT" sz="2400" dirty="0"/>
              <a:t>.</a:t>
            </a:r>
            <a:endParaRPr lang="en-GB" sz="2400" dirty="0"/>
          </a:p>
          <a:p>
            <a:pPr marL="0" lvl="0" indent="0">
              <a:buNone/>
            </a:pPr>
            <a:endParaRPr lang="en-US" b="1" dirty="0"/>
          </a:p>
          <a:p>
            <a:endParaRPr lang="en-US" dirty="0"/>
          </a:p>
        </p:txBody>
      </p:sp>
    </p:spTree>
    <p:extLst>
      <p:ext uri="{BB962C8B-B14F-4D97-AF65-F5344CB8AC3E}">
        <p14:creationId xmlns:p14="http://schemas.microsoft.com/office/powerpoint/2010/main" val="203784167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Raste</a:t>
            </a:r>
            <a:r>
              <a:rPr lang="en-US" sz="2800" b="1" dirty="0"/>
              <a:t> </a:t>
            </a:r>
            <a:r>
              <a:rPr lang="en-US" sz="2800" b="1" dirty="0" err="1"/>
              <a:t>praktike</a:t>
            </a:r>
            <a:r>
              <a:rPr lang="en-US" sz="2800" b="1" dirty="0"/>
              <a:t> </a:t>
            </a:r>
            <a:r>
              <a:rPr lang="en-US" sz="2800" b="1" dirty="0" err="1"/>
              <a:t>të</a:t>
            </a:r>
            <a:r>
              <a:rPr lang="en-US" sz="2800" b="1" dirty="0"/>
              <a:t> (pa)</a:t>
            </a:r>
            <a:r>
              <a:rPr lang="en-US" sz="2800" b="1" dirty="0" err="1"/>
              <a:t>përdorshmërisë</a:t>
            </a:r>
            <a:r>
              <a:rPr lang="en-US" sz="2800" b="1" i="1" dirty="0"/>
              <a:t> </a:t>
            </a:r>
            <a:r>
              <a:rPr lang="en-US" sz="2800" b="1" dirty="0" err="1"/>
              <a:t>së</a:t>
            </a:r>
            <a:r>
              <a:rPr lang="en-US" sz="2800" b="1" dirty="0"/>
              <a:t> </a:t>
            </a:r>
            <a:r>
              <a:rPr lang="en-US" sz="2800" b="1" dirty="0" err="1"/>
              <a:t>rezultateve</a:t>
            </a:r>
            <a:r>
              <a:rPr lang="en-US" sz="2800" b="1" dirty="0"/>
              <a:t> </a:t>
            </a:r>
            <a:r>
              <a:rPr lang="en-US" sz="2800" b="1" dirty="0" err="1"/>
              <a:t>të</a:t>
            </a:r>
            <a:r>
              <a:rPr lang="en-US" sz="2800" b="1" dirty="0"/>
              <a:t> </a:t>
            </a:r>
            <a:r>
              <a:rPr lang="en-US" sz="2800" b="1" dirty="0" err="1"/>
              <a:t>përgjimit</a:t>
            </a:r>
            <a:r>
              <a:rPr lang="en-US" sz="2800" b="1" dirty="0"/>
              <a:t> </a:t>
            </a:r>
            <a:r>
              <a:rPr lang="en-US" sz="2800" b="1" dirty="0" err="1"/>
              <a:t>në</a:t>
            </a:r>
            <a:r>
              <a:rPr lang="en-US" sz="2800" b="1" dirty="0"/>
              <a:t> </a:t>
            </a:r>
            <a:r>
              <a:rPr lang="en-US" sz="2800" b="1" dirty="0" err="1"/>
              <a:t>sistemin</a:t>
            </a:r>
            <a:r>
              <a:rPr lang="en-US" sz="2800" b="1" dirty="0"/>
              <a:t> procedural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pPr marL="0" indent="0" algn="just">
              <a:buNone/>
            </a:pPr>
            <a:r>
              <a:rPr lang="en-US" sz="2400" b="1" dirty="0" err="1"/>
              <a:t>Vendimi</a:t>
            </a:r>
            <a:r>
              <a:rPr lang="en-US" sz="2400" b="1" dirty="0"/>
              <a:t> </a:t>
            </a:r>
            <a:r>
              <a:rPr lang="en-US" sz="2400" b="1" dirty="0" err="1"/>
              <a:t>nr</a:t>
            </a:r>
            <a:r>
              <a:rPr lang="en-US" sz="2400" b="1" dirty="0"/>
              <a:t>. 1822/2018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en-US" sz="2400" dirty="0" err="1"/>
              <a:t>Mesazhet</a:t>
            </a:r>
            <a:r>
              <a:rPr lang="en-US" sz="2400" dirty="0"/>
              <a:t> "WhatsApp" </a:t>
            </a:r>
            <a:r>
              <a:rPr lang="en-US" sz="2400" dirty="0" err="1"/>
              <a:t>dhe</a:t>
            </a:r>
            <a:r>
              <a:rPr lang="en-US" sz="2400" dirty="0"/>
              <a:t> "SMS" </a:t>
            </a:r>
            <a:r>
              <a:rPr lang="en-US" sz="2400" dirty="0" err="1"/>
              <a:t>të</a:t>
            </a:r>
            <a:r>
              <a:rPr lang="en-US" sz="2400" dirty="0"/>
              <a:t> </a:t>
            </a:r>
            <a:r>
              <a:rPr lang="en-US" sz="2400" dirty="0" err="1"/>
              <a:t>ruajtura</a:t>
            </a:r>
            <a:r>
              <a:rPr lang="en-US" sz="2400" dirty="0"/>
              <a:t> </a:t>
            </a:r>
            <a:r>
              <a:rPr lang="en-US" sz="2400" dirty="0" err="1"/>
              <a:t>në</a:t>
            </a:r>
            <a:r>
              <a:rPr lang="en-US" sz="2400" dirty="0"/>
              <a:t> </a:t>
            </a:r>
            <a:r>
              <a:rPr lang="en-US" sz="2400" dirty="0" err="1"/>
              <a:t>memorien</a:t>
            </a:r>
            <a:r>
              <a:rPr lang="en-US" sz="2400" dirty="0"/>
              <a:t> e </a:t>
            </a:r>
            <a:r>
              <a:rPr lang="en-US" sz="2400" dirty="0" err="1"/>
              <a:t>një</a:t>
            </a:r>
            <a:r>
              <a:rPr lang="en-US" sz="2400" dirty="0"/>
              <a:t> </a:t>
            </a:r>
            <a:r>
              <a:rPr lang="en-US" sz="2400" dirty="0" err="1"/>
              <a:t>celulari</a:t>
            </a:r>
            <a:r>
              <a:rPr lang="en-US" sz="2400" dirty="0"/>
              <a:t> </a:t>
            </a:r>
            <a:r>
              <a:rPr lang="en-US" sz="2400" dirty="0" err="1"/>
              <a:t>të</a:t>
            </a:r>
            <a:r>
              <a:rPr lang="en-US" sz="2400" dirty="0"/>
              <a:t> </a:t>
            </a:r>
            <a:r>
              <a:rPr lang="en-US" sz="2400" dirty="0" err="1"/>
              <a:t>sekuestruar</a:t>
            </a:r>
            <a:r>
              <a:rPr lang="en-US" sz="2400" dirty="0"/>
              <a:t> </a:t>
            </a:r>
            <a:r>
              <a:rPr lang="en-US" sz="2400" dirty="0" err="1"/>
              <a:t>janë</a:t>
            </a:r>
            <a:r>
              <a:rPr lang="en-US" sz="2400" dirty="0"/>
              <a:t> </a:t>
            </a:r>
            <a:r>
              <a:rPr lang="en-US" sz="2400" dirty="0" err="1"/>
              <a:t>në</a:t>
            </a:r>
            <a:r>
              <a:rPr lang="en-US" sz="2400" dirty="0"/>
              <a:t> </a:t>
            </a:r>
            <a:r>
              <a:rPr lang="en-US" sz="2400" dirty="0" err="1"/>
              <a:t>natyrën</a:t>
            </a:r>
            <a:r>
              <a:rPr lang="en-US" sz="2400" dirty="0"/>
              <a:t> e </a:t>
            </a:r>
            <a:r>
              <a:rPr lang="en-US" sz="2400" dirty="0" err="1"/>
              <a:t>dokumenteve</a:t>
            </a:r>
            <a:r>
              <a:rPr lang="en-US" sz="2400" dirty="0"/>
              <a:t> </a:t>
            </a:r>
            <a:r>
              <a:rPr lang="en-US" sz="2400" dirty="0" err="1"/>
              <a:t>dhe</a:t>
            </a:r>
            <a:r>
              <a:rPr lang="en-US" sz="2400" dirty="0"/>
              <a:t> jo </a:t>
            </a:r>
            <a:r>
              <a:rPr lang="en-US" sz="2400" dirty="0" err="1"/>
              <a:t>përgjim</a:t>
            </a:r>
            <a:r>
              <a:rPr lang="en-US" sz="2400" dirty="0"/>
              <a:t>, </a:t>
            </a:r>
            <a:r>
              <a:rPr lang="en-US" sz="2400" dirty="0" err="1"/>
              <a:t>pasi</a:t>
            </a:r>
            <a:r>
              <a:rPr lang="en-US" sz="2400" dirty="0"/>
              <a:t> </a:t>
            </a:r>
            <a:r>
              <a:rPr lang="en-US" sz="2400" dirty="0" err="1"/>
              <a:t>ky</a:t>
            </a:r>
            <a:r>
              <a:rPr lang="en-US" sz="2400" dirty="0"/>
              <a:t> i </a:t>
            </a:r>
            <a:r>
              <a:rPr lang="en-US" sz="2400" dirty="0" err="1"/>
              <a:t>fundit</a:t>
            </a:r>
            <a:r>
              <a:rPr lang="en-US" sz="2400" dirty="0"/>
              <a:t> </a:t>
            </a:r>
            <a:r>
              <a:rPr lang="en-US" sz="2400" dirty="0" err="1"/>
              <a:t>kërkon</a:t>
            </a:r>
            <a:r>
              <a:rPr lang="en-US" sz="2400" dirty="0"/>
              <a:t> </a:t>
            </a:r>
            <a:r>
              <a:rPr lang="en-US" sz="2400" dirty="0" err="1"/>
              <a:t>kapjen</a:t>
            </a:r>
            <a:r>
              <a:rPr lang="en-US" sz="2400" dirty="0"/>
              <a:t> e </a:t>
            </a:r>
            <a:r>
              <a:rPr lang="en-US" sz="2400" dirty="0" err="1"/>
              <a:t>një</a:t>
            </a:r>
            <a:r>
              <a:rPr lang="en-US" sz="2400" dirty="0"/>
              <a:t> </a:t>
            </a:r>
            <a:r>
              <a:rPr lang="en-US" sz="2400" dirty="0" err="1"/>
              <a:t>fluksi</a:t>
            </a:r>
            <a:r>
              <a:rPr lang="en-US" sz="2400" dirty="0"/>
              <a:t> </a:t>
            </a:r>
            <a:r>
              <a:rPr lang="en-US" sz="2400" dirty="0" err="1"/>
              <a:t>komunikimi</a:t>
            </a:r>
            <a:r>
              <a:rPr lang="en-US" sz="2400" dirty="0"/>
              <a:t> </a:t>
            </a:r>
            <a:r>
              <a:rPr lang="en-US" sz="2400" dirty="0" err="1"/>
              <a:t>të</a:t>
            </a:r>
            <a:r>
              <a:rPr lang="en-US" sz="2400" dirty="0"/>
              <a:t> </a:t>
            </a:r>
            <a:r>
              <a:rPr lang="en-US" sz="2400" dirty="0" err="1"/>
              <a:t>vazhdueshëm</a:t>
            </a:r>
            <a:r>
              <a:rPr lang="en-US" sz="2400" dirty="0"/>
              <a:t>, i </a:t>
            </a:r>
            <a:r>
              <a:rPr lang="en-US" sz="2400" dirty="0" err="1"/>
              <a:t>ndryshëm</a:t>
            </a:r>
            <a:r>
              <a:rPr lang="en-US" sz="2400" dirty="0"/>
              <a:t> </a:t>
            </a:r>
            <a:r>
              <a:rPr lang="en-US" sz="2400" dirty="0" err="1"/>
              <a:t>nga</a:t>
            </a:r>
            <a:r>
              <a:rPr lang="en-US" sz="2400" dirty="0"/>
              <a:t> </a:t>
            </a:r>
            <a:r>
              <a:rPr lang="en-US" sz="2400" dirty="0" err="1"/>
              <a:t>përvetësimi</a:t>
            </a:r>
            <a:r>
              <a:rPr lang="en-US" sz="2400" dirty="0"/>
              <a:t> "</a:t>
            </a:r>
            <a:r>
              <a:rPr lang="en-US" sz="2400" b="1" dirty="0"/>
              <a:t>ex post</a:t>
            </a:r>
            <a:r>
              <a:rPr lang="en-US" sz="2400" dirty="0"/>
              <a:t>" i </a:t>
            </a:r>
            <a:r>
              <a:rPr lang="en-US" sz="2400" dirty="0" err="1"/>
              <a:t>të</a:t>
            </a:r>
            <a:r>
              <a:rPr lang="en-US" sz="2400" dirty="0"/>
              <a:t> </a:t>
            </a:r>
            <a:r>
              <a:rPr lang="en-US" sz="2400" dirty="0" err="1"/>
              <a:t>dhënave</a:t>
            </a:r>
            <a:r>
              <a:rPr lang="en-US" sz="2400" dirty="0"/>
              <a:t> </a:t>
            </a:r>
            <a:r>
              <a:rPr lang="en-US" sz="2400" dirty="0" err="1"/>
              <a:t>të</a:t>
            </a:r>
            <a:r>
              <a:rPr lang="en-US" sz="2400" dirty="0"/>
              <a:t> </a:t>
            </a:r>
            <a:r>
              <a:rPr lang="en-US" sz="2400" dirty="0" err="1"/>
              <a:t>ruajtura</a:t>
            </a:r>
            <a:r>
              <a:rPr lang="en-US" sz="2400" dirty="0"/>
              <a:t> </a:t>
            </a:r>
            <a:r>
              <a:rPr lang="en-US" sz="2400" dirty="0" err="1"/>
              <a:t>në</a:t>
            </a:r>
            <a:r>
              <a:rPr lang="en-US" sz="2400" dirty="0"/>
              <a:t> </a:t>
            </a:r>
            <a:r>
              <a:rPr lang="en-US" sz="2400" dirty="0" err="1"/>
              <a:t>memorien</a:t>
            </a:r>
            <a:r>
              <a:rPr lang="en-US" sz="2400" dirty="0"/>
              <a:t> e </a:t>
            </a:r>
            <a:r>
              <a:rPr lang="en-US" sz="2400" dirty="0" err="1"/>
              <a:t>telefonit</a:t>
            </a:r>
            <a:r>
              <a:rPr lang="en-US" sz="2400" dirty="0"/>
              <a:t>, i </a:t>
            </a:r>
            <a:r>
              <a:rPr lang="en-US" sz="2400" dirty="0" err="1"/>
              <a:t>cili</a:t>
            </a:r>
            <a:r>
              <a:rPr lang="en-US" sz="2400" dirty="0"/>
              <a:t> </a:t>
            </a:r>
            <a:r>
              <a:rPr lang="en-US" sz="2400" dirty="0" err="1"/>
              <a:t>dokumenton</a:t>
            </a:r>
            <a:r>
              <a:rPr lang="en-US" sz="2400" dirty="0"/>
              <a:t> </a:t>
            </a:r>
            <a:r>
              <a:rPr lang="en-US" sz="2400" dirty="0" err="1"/>
              <a:t>flukset</a:t>
            </a:r>
            <a:r>
              <a:rPr lang="en-US" sz="2400" dirty="0"/>
              <a:t> </a:t>
            </a:r>
            <a:r>
              <a:rPr lang="en-US" sz="2400" dirty="0" err="1"/>
              <a:t>që</a:t>
            </a:r>
            <a:r>
              <a:rPr lang="en-US" sz="2400" dirty="0"/>
              <a:t> </a:t>
            </a:r>
            <a:r>
              <a:rPr lang="en-US" sz="2400" dirty="0" err="1"/>
              <a:t>tashmë</a:t>
            </a:r>
            <a:r>
              <a:rPr lang="en-US" sz="2400" dirty="0"/>
              <a:t> </a:t>
            </a:r>
            <a:r>
              <a:rPr lang="en-US" sz="2400" dirty="0" err="1"/>
              <a:t>kanë</a:t>
            </a:r>
            <a:r>
              <a:rPr lang="en-US" sz="2400" dirty="0"/>
              <a:t> </a:t>
            </a:r>
            <a:r>
              <a:rPr lang="en-US" sz="2400" dirty="0" err="1"/>
              <a:t>ndodhur</a:t>
            </a:r>
            <a:r>
              <a:rPr lang="en-US" sz="2400" dirty="0" smtClean="0"/>
              <a:t>.</a:t>
            </a:r>
            <a:endParaRPr lang="en-GB" sz="2400" dirty="0"/>
          </a:p>
          <a:p>
            <a:pPr marL="0" indent="0" algn="just">
              <a:buNone/>
            </a:pPr>
            <a:r>
              <a:rPr lang="en-US" sz="2400" b="1" dirty="0" err="1"/>
              <a:t>Vendimi</a:t>
            </a:r>
            <a:r>
              <a:rPr lang="en-US" sz="2400" b="1" dirty="0"/>
              <a:t> </a:t>
            </a:r>
            <a:r>
              <a:rPr lang="en-US" sz="2400" b="1" dirty="0" err="1"/>
              <a:t>nr</a:t>
            </a:r>
            <a:r>
              <a:rPr lang="en-US" sz="2400" b="1" dirty="0"/>
              <a:t>. </a:t>
            </a:r>
            <a:r>
              <a:rPr lang="sq-AL" sz="2400" b="1" dirty="0"/>
              <a:t>28293/2001</a:t>
            </a:r>
            <a:r>
              <a:rPr lang="en-US" sz="2400" b="1" dirty="0"/>
              <a:t>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sq-AL" sz="2400" dirty="0"/>
              <a:t>Nëse gjykata vleftëson me vonesë vendimin e Prokurorit për përgjimin në kushtet e urgjencës, ky vleftësim mund të konfigurohet si një "autorizim" i ri për përgjimet e mëvonshme, me kusht që të plotësohen kërkesat e parashikuara nga ligji, pa u ndikuar nga papërdorshmëria e përgjimeve të kryera para se të bëhej vleftësimi</a:t>
            </a:r>
            <a:r>
              <a:rPr lang="sq-AL" sz="2400" dirty="0" smtClean="0"/>
              <a:t>.</a:t>
            </a:r>
            <a:endParaRPr lang="en-GB" sz="2400" dirty="0"/>
          </a:p>
          <a:p>
            <a:pPr marL="0" indent="0" algn="just">
              <a:buNone/>
            </a:pPr>
            <a:r>
              <a:rPr lang="en-US" sz="2400" b="1" dirty="0" err="1"/>
              <a:t>Vendimi</a:t>
            </a:r>
            <a:r>
              <a:rPr lang="en-US" sz="2400" b="1" dirty="0"/>
              <a:t> </a:t>
            </a:r>
            <a:r>
              <a:rPr lang="en-US" sz="2400" b="1" dirty="0" err="1"/>
              <a:t>nr</a:t>
            </a:r>
            <a:r>
              <a:rPr lang="en-US" sz="2400" b="1" dirty="0"/>
              <a:t>. </a:t>
            </a:r>
            <a:r>
              <a:rPr lang="sq-AL" sz="2400" b="1" dirty="0"/>
              <a:t>26015/2001</a:t>
            </a:r>
            <a:r>
              <a:rPr lang="en-US" sz="2400" b="1" dirty="0"/>
              <a:t> 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sq-AL" sz="2400" b="1" dirty="0"/>
              <a:t>Mospërcaktimi i mundshëm i kohëzgjatjes së përgjimit në vendimin e Prokurorit</a:t>
            </a:r>
            <a:r>
              <a:rPr lang="sq-AL" sz="2400" dirty="0"/>
              <a:t> për përgjimin në kushtet e urgjencës sjell papërdorshmëri vetëm për rezultatet e përgjimit të kryera përtej afatit ligjor prej 15 ditësh.</a:t>
            </a:r>
            <a:endParaRPr lang="en-GB" sz="2400" dirty="0"/>
          </a:p>
          <a:p>
            <a:pPr marL="0" lvl="0" indent="0">
              <a:buNone/>
            </a:pPr>
            <a:endParaRPr lang="en-US" b="1" dirty="0"/>
          </a:p>
          <a:p>
            <a:endParaRPr lang="en-US" dirty="0"/>
          </a:p>
        </p:txBody>
      </p:sp>
    </p:spTree>
    <p:extLst>
      <p:ext uri="{BB962C8B-B14F-4D97-AF65-F5344CB8AC3E}">
        <p14:creationId xmlns:p14="http://schemas.microsoft.com/office/powerpoint/2010/main" val="12574684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Raste</a:t>
            </a:r>
            <a:r>
              <a:rPr lang="en-US" sz="2800" b="1" dirty="0"/>
              <a:t> </a:t>
            </a:r>
            <a:r>
              <a:rPr lang="en-US" sz="2800" b="1" dirty="0" err="1"/>
              <a:t>praktike</a:t>
            </a:r>
            <a:r>
              <a:rPr lang="en-US" sz="2800" b="1" dirty="0"/>
              <a:t> </a:t>
            </a:r>
            <a:r>
              <a:rPr lang="en-US" sz="2800" b="1" dirty="0" err="1"/>
              <a:t>të</a:t>
            </a:r>
            <a:r>
              <a:rPr lang="en-US" sz="2800" b="1" dirty="0"/>
              <a:t> (pa)</a:t>
            </a:r>
            <a:r>
              <a:rPr lang="en-US" sz="2800" b="1" dirty="0" err="1"/>
              <a:t>përdorshmërisë</a:t>
            </a:r>
            <a:r>
              <a:rPr lang="en-US" sz="2800" b="1" i="1" dirty="0"/>
              <a:t> </a:t>
            </a:r>
            <a:r>
              <a:rPr lang="en-US" sz="2800" b="1" dirty="0" err="1"/>
              <a:t>së</a:t>
            </a:r>
            <a:r>
              <a:rPr lang="en-US" sz="2800" b="1" dirty="0"/>
              <a:t> </a:t>
            </a:r>
            <a:r>
              <a:rPr lang="en-US" sz="2800" b="1" dirty="0" err="1"/>
              <a:t>rezultateve</a:t>
            </a:r>
            <a:r>
              <a:rPr lang="en-US" sz="2800" b="1" dirty="0"/>
              <a:t> </a:t>
            </a:r>
            <a:r>
              <a:rPr lang="en-US" sz="2800" b="1" dirty="0" err="1"/>
              <a:t>të</a:t>
            </a:r>
            <a:r>
              <a:rPr lang="en-US" sz="2800" b="1" dirty="0"/>
              <a:t> </a:t>
            </a:r>
            <a:r>
              <a:rPr lang="en-US" sz="2800" b="1" dirty="0" err="1"/>
              <a:t>përgjimit</a:t>
            </a:r>
            <a:r>
              <a:rPr lang="en-US" sz="2800" b="1" dirty="0"/>
              <a:t> </a:t>
            </a:r>
            <a:r>
              <a:rPr lang="en-US" sz="2800" b="1" dirty="0" err="1"/>
              <a:t>në</a:t>
            </a:r>
            <a:r>
              <a:rPr lang="en-US" sz="2800" b="1" dirty="0"/>
              <a:t> </a:t>
            </a:r>
            <a:r>
              <a:rPr lang="en-US" sz="2800" b="1" dirty="0" err="1"/>
              <a:t>sistemin</a:t>
            </a:r>
            <a:r>
              <a:rPr lang="en-US" sz="2800" b="1" dirty="0"/>
              <a:t> procedural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pPr marL="0" indent="0" algn="just">
              <a:buNone/>
            </a:pPr>
            <a:r>
              <a:rPr lang="en-US" sz="2400" b="1" dirty="0" err="1"/>
              <a:t>Vendimi</a:t>
            </a:r>
            <a:r>
              <a:rPr lang="en-US" sz="2400" b="1" dirty="0"/>
              <a:t> </a:t>
            </a:r>
            <a:r>
              <a:rPr lang="en-US" sz="2400" b="1" dirty="0" err="1"/>
              <a:t>nr</a:t>
            </a:r>
            <a:r>
              <a:rPr lang="en-US" sz="2400" b="1" dirty="0"/>
              <a:t>. </a:t>
            </a:r>
            <a:r>
              <a:rPr lang="sq-AL" sz="2400" b="1" dirty="0"/>
              <a:t>6015/2001 </a:t>
            </a:r>
            <a:r>
              <a:rPr lang="en-US" sz="2400" b="1" dirty="0"/>
              <a:t>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sq-AL" sz="2400" dirty="0"/>
              <a:t>Rezultatet e përgimit të autorizuar me vendimin e Prokurorit për përgjimin në kushtet e urgjencës mund të përdoren, pasi ato të jenë vleftësuar nga gjyqtari i hetimeve paraprake, pasi ky vendim përjashton çdo diskutim mbi ekzistencën e kërkesës së urgjencës, e cila është diskrecionit të organit procedues</a:t>
            </a:r>
            <a:r>
              <a:rPr lang="sq-AL" sz="2400" dirty="0" smtClean="0"/>
              <a:t>.</a:t>
            </a:r>
            <a:endParaRPr lang="en-GB" sz="2400" dirty="0"/>
          </a:p>
          <a:p>
            <a:pPr marL="0" indent="0" algn="just">
              <a:buNone/>
            </a:pPr>
            <a:r>
              <a:rPr lang="en-US" sz="2400" b="1" dirty="0" err="1"/>
              <a:t>Vendimi</a:t>
            </a:r>
            <a:r>
              <a:rPr lang="en-US" sz="2400" b="1" dirty="0"/>
              <a:t> </a:t>
            </a:r>
            <a:r>
              <a:rPr lang="en-US" sz="2400" b="1" dirty="0" err="1"/>
              <a:t>nr</a:t>
            </a:r>
            <a:r>
              <a:rPr lang="en-US" sz="2400" b="1" dirty="0"/>
              <a:t>. </a:t>
            </a:r>
            <a:r>
              <a:rPr lang="sq-AL" sz="2400" b="1" dirty="0"/>
              <a:t>19675/2001 </a:t>
            </a:r>
            <a:r>
              <a:rPr lang="en-US" sz="2400" b="1" dirty="0"/>
              <a:t>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sq-AL" sz="2400" b="1" dirty="0"/>
              <a:t>Ndryshimi i numrit të përdoruesit </a:t>
            </a:r>
            <a:r>
              <a:rPr lang="sq-AL" sz="2400" dirty="0"/>
              <a:t>fillimisht subjekt i përgjimit nuk i bën përgjimet e kryera pas këtij ndryshimi të paligjshme dhe të papërdorshme, pasi vendimi i autorizimit të përgjimit lidhen me një numër identifikimi të të njëjtit përdorues dhe vetëm përgjimi i kryer në një linjë telefonike përveç asaj të autorizuar e bën rezultatin e interceptimit të papërdorshëm. (Rastet kur numri i telefonit, numri i të cilit ishte ndryshuar, vazhdonte të ishte në përdorim nga të njëjtët persona</a:t>
            </a:r>
            <a:r>
              <a:rPr lang="sq-AL" sz="2400" dirty="0" smtClean="0"/>
              <a:t>).</a:t>
            </a:r>
            <a:endParaRPr lang="en-GB" sz="2400" dirty="0"/>
          </a:p>
          <a:p>
            <a:pPr marL="0" indent="0" algn="just">
              <a:buNone/>
            </a:pPr>
            <a:r>
              <a:rPr lang="en-US" sz="2400" b="1" dirty="0" err="1"/>
              <a:t>Vendimi</a:t>
            </a:r>
            <a:r>
              <a:rPr lang="en-US" sz="2400" b="1" dirty="0"/>
              <a:t> </a:t>
            </a:r>
            <a:r>
              <a:rPr lang="en-US" sz="2400" b="1" dirty="0" err="1"/>
              <a:t>nr</a:t>
            </a:r>
            <a:r>
              <a:rPr lang="en-US" sz="2400" b="1" dirty="0"/>
              <a:t>. </a:t>
            </a:r>
            <a:r>
              <a:rPr lang="sq-AL" sz="2400" b="1" dirty="0"/>
              <a:t>17832/2001 </a:t>
            </a:r>
            <a:r>
              <a:rPr lang="en-US" sz="2400" b="1" dirty="0"/>
              <a:t>i </a:t>
            </a:r>
            <a:r>
              <a:rPr lang="en-US" sz="2400" b="1" dirty="0" err="1"/>
              <a:t>Gjykatës</a:t>
            </a:r>
            <a:r>
              <a:rPr lang="en-US" sz="2400" b="1" dirty="0"/>
              <a:t> </a:t>
            </a:r>
            <a:r>
              <a:rPr lang="en-US" sz="2400" b="1" dirty="0" err="1"/>
              <a:t>së</a:t>
            </a:r>
            <a:r>
              <a:rPr lang="en-US" sz="2400" b="1" dirty="0"/>
              <a:t> </a:t>
            </a:r>
            <a:r>
              <a:rPr lang="en-US" sz="2400" b="1" dirty="0" err="1"/>
              <a:t>Kasacionit</a:t>
            </a:r>
            <a:r>
              <a:rPr lang="en-US" sz="2400" b="1" dirty="0"/>
              <a:t>:</a:t>
            </a:r>
            <a:endParaRPr lang="en-GB" sz="2400" dirty="0"/>
          </a:p>
          <a:p>
            <a:pPr marL="0" indent="0" algn="just">
              <a:buNone/>
            </a:pPr>
            <a:r>
              <a:rPr lang="sq-AL" sz="2400" dirty="0"/>
              <a:t>Është i ligjshëm dhe nuk kërkon vleftësimin sërish nga gjykata, vendimi i prokurorit, që bazuar në vendimin e gjykatës për përgjimin e komunikimeve të një personi, me anë të një pajisjeje të përcaktuar telefonike, urdhëron vazhdimin e përgjimeve për një numër të ndryshëm nga ai i treguar fillimisht në vendim, por në çdo rast në përdorim nga i njëjti person.</a:t>
            </a:r>
            <a:endParaRPr lang="en-GB" sz="2400" dirty="0"/>
          </a:p>
          <a:p>
            <a:pPr marL="0" lvl="0" indent="0">
              <a:buNone/>
            </a:pPr>
            <a:endParaRPr lang="en-US" b="1" dirty="0"/>
          </a:p>
          <a:p>
            <a:endParaRPr lang="en-US" dirty="0"/>
          </a:p>
        </p:txBody>
      </p:sp>
    </p:spTree>
    <p:extLst>
      <p:ext uri="{BB962C8B-B14F-4D97-AF65-F5344CB8AC3E}">
        <p14:creationId xmlns:p14="http://schemas.microsoft.com/office/powerpoint/2010/main" val="27372044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US" sz="2800" b="1" dirty="0" err="1"/>
              <a:t>Raste</a:t>
            </a:r>
            <a:r>
              <a:rPr lang="en-US" sz="2800" b="1" dirty="0"/>
              <a:t> </a:t>
            </a:r>
            <a:r>
              <a:rPr lang="en-US" sz="2800" b="1" dirty="0" err="1"/>
              <a:t>praktike</a:t>
            </a:r>
            <a:r>
              <a:rPr lang="en-US" sz="2800" b="1" dirty="0"/>
              <a:t> </a:t>
            </a:r>
            <a:r>
              <a:rPr lang="en-US" sz="2800" b="1" dirty="0" err="1"/>
              <a:t>të</a:t>
            </a:r>
            <a:r>
              <a:rPr lang="en-US" sz="2800" b="1" dirty="0"/>
              <a:t> (pa)</a:t>
            </a:r>
            <a:r>
              <a:rPr lang="en-US" sz="2800" b="1" dirty="0" err="1"/>
              <a:t>përdorshmërisë</a:t>
            </a:r>
            <a:r>
              <a:rPr lang="en-US" sz="2800" b="1" i="1" dirty="0"/>
              <a:t> </a:t>
            </a:r>
            <a:r>
              <a:rPr lang="en-US" sz="2800" b="1" dirty="0" err="1"/>
              <a:t>së</a:t>
            </a:r>
            <a:r>
              <a:rPr lang="en-US" sz="2800" b="1" dirty="0"/>
              <a:t> </a:t>
            </a:r>
            <a:r>
              <a:rPr lang="en-US" sz="2800" b="1" dirty="0" err="1"/>
              <a:t>rezultateve</a:t>
            </a:r>
            <a:r>
              <a:rPr lang="en-US" sz="2800" b="1" dirty="0"/>
              <a:t> </a:t>
            </a:r>
            <a:r>
              <a:rPr lang="en-US" sz="2800" b="1" dirty="0" err="1"/>
              <a:t>të</a:t>
            </a:r>
            <a:r>
              <a:rPr lang="en-US" sz="2800" b="1" dirty="0"/>
              <a:t> </a:t>
            </a:r>
            <a:r>
              <a:rPr lang="en-US" sz="2800" b="1" dirty="0" err="1"/>
              <a:t>përgjimit</a:t>
            </a:r>
            <a:r>
              <a:rPr lang="en-US" sz="2800" b="1" dirty="0"/>
              <a:t> </a:t>
            </a:r>
            <a:r>
              <a:rPr lang="en-US" sz="2800" b="1" dirty="0" err="1"/>
              <a:t>në</a:t>
            </a:r>
            <a:r>
              <a:rPr lang="en-US" sz="2800" b="1" dirty="0"/>
              <a:t> </a:t>
            </a:r>
            <a:r>
              <a:rPr lang="en-US" sz="2800" b="1" dirty="0" err="1"/>
              <a:t>sistemin</a:t>
            </a:r>
            <a:r>
              <a:rPr lang="en-US" sz="2800" b="1" dirty="0"/>
              <a:t> procedural </a:t>
            </a:r>
            <a:r>
              <a:rPr lang="en-US" sz="2800" b="1" dirty="0" err="1" smtClean="0"/>
              <a:t>italian</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marL="0" indent="0">
              <a:buNone/>
            </a:pPr>
            <a:endParaRPr lang="it-IT" sz="2000" b="1" dirty="0" smtClean="0"/>
          </a:p>
          <a:p>
            <a:pPr marL="0" indent="0">
              <a:buNone/>
            </a:pPr>
            <a:r>
              <a:rPr lang="it-IT" sz="2000" b="1" dirty="0" smtClean="0"/>
              <a:t>Vendimi </a:t>
            </a:r>
            <a:r>
              <a:rPr lang="it-IT" sz="2000" b="1" dirty="0"/>
              <a:t>nr. 44006/2017 i </a:t>
            </a:r>
            <a:r>
              <a:rPr lang="it-IT" sz="2000" b="1" dirty="0" err="1"/>
              <a:t>Gjykatës</a:t>
            </a:r>
            <a:r>
              <a:rPr lang="it-IT" sz="2000" b="1" dirty="0"/>
              <a:t> </a:t>
            </a:r>
            <a:r>
              <a:rPr lang="it-IT" sz="2000" b="1" dirty="0" err="1"/>
              <a:t>së</a:t>
            </a:r>
            <a:r>
              <a:rPr lang="it-IT" sz="2000" b="1" dirty="0"/>
              <a:t> </a:t>
            </a:r>
            <a:r>
              <a:rPr lang="it-IT" sz="2000" b="1" dirty="0" err="1"/>
              <a:t>Kasacionit</a:t>
            </a:r>
            <a:r>
              <a:rPr lang="it-IT" sz="2000" b="1" dirty="0"/>
              <a:t> </a:t>
            </a:r>
            <a:endParaRPr lang="en-GB" sz="2000" dirty="0"/>
          </a:p>
          <a:p>
            <a:pPr marL="0" indent="0">
              <a:buNone/>
            </a:pPr>
            <a:r>
              <a:rPr lang="it-IT" sz="2000" dirty="0"/>
              <a:t>E </a:t>
            </a:r>
            <a:r>
              <a:rPr lang="it-IT" sz="2000" dirty="0" err="1"/>
              <a:t>drejta</a:t>
            </a:r>
            <a:r>
              <a:rPr lang="it-IT" sz="2000" dirty="0"/>
              <a:t> e </a:t>
            </a:r>
            <a:r>
              <a:rPr lang="it-IT" sz="2000" dirty="0" err="1"/>
              <a:t>avokatit</a:t>
            </a:r>
            <a:r>
              <a:rPr lang="it-IT" sz="2000" dirty="0"/>
              <a:t> </a:t>
            </a:r>
            <a:r>
              <a:rPr lang="it-IT" sz="2000" dirty="0" err="1"/>
              <a:t>të</a:t>
            </a:r>
            <a:r>
              <a:rPr lang="it-IT" sz="2000" dirty="0"/>
              <a:t> </a:t>
            </a:r>
            <a:r>
              <a:rPr lang="it-IT" sz="2000" dirty="0" err="1"/>
              <a:t>të</a:t>
            </a:r>
            <a:r>
              <a:rPr lang="it-IT" sz="2000" dirty="0"/>
              <a:t> </a:t>
            </a:r>
            <a:r>
              <a:rPr lang="it-IT" sz="2000" dirty="0" err="1"/>
              <a:t>dyshuarit</a:t>
            </a:r>
            <a:r>
              <a:rPr lang="it-IT" sz="2000" dirty="0"/>
              <a:t> </a:t>
            </a:r>
            <a:r>
              <a:rPr lang="it-IT" sz="2000" dirty="0" err="1"/>
              <a:t>për</a:t>
            </a:r>
            <a:r>
              <a:rPr lang="it-IT" sz="2000" dirty="0"/>
              <a:t> </a:t>
            </a:r>
            <a:r>
              <a:rPr lang="it-IT" sz="2000" dirty="0" err="1"/>
              <a:t>të</a:t>
            </a:r>
            <a:r>
              <a:rPr lang="it-IT" sz="2000" dirty="0"/>
              <a:t> </a:t>
            </a:r>
            <a:r>
              <a:rPr lang="it-IT" sz="2000" dirty="0" err="1"/>
              <a:t>dëgjuar</a:t>
            </a:r>
            <a:r>
              <a:rPr lang="it-IT" sz="2000" dirty="0"/>
              <a:t> </a:t>
            </a:r>
            <a:r>
              <a:rPr lang="it-IT" sz="2000" dirty="0" err="1"/>
              <a:t>regjistrimet</a:t>
            </a:r>
            <a:r>
              <a:rPr lang="it-IT" sz="2000" dirty="0"/>
              <a:t> e </a:t>
            </a:r>
            <a:r>
              <a:rPr lang="it-IT" sz="2000" dirty="0" err="1"/>
              <a:t>bisedave</a:t>
            </a:r>
            <a:r>
              <a:rPr lang="it-IT" sz="2000" dirty="0"/>
              <a:t> apo </a:t>
            </a:r>
            <a:r>
              <a:rPr lang="it-IT" sz="2000" dirty="0" err="1"/>
              <a:t>komunikimeve</a:t>
            </a:r>
            <a:r>
              <a:rPr lang="it-IT" sz="2000" dirty="0"/>
              <a:t> </a:t>
            </a:r>
            <a:r>
              <a:rPr lang="it-IT" sz="2000" dirty="0" err="1"/>
              <a:t>të</a:t>
            </a:r>
            <a:r>
              <a:rPr lang="it-IT" sz="2000" dirty="0"/>
              <a:t> </a:t>
            </a:r>
            <a:r>
              <a:rPr lang="it-IT" sz="2000" dirty="0" err="1"/>
              <a:t>përgjuara</a:t>
            </a:r>
            <a:r>
              <a:rPr lang="it-IT" sz="2000" dirty="0"/>
              <a:t> </a:t>
            </a:r>
            <a:r>
              <a:rPr lang="it-IT" sz="2000" dirty="0" err="1"/>
              <a:t>nuk</a:t>
            </a:r>
            <a:r>
              <a:rPr lang="it-IT" sz="2000" dirty="0"/>
              <a:t> </a:t>
            </a:r>
            <a:r>
              <a:rPr lang="it-IT" sz="2000" dirty="0" err="1"/>
              <a:t>përfshin</a:t>
            </a:r>
            <a:r>
              <a:rPr lang="it-IT" sz="2000" dirty="0"/>
              <a:t> </a:t>
            </a:r>
            <a:r>
              <a:rPr lang="it-IT" sz="2000" dirty="0" err="1"/>
              <a:t>të</a:t>
            </a:r>
            <a:r>
              <a:rPr lang="it-IT" sz="2000" dirty="0"/>
              <a:t> </a:t>
            </a:r>
            <a:r>
              <a:rPr lang="it-IT" sz="2000" dirty="0" err="1"/>
              <a:t>drejtën</a:t>
            </a:r>
            <a:r>
              <a:rPr lang="it-IT" sz="2000" dirty="0"/>
              <a:t> </a:t>
            </a:r>
            <a:r>
              <a:rPr lang="it-IT" sz="2000" dirty="0" err="1"/>
              <a:t>për</a:t>
            </a:r>
            <a:r>
              <a:rPr lang="it-IT" sz="2000" dirty="0"/>
              <a:t> </a:t>
            </a:r>
            <a:r>
              <a:rPr lang="it-IT" sz="2000" dirty="0" err="1"/>
              <a:t>të</a:t>
            </a:r>
            <a:r>
              <a:rPr lang="it-IT" sz="2000" dirty="0"/>
              <a:t> </a:t>
            </a:r>
            <a:r>
              <a:rPr lang="it-IT" sz="2000" dirty="0" err="1"/>
              <a:t>hyrë</a:t>
            </a:r>
            <a:r>
              <a:rPr lang="it-IT" sz="2000" dirty="0"/>
              <a:t> </a:t>
            </a:r>
            <a:r>
              <a:rPr lang="it-IT" sz="2000" dirty="0" err="1"/>
              <a:t>në</a:t>
            </a:r>
            <a:r>
              <a:rPr lang="it-IT" sz="2000" dirty="0"/>
              <a:t> “</a:t>
            </a:r>
            <a:r>
              <a:rPr lang="it-IT" sz="2000" dirty="0" err="1"/>
              <a:t>serverin</a:t>
            </a:r>
            <a:r>
              <a:rPr lang="it-IT" sz="2000" dirty="0"/>
              <a:t>” e </a:t>
            </a:r>
            <a:r>
              <a:rPr lang="it-IT" sz="2000" dirty="0" err="1"/>
              <a:t>Prokurorisë</a:t>
            </a:r>
            <a:r>
              <a:rPr lang="it-IT" sz="2000" dirty="0"/>
              <a:t>, </a:t>
            </a:r>
            <a:r>
              <a:rPr lang="it-IT" sz="2000" dirty="0" err="1"/>
              <a:t>ku</a:t>
            </a:r>
            <a:r>
              <a:rPr lang="it-IT" sz="2000" dirty="0"/>
              <a:t> </a:t>
            </a:r>
            <a:r>
              <a:rPr lang="it-IT" sz="2000" dirty="0" err="1"/>
              <a:t>mbahen</a:t>
            </a:r>
            <a:r>
              <a:rPr lang="it-IT" sz="2000" dirty="0"/>
              <a:t> </a:t>
            </a:r>
            <a:r>
              <a:rPr lang="it-IT" sz="2000" dirty="0" err="1"/>
              <a:t>gjurmët</a:t>
            </a:r>
            <a:r>
              <a:rPr lang="it-IT" sz="2000" dirty="0"/>
              <a:t> audio </a:t>
            </a:r>
            <a:r>
              <a:rPr lang="it-IT" sz="2000" dirty="0" err="1"/>
              <a:t>origjinale</a:t>
            </a:r>
            <a:r>
              <a:rPr lang="it-IT" sz="2000" dirty="0"/>
              <a:t>, pasi </a:t>
            </a:r>
            <a:r>
              <a:rPr lang="it-IT" sz="2000" dirty="0" err="1"/>
              <a:t>një</a:t>
            </a:r>
            <a:r>
              <a:rPr lang="it-IT" sz="2000" dirty="0"/>
              <a:t> </a:t>
            </a:r>
            <a:r>
              <a:rPr lang="it-IT" sz="2000" dirty="0" err="1"/>
              <a:t>akses</a:t>
            </a:r>
            <a:r>
              <a:rPr lang="it-IT" sz="2000" dirty="0"/>
              <a:t> i </a:t>
            </a:r>
            <a:r>
              <a:rPr lang="it-IT" sz="2000" dirty="0" err="1"/>
              <a:t>tillë</a:t>
            </a:r>
            <a:r>
              <a:rPr lang="it-IT" sz="2000" dirty="0"/>
              <a:t> </a:t>
            </a:r>
            <a:r>
              <a:rPr lang="it-IT" sz="2000" dirty="0" err="1"/>
              <a:t>nuk</a:t>
            </a:r>
            <a:r>
              <a:rPr lang="it-IT" sz="2000" dirty="0"/>
              <a:t> </a:t>
            </a:r>
            <a:r>
              <a:rPr lang="it-IT" sz="2000" dirty="0" err="1"/>
              <a:t>parashikohet</a:t>
            </a:r>
            <a:r>
              <a:rPr lang="it-IT" sz="2000" dirty="0"/>
              <a:t> </a:t>
            </a:r>
            <a:r>
              <a:rPr lang="it-IT" sz="2000" dirty="0" err="1"/>
              <a:t>nga</a:t>
            </a:r>
            <a:r>
              <a:rPr lang="it-IT" sz="2000" dirty="0"/>
              <a:t> </a:t>
            </a:r>
            <a:r>
              <a:rPr lang="it-IT" sz="2000" dirty="0" err="1"/>
              <a:t>ligji</a:t>
            </a:r>
            <a:r>
              <a:rPr lang="it-IT" sz="2000" dirty="0"/>
              <a:t>. </a:t>
            </a:r>
            <a:r>
              <a:rPr lang="it-IT" sz="2000" dirty="0" err="1"/>
              <a:t>Dëgjimi</a:t>
            </a:r>
            <a:r>
              <a:rPr lang="it-IT" sz="2000" dirty="0"/>
              <a:t> i </a:t>
            </a:r>
            <a:r>
              <a:rPr lang="it-IT" sz="2000" dirty="0" err="1"/>
              <a:t>gjurmëve</a:t>
            </a:r>
            <a:r>
              <a:rPr lang="it-IT" sz="2000" dirty="0"/>
              <a:t> </a:t>
            </a:r>
            <a:r>
              <a:rPr lang="it-IT" sz="2000" dirty="0" err="1"/>
              <a:t>origjinale</a:t>
            </a:r>
            <a:r>
              <a:rPr lang="it-IT" sz="2000" dirty="0"/>
              <a:t> </a:t>
            </a:r>
            <a:r>
              <a:rPr lang="it-IT" sz="2000" dirty="0" err="1"/>
              <a:t>mund</a:t>
            </a:r>
            <a:r>
              <a:rPr lang="it-IT" sz="2000" dirty="0"/>
              <a:t> </a:t>
            </a:r>
            <a:r>
              <a:rPr lang="it-IT" sz="2000" dirty="0" err="1"/>
              <a:t>të</a:t>
            </a:r>
            <a:r>
              <a:rPr lang="it-IT" sz="2000" dirty="0"/>
              <a:t> </a:t>
            </a:r>
            <a:r>
              <a:rPr lang="it-IT" sz="2000" dirty="0" err="1"/>
              <a:t>garantohet</a:t>
            </a:r>
            <a:r>
              <a:rPr lang="it-IT" sz="2000" dirty="0"/>
              <a:t> </a:t>
            </a:r>
            <a:r>
              <a:rPr lang="it-IT" sz="2000" dirty="0" err="1"/>
              <a:t>nëpërmjet</a:t>
            </a:r>
            <a:r>
              <a:rPr lang="it-IT" sz="2000" dirty="0"/>
              <a:t> </a:t>
            </a:r>
            <a:r>
              <a:rPr lang="it-IT" sz="2000" dirty="0" err="1"/>
              <a:t>sistemeve</a:t>
            </a:r>
            <a:r>
              <a:rPr lang="it-IT" sz="2000" dirty="0"/>
              <a:t> </a:t>
            </a:r>
            <a:r>
              <a:rPr lang="it-IT" sz="2000" dirty="0" err="1"/>
              <a:t>teknike</a:t>
            </a:r>
            <a:r>
              <a:rPr lang="it-IT" sz="2000" dirty="0"/>
              <a:t> </a:t>
            </a:r>
            <a:r>
              <a:rPr lang="it-IT" sz="2000" dirty="0" err="1"/>
              <a:t>të</a:t>
            </a:r>
            <a:r>
              <a:rPr lang="it-IT" sz="2000" dirty="0"/>
              <a:t> </a:t>
            </a:r>
            <a:r>
              <a:rPr lang="it-IT" sz="2000" dirty="0" err="1"/>
              <a:t>përshtatshme</a:t>
            </a:r>
            <a:r>
              <a:rPr lang="it-IT" sz="2000" dirty="0"/>
              <a:t>, </a:t>
            </a:r>
            <a:r>
              <a:rPr lang="it-IT" sz="2000" dirty="0" err="1"/>
              <a:t>siç</a:t>
            </a:r>
            <a:r>
              <a:rPr lang="it-IT" sz="2000" dirty="0"/>
              <a:t> </a:t>
            </a:r>
            <a:r>
              <a:rPr lang="it-IT" sz="2000" dirty="0" err="1"/>
              <a:t>është</a:t>
            </a:r>
            <a:r>
              <a:rPr lang="it-IT" sz="2000" dirty="0"/>
              <a:t> </a:t>
            </a:r>
            <a:r>
              <a:rPr lang="it-IT" sz="2000" dirty="0" err="1"/>
              <a:t>dublimi</a:t>
            </a:r>
            <a:r>
              <a:rPr lang="it-IT" sz="2000" dirty="0"/>
              <a:t>, i </a:t>
            </a:r>
            <a:r>
              <a:rPr lang="it-IT" sz="2000" dirty="0" err="1"/>
              <a:t>cili</a:t>
            </a:r>
            <a:r>
              <a:rPr lang="it-IT" sz="2000" dirty="0"/>
              <a:t> </a:t>
            </a:r>
            <a:r>
              <a:rPr lang="it-IT" sz="2000" dirty="0" err="1"/>
              <a:t>mund</a:t>
            </a:r>
            <a:r>
              <a:rPr lang="it-IT" sz="2000" dirty="0"/>
              <a:t> </a:t>
            </a:r>
            <a:r>
              <a:rPr lang="it-IT" sz="2000" dirty="0" err="1"/>
              <a:t>të</a:t>
            </a:r>
            <a:r>
              <a:rPr lang="it-IT" sz="2000" dirty="0"/>
              <a:t> </a:t>
            </a:r>
            <a:r>
              <a:rPr lang="it-IT" sz="2000" dirty="0" err="1"/>
              <a:t>kryhet</a:t>
            </a:r>
            <a:r>
              <a:rPr lang="it-IT" sz="2000" dirty="0"/>
              <a:t> </a:t>
            </a:r>
            <a:r>
              <a:rPr lang="it-IT" sz="2000" dirty="0" err="1"/>
              <a:t>edhe</a:t>
            </a:r>
            <a:r>
              <a:rPr lang="it-IT" sz="2000" dirty="0"/>
              <a:t> “</a:t>
            </a:r>
            <a:r>
              <a:rPr lang="it-IT" sz="2000" dirty="0" err="1"/>
              <a:t>në</a:t>
            </a:r>
            <a:r>
              <a:rPr lang="it-IT" sz="2000" dirty="0"/>
              <a:t> </a:t>
            </a:r>
            <a:r>
              <a:rPr lang="it-IT" sz="2000" dirty="0" err="1"/>
              <a:t>distancë</a:t>
            </a:r>
            <a:r>
              <a:rPr lang="it-IT" sz="2000" dirty="0"/>
              <a:t>” </a:t>
            </a:r>
            <a:r>
              <a:rPr lang="it-IT" sz="2000" dirty="0" err="1"/>
              <a:t>nga</a:t>
            </a:r>
            <a:r>
              <a:rPr lang="it-IT" sz="2000" dirty="0"/>
              <a:t> PGJ, i </a:t>
            </a:r>
            <a:r>
              <a:rPr lang="it-IT" sz="2000" dirty="0" err="1"/>
              <a:t>materialeve</a:t>
            </a:r>
            <a:r>
              <a:rPr lang="it-IT" sz="2000" dirty="0"/>
              <a:t> </a:t>
            </a:r>
            <a:r>
              <a:rPr lang="it-IT" sz="2000" dirty="0" err="1"/>
              <a:t>të</a:t>
            </a:r>
            <a:r>
              <a:rPr lang="it-IT" sz="2000" dirty="0"/>
              <a:t> </a:t>
            </a:r>
            <a:r>
              <a:rPr lang="it-IT" sz="2000" dirty="0" err="1"/>
              <a:t>nxjerra</a:t>
            </a:r>
            <a:r>
              <a:rPr lang="it-IT" sz="2000" dirty="0"/>
              <a:t> </a:t>
            </a:r>
            <a:r>
              <a:rPr lang="it-IT" sz="2000" dirty="0" err="1"/>
              <a:t>nga</a:t>
            </a:r>
            <a:r>
              <a:rPr lang="it-IT" sz="2000" dirty="0"/>
              <a:t> </a:t>
            </a:r>
            <a:r>
              <a:rPr lang="it-IT" sz="2000" dirty="0" err="1"/>
              <a:t>kompjuteri</a:t>
            </a:r>
            <a:r>
              <a:rPr lang="it-IT" sz="2000" dirty="0"/>
              <a:t>. </a:t>
            </a:r>
            <a:r>
              <a:rPr lang="it-IT" sz="2000" dirty="0" err="1"/>
              <a:t>Kësisoj</a:t>
            </a:r>
            <a:r>
              <a:rPr lang="it-IT" sz="2000" dirty="0"/>
              <a:t>, </a:t>
            </a:r>
            <a:r>
              <a:rPr lang="it-IT" sz="2000" dirty="0" err="1"/>
              <a:t>mungesa</a:t>
            </a:r>
            <a:r>
              <a:rPr lang="it-IT" sz="2000" dirty="0"/>
              <a:t> e </a:t>
            </a:r>
            <a:r>
              <a:rPr lang="it-IT" sz="2000" dirty="0" err="1"/>
              <a:t>aksesit</a:t>
            </a:r>
            <a:r>
              <a:rPr lang="it-IT" sz="2000" dirty="0"/>
              <a:t> </a:t>
            </a:r>
            <a:r>
              <a:rPr lang="it-IT" sz="2000" dirty="0" err="1"/>
              <a:t>në</a:t>
            </a:r>
            <a:r>
              <a:rPr lang="it-IT" sz="2000" dirty="0"/>
              <a:t> server, </a:t>
            </a:r>
            <a:r>
              <a:rPr lang="it-IT" sz="2000" dirty="0" err="1"/>
              <a:t>sjell</a:t>
            </a:r>
            <a:r>
              <a:rPr lang="it-IT" sz="2000" dirty="0"/>
              <a:t> </a:t>
            </a:r>
            <a:r>
              <a:rPr lang="it-IT" sz="2000" dirty="0" err="1"/>
              <a:t>papërdorshmërinë</a:t>
            </a:r>
            <a:r>
              <a:rPr lang="it-IT" sz="2000" dirty="0"/>
              <a:t> </a:t>
            </a:r>
            <a:r>
              <a:rPr lang="it-IT" sz="2000" dirty="0" err="1"/>
              <a:t>patologjike</a:t>
            </a:r>
            <a:r>
              <a:rPr lang="it-IT" sz="2000" dirty="0"/>
              <a:t> </a:t>
            </a:r>
            <a:r>
              <a:rPr lang="it-IT" sz="2000" dirty="0" err="1"/>
              <a:t>të</a:t>
            </a:r>
            <a:r>
              <a:rPr lang="it-IT" sz="2000" dirty="0"/>
              <a:t> </a:t>
            </a:r>
            <a:r>
              <a:rPr lang="it-IT" sz="2000" dirty="0" err="1"/>
              <a:t>përgjimit</a:t>
            </a:r>
            <a:r>
              <a:rPr lang="it-IT" sz="2000" dirty="0"/>
              <a:t>. </a:t>
            </a:r>
            <a:endParaRPr lang="it-IT" sz="2000" dirty="0" smtClean="0"/>
          </a:p>
          <a:p>
            <a:pPr marL="0" indent="0">
              <a:buNone/>
            </a:pPr>
            <a:endParaRPr lang="en-GB" sz="2000" dirty="0"/>
          </a:p>
          <a:p>
            <a:pPr marL="0" indent="0">
              <a:buNone/>
            </a:pPr>
            <a:r>
              <a:rPr lang="it-IT" sz="2000" b="1" dirty="0"/>
              <a:t>Vendimi nr. </a:t>
            </a:r>
            <a:r>
              <a:rPr lang="sq-AL" sz="2000" b="1" dirty="0"/>
              <a:t>9185/2012 </a:t>
            </a:r>
            <a:r>
              <a:rPr lang="it-IT" sz="2000" b="1" dirty="0"/>
              <a:t>i </a:t>
            </a:r>
            <a:r>
              <a:rPr lang="it-IT" sz="2000" b="1" dirty="0" err="1"/>
              <a:t>Gjykatës</a:t>
            </a:r>
            <a:r>
              <a:rPr lang="it-IT" sz="2000" b="1" dirty="0"/>
              <a:t> </a:t>
            </a:r>
            <a:r>
              <a:rPr lang="it-IT" sz="2000" b="1" dirty="0" err="1"/>
              <a:t>së</a:t>
            </a:r>
            <a:r>
              <a:rPr lang="it-IT" sz="2000" b="1" dirty="0"/>
              <a:t> </a:t>
            </a:r>
            <a:r>
              <a:rPr lang="it-IT" sz="2000" b="1" dirty="0" err="1"/>
              <a:t>Kasacionit</a:t>
            </a:r>
            <a:r>
              <a:rPr lang="it-IT" sz="2000" b="1" dirty="0"/>
              <a:t> </a:t>
            </a:r>
            <a:endParaRPr lang="en-GB" sz="2000" dirty="0"/>
          </a:p>
          <a:p>
            <a:pPr marL="0" indent="0">
              <a:buNone/>
            </a:pPr>
            <a:r>
              <a:rPr lang="sq-AL" sz="2000" dirty="0"/>
              <a:t>Rezultatet e përgjimeve të autorizuara për të lehtësuar kapjen e personave në kërkim mund të përdoren si provë, vetëm për krimet për të cilat është i detyrueshëm arrestimi në flagrancë.</a:t>
            </a:r>
            <a:endParaRPr lang="en-GB" sz="2000" dirty="0"/>
          </a:p>
          <a:p>
            <a:pPr marL="0" lvl="0" indent="0">
              <a:buNone/>
            </a:pPr>
            <a:endParaRPr lang="en-US" b="1" dirty="0"/>
          </a:p>
          <a:p>
            <a:endParaRPr lang="en-US" dirty="0"/>
          </a:p>
        </p:txBody>
      </p:sp>
    </p:spTree>
    <p:extLst>
      <p:ext uri="{BB962C8B-B14F-4D97-AF65-F5344CB8AC3E}">
        <p14:creationId xmlns:p14="http://schemas.microsoft.com/office/powerpoint/2010/main" val="75152248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xfrm>
            <a:off x="838200" y="2441060"/>
            <a:ext cx="10515600" cy="1325563"/>
          </a:xfrm>
          <a:solidFill>
            <a:schemeClr val="accent2">
              <a:lumMod val="60000"/>
              <a:lumOff val="40000"/>
            </a:schemeClr>
          </a:solidFill>
        </p:spPr>
        <p:txBody>
          <a:bodyPr>
            <a:normAutofit/>
          </a:bodyPr>
          <a:lstStyle/>
          <a:p>
            <a:pPr algn="ctr"/>
            <a:r>
              <a:rPr lang="en-US" sz="2800" b="1" dirty="0" err="1" smtClean="0">
                <a:latin typeface="Arial" panose="020B0604020202020204" pitchFamily="34" charset="0"/>
                <a:cs typeface="Arial" panose="020B0604020202020204" pitchFamily="34" charset="0"/>
              </a:rPr>
              <a:t>Faleminderit</a:t>
            </a:r>
            <a:r>
              <a:rPr lang="en-US"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për</a:t>
            </a:r>
            <a:r>
              <a:rPr lang="en-US" sz="2800" b="1" dirty="0" smtClean="0">
                <a:latin typeface="Arial" panose="020B0604020202020204" pitchFamily="34" charset="0"/>
                <a:cs typeface="Arial" panose="020B0604020202020204" pitchFamily="34" charset="0"/>
              </a:rPr>
              <a:t> </a:t>
            </a:r>
            <a:r>
              <a:rPr lang="en-US" sz="2800" b="1" dirty="0" err="1" smtClean="0">
                <a:latin typeface="Arial" panose="020B0604020202020204" pitchFamily="34" charset="0"/>
                <a:cs typeface="Arial" panose="020B0604020202020204" pitchFamily="34" charset="0"/>
              </a:rPr>
              <a:t>vëmendjen</a:t>
            </a:r>
            <a:r>
              <a:rPr lang="en-US" sz="2800" b="1" dirty="0" smtClean="0">
                <a:latin typeface="Arial" panose="020B0604020202020204" pitchFamily="34" charset="0"/>
                <a:cs typeface="Arial" panose="020B0604020202020204" pitchFamily="34" charset="0"/>
              </a:rPr>
              <a:t>!</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15434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Vendimi</a:t>
            </a:r>
            <a:r>
              <a:rPr lang="en-GB" sz="2800" b="1" dirty="0"/>
              <a:t> i </a:t>
            </a:r>
            <a:r>
              <a:rPr lang="en-GB" sz="2800" b="1" dirty="0" err="1"/>
              <a:t>Gjykatës</a:t>
            </a:r>
            <a:r>
              <a:rPr lang="en-GB" sz="2800" b="1" dirty="0"/>
              <a:t> </a:t>
            </a:r>
            <a:r>
              <a:rPr lang="en-GB" sz="2800" b="1" dirty="0" err="1"/>
              <a:t>Kushtetuese</a:t>
            </a:r>
            <a:r>
              <a:rPr lang="en-GB" sz="2800" b="1" dirty="0"/>
              <a:t> </a:t>
            </a:r>
            <a:r>
              <a:rPr lang="en-GB" sz="2800" b="1" dirty="0" err="1"/>
              <a:t>nr</a:t>
            </a:r>
            <a:r>
              <a:rPr lang="en-GB" sz="2800" b="1" dirty="0"/>
              <a:t>. 30, </a:t>
            </a:r>
            <a:r>
              <a:rPr lang="en-GB" sz="2800" b="1" dirty="0" err="1"/>
              <a:t>datë</a:t>
            </a:r>
            <a:r>
              <a:rPr lang="en-GB" sz="2800" b="1" dirty="0"/>
              <a:t> </a:t>
            </a:r>
            <a:r>
              <a:rPr lang="en-GB" sz="2800" b="1" dirty="0" smtClean="0"/>
              <a:t>5.7.2021</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dirty="0" err="1" smtClean="0"/>
              <a:t>Neni</a:t>
            </a:r>
            <a:r>
              <a:rPr lang="en-GB" sz="2400" dirty="0" smtClean="0"/>
              <a:t> </a:t>
            </a:r>
            <a:r>
              <a:rPr lang="en-GB" sz="2400" dirty="0"/>
              <a:t>131 </a:t>
            </a:r>
            <a:r>
              <a:rPr lang="en-GB" sz="2400" dirty="0" err="1"/>
              <a:t>në</a:t>
            </a:r>
            <a:r>
              <a:rPr lang="en-GB" sz="2400" dirty="0"/>
              <a:t> </a:t>
            </a:r>
            <a:r>
              <a:rPr lang="en-GB" sz="2400" dirty="0" err="1"/>
              <a:t>tërësinë</a:t>
            </a:r>
            <a:r>
              <a:rPr lang="en-GB" sz="2400" dirty="0"/>
              <a:t> e </a:t>
            </a:r>
            <a:r>
              <a:rPr lang="en-GB" sz="2400" dirty="0" err="1" smtClean="0"/>
              <a:t>tij</a:t>
            </a:r>
            <a:r>
              <a:rPr lang="en-GB" sz="2400" dirty="0" smtClean="0"/>
              <a:t> </a:t>
            </a:r>
            <a:r>
              <a:rPr lang="en-GB" sz="2400" dirty="0" err="1"/>
              <a:t>është</a:t>
            </a:r>
            <a:r>
              <a:rPr lang="en-GB" sz="2400" dirty="0"/>
              <a:t> i </a:t>
            </a:r>
            <a:r>
              <a:rPr lang="en-GB" sz="2400" dirty="0" err="1"/>
              <a:t>papajtueshëm</a:t>
            </a:r>
            <a:r>
              <a:rPr lang="en-GB" sz="2400" dirty="0"/>
              <a:t> me </a:t>
            </a:r>
            <a:r>
              <a:rPr lang="en-GB" sz="2400" dirty="0" err="1"/>
              <a:t>Kushtetutën</a:t>
            </a:r>
            <a:r>
              <a:rPr lang="en-GB" sz="2400" dirty="0"/>
              <a:t>, </a:t>
            </a:r>
            <a:r>
              <a:rPr lang="en-GB" sz="2400" dirty="0" err="1"/>
              <a:t>sepse</a:t>
            </a:r>
            <a:r>
              <a:rPr lang="en-GB" sz="2400" dirty="0"/>
              <a:t> </a:t>
            </a:r>
            <a:r>
              <a:rPr lang="en-GB" sz="2400" dirty="0" err="1"/>
              <a:t>vendos</a:t>
            </a:r>
            <a:r>
              <a:rPr lang="en-GB" sz="2400" dirty="0"/>
              <a:t> </a:t>
            </a:r>
            <a:r>
              <a:rPr lang="en-GB" sz="2400" dirty="0" err="1"/>
              <a:t>kufizim</a:t>
            </a:r>
            <a:r>
              <a:rPr lang="en-GB" sz="2400" dirty="0"/>
              <a:t> </a:t>
            </a:r>
            <a:r>
              <a:rPr lang="en-GB" sz="2400" dirty="0" err="1"/>
              <a:t>të</a:t>
            </a:r>
            <a:r>
              <a:rPr lang="en-GB" sz="2400" dirty="0"/>
              <a:t> </a:t>
            </a:r>
            <a:r>
              <a:rPr lang="en-GB" sz="2400" dirty="0" err="1"/>
              <a:t>së</a:t>
            </a:r>
            <a:r>
              <a:rPr lang="en-GB" sz="2400" dirty="0"/>
              <a:t> </a:t>
            </a:r>
            <a:r>
              <a:rPr lang="en-GB" sz="2400" dirty="0" err="1"/>
              <a:t>drejtës</a:t>
            </a:r>
            <a:r>
              <a:rPr lang="en-GB" sz="2400" dirty="0"/>
              <a:t> </a:t>
            </a:r>
            <a:r>
              <a:rPr lang="en-GB" sz="2400" dirty="0" err="1"/>
              <a:t>kushtetuese</a:t>
            </a:r>
            <a:r>
              <a:rPr lang="en-GB" sz="2400" dirty="0"/>
              <a:t> </a:t>
            </a:r>
            <a:r>
              <a:rPr lang="en-GB" sz="2400" dirty="0" err="1"/>
              <a:t>të</a:t>
            </a:r>
            <a:r>
              <a:rPr lang="en-GB" sz="2400" dirty="0"/>
              <a:t> </a:t>
            </a:r>
            <a:r>
              <a:rPr lang="en-GB" sz="2400" dirty="0" err="1"/>
              <a:t>jetës</a:t>
            </a:r>
            <a:r>
              <a:rPr lang="en-GB" sz="2400" dirty="0"/>
              <a:t> private, duke </a:t>
            </a:r>
            <a:r>
              <a:rPr lang="en-GB" sz="2400" dirty="0" err="1"/>
              <a:t>mos</a:t>
            </a:r>
            <a:r>
              <a:rPr lang="en-GB" sz="2400" dirty="0"/>
              <a:t> </a:t>
            </a:r>
            <a:r>
              <a:rPr lang="en-GB" sz="2400" dirty="0" err="1"/>
              <a:t>respektuar</a:t>
            </a:r>
            <a:r>
              <a:rPr lang="en-GB" sz="2400" dirty="0"/>
              <a:t> </a:t>
            </a:r>
            <a:r>
              <a:rPr lang="en-GB" sz="2400" dirty="0" err="1"/>
              <a:t>kriterin</a:t>
            </a:r>
            <a:r>
              <a:rPr lang="en-GB" sz="2400" dirty="0"/>
              <a:t> </a:t>
            </a:r>
            <a:r>
              <a:rPr lang="en-GB" sz="2400" dirty="0" err="1"/>
              <a:t>kushtetues</a:t>
            </a:r>
            <a:r>
              <a:rPr lang="en-GB" sz="2400" dirty="0"/>
              <a:t>  “</a:t>
            </a:r>
            <a:r>
              <a:rPr lang="en-GB" sz="2400" dirty="0" err="1"/>
              <a:t>vetëm</a:t>
            </a:r>
            <a:r>
              <a:rPr lang="en-GB" sz="2400" dirty="0"/>
              <a:t> me </a:t>
            </a:r>
            <a:r>
              <a:rPr lang="en-GB" sz="2400" dirty="0" err="1"/>
              <a:t>ligj</a:t>
            </a:r>
            <a:r>
              <a:rPr lang="en-GB" sz="2400" dirty="0"/>
              <a:t>”, </a:t>
            </a:r>
            <a:r>
              <a:rPr lang="en-GB" sz="2400" dirty="0" err="1"/>
              <a:t>sipas</a:t>
            </a:r>
            <a:r>
              <a:rPr lang="en-GB" sz="2400" dirty="0"/>
              <a:t> </a:t>
            </a:r>
            <a:r>
              <a:rPr lang="en-GB" sz="2400" dirty="0" err="1"/>
              <a:t>nenit</a:t>
            </a:r>
            <a:r>
              <a:rPr lang="en-GB" sz="2400" dirty="0"/>
              <a:t> 17 </a:t>
            </a:r>
            <a:r>
              <a:rPr lang="en-GB" sz="2400" dirty="0" err="1"/>
              <a:t>të</a:t>
            </a:r>
            <a:r>
              <a:rPr lang="en-GB" sz="2400" dirty="0"/>
              <a:t> </a:t>
            </a:r>
            <a:r>
              <a:rPr lang="en-GB" sz="2400" dirty="0" err="1"/>
              <a:t>Kushtetutës</a:t>
            </a:r>
            <a:r>
              <a:rPr lang="en-GB" sz="2400" dirty="0"/>
              <a:t>. </a:t>
            </a:r>
            <a:endParaRPr lang="en-GB" sz="2400" dirty="0" smtClean="0"/>
          </a:p>
          <a:p>
            <a:pPr algn="just"/>
            <a:r>
              <a:rPr lang="en-GB" sz="2400" dirty="0" err="1" smtClean="0"/>
              <a:t>Kriteri</a:t>
            </a:r>
            <a:r>
              <a:rPr lang="en-GB" sz="2400" dirty="0" smtClean="0"/>
              <a:t> </a:t>
            </a:r>
            <a:r>
              <a:rPr lang="en-GB" sz="2400" dirty="0" err="1"/>
              <a:t>kushtetues</a:t>
            </a:r>
            <a:r>
              <a:rPr lang="en-GB" sz="2400" dirty="0"/>
              <a:t> “</a:t>
            </a:r>
            <a:r>
              <a:rPr lang="en-GB" sz="2400" dirty="0" err="1"/>
              <a:t>kufizimi</a:t>
            </a:r>
            <a:r>
              <a:rPr lang="en-GB" sz="2400" dirty="0"/>
              <a:t> </a:t>
            </a:r>
            <a:r>
              <a:rPr lang="en-GB" sz="2400" dirty="0" err="1"/>
              <a:t>vetëm</a:t>
            </a:r>
            <a:r>
              <a:rPr lang="en-GB" sz="2400" dirty="0"/>
              <a:t> me </a:t>
            </a:r>
            <a:r>
              <a:rPr lang="en-GB" sz="2400" dirty="0" err="1"/>
              <a:t>ligj</a:t>
            </a:r>
            <a:r>
              <a:rPr lang="en-GB" sz="2400" dirty="0"/>
              <a:t>” </a:t>
            </a:r>
            <a:r>
              <a:rPr lang="en-GB" sz="2400" dirty="0" err="1"/>
              <a:t>nuk</a:t>
            </a:r>
            <a:r>
              <a:rPr lang="en-GB" sz="2400" dirty="0"/>
              <a:t> </a:t>
            </a:r>
            <a:r>
              <a:rPr lang="en-GB" sz="2400" dirty="0" err="1"/>
              <a:t>respektohet</a:t>
            </a:r>
            <a:r>
              <a:rPr lang="en-GB" sz="2400" dirty="0"/>
              <a:t> </a:t>
            </a:r>
            <a:r>
              <a:rPr lang="en-GB" sz="2400" dirty="0" err="1"/>
              <a:t>në</a:t>
            </a:r>
            <a:r>
              <a:rPr lang="en-GB" sz="2400" dirty="0"/>
              <a:t> </a:t>
            </a:r>
            <a:r>
              <a:rPr lang="en-GB" sz="2400" dirty="0" err="1"/>
              <a:t>aspektin</a:t>
            </a:r>
            <a:r>
              <a:rPr lang="en-GB" sz="2400" dirty="0"/>
              <a:t> formal, </a:t>
            </a:r>
            <a:r>
              <a:rPr lang="en-GB" sz="2400" dirty="0" err="1"/>
              <a:t>në</a:t>
            </a:r>
            <a:r>
              <a:rPr lang="en-GB" sz="2400" dirty="0"/>
              <a:t> </a:t>
            </a:r>
            <a:r>
              <a:rPr lang="en-GB" sz="2400" dirty="0" err="1"/>
              <a:t>kuptimin</a:t>
            </a:r>
            <a:r>
              <a:rPr lang="en-GB" sz="2400" dirty="0"/>
              <a:t> </a:t>
            </a:r>
            <a:r>
              <a:rPr lang="en-GB" sz="2400" dirty="0" err="1"/>
              <a:t>që</a:t>
            </a:r>
            <a:r>
              <a:rPr lang="en-GB" sz="2400" dirty="0"/>
              <a:t> </a:t>
            </a:r>
            <a:r>
              <a:rPr lang="en-GB" sz="2400" dirty="0" err="1"/>
              <a:t>ligji</a:t>
            </a:r>
            <a:r>
              <a:rPr lang="en-GB" sz="2400" dirty="0"/>
              <a:t> </a:t>
            </a:r>
            <a:r>
              <a:rPr lang="en-GB" sz="2400" dirty="0" err="1"/>
              <a:t>nuk</a:t>
            </a:r>
            <a:r>
              <a:rPr lang="en-GB" sz="2400" dirty="0"/>
              <a:t> </a:t>
            </a:r>
            <a:r>
              <a:rPr lang="en-GB" sz="2400" dirty="0" err="1"/>
              <a:t>rregullon</a:t>
            </a:r>
            <a:r>
              <a:rPr lang="en-GB" sz="2400" dirty="0"/>
              <a:t> </a:t>
            </a:r>
            <a:r>
              <a:rPr lang="en-GB" sz="2400" dirty="0" err="1"/>
              <a:t>kufizimin</a:t>
            </a:r>
            <a:r>
              <a:rPr lang="en-GB" sz="2400" dirty="0"/>
              <a:t> </a:t>
            </a:r>
            <a:r>
              <a:rPr lang="en-GB" sz="2400" dirty="0" err="1"/>
              <a:t>në</a:t>
            </a:r>
            <a:r>
              <a:rPr lang="en-GB" sz="2400" dirty="0"/>
              <a:t> </a:t>
            </a:r>
            <a:r>
              <a:rPr lang="en-GB" sz="2400" dirty="0" err="1"/>
              <a:t>mënyrë</a:t>
            </a:r>
            <a:r>
              <a:rPr lang="en-GB" sz="2400" dirty="0"/>
              <a:t> </a:t>
            </a:r>
            <a:r>
              <a:rPr lang="en-GB" sz="2400" dirty="0" err="1"/>
              <a:t>shteruese</a:t>
            </a:r>
            <a:r>
              <a:rPr lang="en-GB" sz="2400" dirty="0"/>
              <a:t>, duke </a:t>
            </a:r>
            <a:r>
              <a:rPr lang="en-GB" sz="2400" dirty="0" err="1"/>
              <a:t>lejuar</a:t>
            </a:r>
            <a:r>
              <a:rPr lang="en-GB" sz="2400" dirty="0"/>
              <a:t> </a:t>
            </a:r>
            <a:r>
              <a:rPr lang="en-GB" sz="2400" dirty="0" err="1"/>
              <a:t>që</a:t>
            </a:r>
            <a:r>
              <a:rPr lang="en-GB" sz="2400" dirty="0"/>
              <a:t> </a:t>
            </a:r>
            <a:r>
              <a:rPr lang="en-GB" sz="2400" dirty="0" err="1"/>
              <a:t>detajet</a:t>
            </a:r>
            <a:r>
              <a:rPr lang="en-GB" sz="2400" dirty="0"/>
              <a:t> e </a:t>
            </a:r>
            <a:r>
              <a:rPr lang="en-GB" sz="2400" dirty="0" err="1"/>
              <a:t>kufizimit</a:t>
            </a:r>
            <a:r>
              <a:rPr lang="en-GB" sz="2400" dirty="0"/>
              <a:t> </a:t>
            </a:r>
            <a:r>
              <a:rPr lang="en-GB" sz="2400" dirty="0" err="1"/>
              <a:t>të</a:t>
            </a:r>
            <a:r>
              <a:rPr lang="en-GB" sz="2400" dirty="0"/>
              <a:t> </a:t>
            </a:r>
            <a:r>
              <a:rPr lang="en-GB" sz="2400" dirty="0" err="1"/>
              <a:t>vendosen</a:t>
            </a:r>
            <a:r>
              <a:rPr lang="en-GB" sz="2400" dirty="0"/>
              <a:t> me </a:t>
            </a:r>
            <a:r>
              <a:rPr lang="en-GB" sz="2400" dirty="0" err="1"/>
              <a:t>akt</a:t>
            </a:r>
            <a:r>
              <a:rPr lang="en-GB" sz="2400" dirty="0"/>
              <a:t> </a:t>
            </a:r>
            <a:r>
              <a:rPr lang="en-GB" sz="2400" dirty="0" err="1"/>
              <a:t>nënligjor</a:t>
            </a:r>
            <a:r>
              <a:rPr lang="en-GB" sz="2400" dirty="0"/>
              <a:t> </a:t>
            </a:r>
            <a:endParaRPr lang="en-GB" sz="2400" dirty="0" smtClean="0"/>
          </a:p>
          <a:p>
            <a:pPr algn="just"/>
            <a:r>
              <a:rPr lang="en-GB" sz="2400" dirty="0" err="1"/>
              <a:t>Kriteri</a:t>
            </a:r>
            <a:r>
              <a:rPr lang="en-GB" sz="2400" dirty="0"/>
              <a:t> </a:t>
            </a:r>
            <a:r>
              <a:rPr lang="en-GB" sz="2400" dirty="0" err="1"/>
              <a:t>kushtetues</a:t>
            </a:r>
            <a:r>
              <a:rPr lang="en-GB" sz="2400" dirty="0"/>
              <a:t> “</a:t>
            </a:r>
            <a:r>
              <a:rPr lang="en-GB" sz="2400" dirty="0" err="1"/>
              <a:t>kufizimi</a:t>
            </a:r>
            <a:r>
              <a:rPr lang="en-GB" sz="2400" dirty="0"/>
              <a:t> </a:t>
            </a:r>
            <a:r>
              <a:rPr lang="en-GB" sz="2400" dirty="0" err="1"/>
              <a:t>vetëm</a:t>
            </a:r>
            <a:r>
              <a:rPr lang="en-GB" sz="2400" dirty="0"/>
              <a:t> me </a:t>
            </a:r>
            <a:r>
              <a:rPr lang="en-GB" sz="2400" dirty="0" err="1"/>
              <a:t>ligj</a:t>
            </a:r>
            <a:r>
              <a:rPr lang="en-GB" sz="2400" dirty="0"/>
              <a:t>” </a:t>
            </a:r>
            <a:r>
              <a:rPr lang="en-GB" sz="2400" dirty="0" err="1"/>
              <a:t>nuk</a:t>
            </a:r>
            <a:r>
              <a:rPr lang="en-GB" sz="2400" dirty="0"/>
              <a:t> </a:t>
            </a:r>
            <a:r>
              <a:rPr lang="en-GB" sz="2400" dirty="0" err="1"/>
              <a:t>respektohet</a:t>
            </a:r>
            <a:r>
              <a:rPr lang="en-GB" sz="2400" dirty="0" smtClean="0"/>
              <a:t> </a:t>
            </a:r>
            <a:r>
              <a:rPr lang="en-GB" sz="2400" dirty="0"/>
              <a:t>as </a:t>
            </a:r>
            <a:r>
              <a:rPr lang="en-GB" sz="2400" dirty="0" err="1"/>
              <a:t>në</a:t>
            </a:r>
            <a:r>
              <a:rPr lang="en-GB" sz="2400" dirty="0"/>
              <a:t> </a:t>
            </a:r>
            <a:r>
              <a:rPr lang="en-GB" sz="2400" dirty="0" err="1"/>
              <a:t>aspektin</a:t>
            </a:r>
            <a:r>
              <a:rPr lang="en-GB" sz="2400" dirty="0"/>
              <a:t> </a:t>
            </a:r>
            <a:r>
              <a:rPr lang="en-GB" sz="2400" dirty="0" err="1"/>
              <a:t>substancial</a:t>
            </a:r>
            <a:r>
              <a:rPr lang="en-GB" sz="2400" dirty="0"/>
              <a:t>, </a:t>
            </a:r>
            <a:r>
              <a:rPr lang="en-GB" sz="2400" dirty="0" err="1" smtClean="0"/>
              <a:t>pasi</a:t>
            </a:r>
            <a:r>
              <a:rPr lang="en-GB" sz="2400" dirty="0" smtClean="0"/>
              <a:t> </a:t>
            </a:r>
            <a:r>
              <a:rPr lang="en-GB" sz="2400" dirty="0" err="1" smtClean="0"/>
              <a:t>ligji</a:t>
            </a:r>
            <a:r>
              <a:rPr lang="en-GB" sz="2400" dirty="0" smtClean="0"/>
              <a:t> </a:t>
            </a:r>
            <a:r>
              <a:rPr lang="en-GB" sz="2400" dirty="0" err="1"/>
              <a:t>ka</a:t>
            </a:r>
            <a:r>
              <a:rPr lang="en-GB" sz="2400" dirty="0"/>
              <a:t> </a:t>
            </a:r>
            <a:r>
              <a:rPr lang="en-GB" sz="2400" dirty="0" err="1"/>
              <a:t>mangësi</a:t>
            </a:r>
            <a:r>
              <a:rPr lang="en-GB" sz="2400" dirty="0"/>
              <a:t> </a:t>
            </a:r>
            <a:r>
              <a:rPr lang="en-GB" sz="2400" dirty="0" err="1"/>
              <a:t>të</a:t>
            </a:r>
            <a:r>
              <a:rPr lang="en-GB" sz="2400" dirty="0"/>
              <a:t> </a:t>
            </a:r>
            <a:r>
              <a:rPr lang="en-GB" sz="2400" dirty="0" err="1"/>
              <a:t>garancive</a:t>
            </a:r>
            <a:r>
              <a:rPr lang="en-GB" sz="2400" dirty="0"/>
              <a:t> </a:t>
            </a:r>
            <a:r>
              <a:rPr lang="en-GB" sz="2400" dirty="0" err="1"/>
              <a:t>mbrojtëse</a:t>
            </a:r>
            <a:r>
              <a:rPr lang="en-GB" sz="2400" dirty="0"/>
              <a:t> </a:t>
            </a:r>
            <a:r>
              <a:rPr lang="en-GB" sz="2400" dirty="0" err="1"/>
              <a:t>dhe</a:t>
            </a:r>
            <a:r>
              <a:rPr lang="en-GB" sz="2400" dirty="0"/>
              <a:t> </a:t>
            </a:r>
            <a:r>
              <a:rPr lang="en-GB" sz="2400" dirty="0" err="1"/>
              <a:t>nuk</a:t>
            </a:r>
            <a:r>
              <a:rPr lang="en-GB" sz="2400" dirty="0"/>
              <a:t> </a:t>
            </a:r>
            <a:r>
              <a:rPr lang="en-GB" sz="2400" dirty="0" err="1"/>
              <a:t>rregullon</a:t>
            </a:r>
            <a:r>
              <a:rPr lang="en-GB" sz="2400" dirty="0"/>
              <a:t> </a:t>
            </a:r>
            <a:r>
              <a:rPr lang="en-GB" sz="2400" dirty="0" err="1"/>
              <a:t>qartë</a:t>
            </a:r>
            <a:r>
              <a:rPr lang="en-GB" sz="2400" dirty="0"/>
              <a:t> “</a:t>
            </a:r>
            <a:r>
              <a:rPr lang="en-GB" sz="2400" dirty="0" err="1"/>
              <a:t>masat</a:t>
            </a:r>
            <a:r>
              <a:rPr lang="en-GB" sz="2400" dirty="0"/>
              <a:t> e </a:t>
            </a:r>
            <a:r>
              <a:rPr lang="en-GB" sz="2400" dirty="0" err="1"/>
              <a:t>veçanta</a:t>
            </a:r>
            <a:r>
              <a:rPr lang="en-GB" sz="2400" dirty="0"/>
              <a:t>” </a:t>
            </a:r>
            <a:r>
              <a:rPr lang="en-GB" sz="2400" dirty="0" err="1"/>
              <a:t>që</a:t>
            </a:r>
            <a:r>
              <a:rPr lang="en-GB" sz="2400" dirty="0"/>
              <a:t> </a:t>
            </a:r>
            <a:r>
              <a:rPr lang="en-GB" sz="2400" dirty="0" err="1"/>
              <a:t>zbaton</a:t>
            </a:r>
            <a:r>
              <a:rPr lang="en-GB" sz="2400" dirty="0"/>
              <a:t> </a:t>
            </a:r>
            <a:r>
              <a:rPr lang="en-GB" sz="2400" dirty="0" err="1"/>
              <a:t>Policia</a:t>
            </a:r>
            <a:r>
              <a:rPr lang="en-GB" sz="2400" dirty="0"/>
              <a:t> e </a:t>
            </a:r>
            <a:r>
              <a:rPr lang="en-GB" sz="2400" dirty="0" err="1"/>
              <a:t>Shtetit</a:t>
            </a:r>
            <a:r>
              <a:rPr lang="en-GB" sz="2400" dirty="0"/>
              <a:t>, duke </a:t>
            </a:r>
            <a:r>
              <a:rPr lang="en-GB" sz="2400" dirty="0" err="1"/>
              <a:t>prekur</a:t>
            </a:r>
            <a:r>
              <a:rPr lang="en-GB" sz="2400" dirty="0"/>
              <a:t> </a:t>
            </a:r>
            <a:r>
              <a:rPr lang="en-GB" sz="2400" dirty="0" err="1" smtClean="0"/>
              <a:t>edhe</a:t>
            </a:r>
            <a:r>
              <a:rPr lang="en-GB" sz="2400" dirty="0" smtClean="0"/>
              <a:t> </a:t>
            </a:r>
            <a:r>
              <a:rPr lang="en-GB" sz="2400" dirty="0" err="1"/>
              <a:t>parimin</a:t>
            </a:r>
            <a:r>
              <a:rPr lang="en-GB" sz="2400" dirty="0"/>
              <a:t> e </a:t>
            </a:r>
            <a:r>
              <a:rPr lang="en-GB" sz="2400" dirty="0" err="1"/>
              <a:t>sigurisë</a:t>
            </a:r>
            <a:r>
              <a:rPr lang="en-GB" sz="2400" dirty="0"/>
              <a:t> </a:t>
            </a:r>
            <a:r>
              <a:rPr lang="en-GB" sz="2400" dirty="0" err="1"/>
              <a:t>juridike</a:t>
            </a:r>
            <a:r>
              <a:rPr lang="en-GB" sz="2400" dirty="0"/>
              <a:t> </a:t>
            </a:r>
            <a:r>
              <a:rPr lang="en-GB" sz="2400" dirty="0" err="1"/>
              <a:t>në</a:t>
            </a:r>
            <a:r>
              <a:rPr lang="en-GB" sz="2400" dirty="0"/>
              <a:t> </a:t>
            </a:r>
            <a:r>
              <a:rPr lang="en-GB" sz="2400" dirty="0" err="1"/>
              <a:t>drejtim</a:t>
            </a:r>
            <a:r>
              <a:rPr lang="en-GB" sz="2400" dirty="0"/>
              <a:t> </a:t>
            </a:r>
            <a:r>
              <a:rPr lang="en-GB" sz="2400" dirty="0" err="1"/>
              <a:t>të</a:t>
            </a:r>
            <a:r>
              <a:rPr lang="en-GB" sz="2400" dirty="0"/>
              <a:t> </a:t>
            </a:r>
            <a:r>
              <a:rPr lang="en-GB" sz="2400" dirty="0" err="1"/>
              <a:t>saktësisë</a:t>
            </a:r>
            <a:r>
              <a:rPr lang="en-GB" sz="2400" dirty="0"/>
              <a:t> </a:t>
            </a:r>
            <a:r>
              <a:rPr lang="en-GB" sz="2400" dirty="0" err="1"/>
              <a:t>së</a:t>
            </a:r>
            <a:r>
              <a:rPr lang="en-GB" sz="2400" dirty="0"/>
              <a:t> </a:t>
            </a:r>
            <a:r>
              <a:rPr lang="en-GB" sz="2400" dirty="0" err="1"/>
              <a:t>ligjit</a:t>
            </a:r>
            <a:r>
              <a:rPr lang="en-GB" sz="2400" dirty="0"/>
              <a:t> </a:t>
            </a:r>
            <a:r>
              <a:rPr lang="en-GB" sz="2400" dirty="0" err="1"/>
              <a:t>dhe</a:t>
            </a:r>
            <a:r>
              <a:rPr lang="en-GB" sz="2400" dirty="0"/>
              <a:t> </a:t>
            </a:r>
            <a:r>
              <a:rPr lang="en-GB" sz="2400" dirty="0" err="1"/>
              <a:t>koherencës</a:t>
            </a:r>
            <a:r>
              <a:rPr lang="en-GB" sz="2400" dirty="0"/>
              <a:t> </a:t>
            </a:r>
            <a:r>
              <a:rPr lang="en-GB" sz="2400" dirty="0" err="1"/>
              <a:t>së</a:t>
            </a:r>
            <a:r>
              <a:rPr lang="en-GB" sz="2400" dirty="0"/>
              <a:t> </a:t>
            </a:r>
            <a:r>
              <a:rPr lang="en-GB" sz="2400" dirty="0" err="1"/>
              <a:t>rendit</a:t>
            </a:r>
            <a:r>
              <a:rPr lang="en-GB" sz="2400" dirty="0"/>
              <a:t> </a:t>
            </a:r>
            <a:r>
              <a:rPr lang="en-GB" sz="2400" dirty="0" err="1"/>
              <a:t>juridik</a:t>
            </a:r>
            <a:r>
              <a:rPr lang="en-GB" sz="2400" dirty="0"/>
              <a:t>. </a:t>
            </a:r>
          </a:p>
          <a:p>
            <a:pPr algn="just"/>
            <a:endParaRPr lang="en-US" sz="2400"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140055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Vendimi</a:t>
            </a:r>
            <a:r>
              <a:rPr lang="en-GB" sz="2800" b="1" dirty="0"/>
              <a:t> i </a:t>
            </a:r>
            <a:r>
              <a:rPr lang="en-GB" sz="2800" b="1" dirty="0" err="1"/>
              <a:t>Gjykatës</a:t>
            </a:r>
            <a:r>
              <a:rPr lang="en-GB" sz="2800" b="1" dirty="0"/>
              <a:t> </a:t>
            </a:r>
            <a:r>
              <a:rPr lang="en-GB" sz="2800" b="1" dirty="0" err="1"/>
              <a:t>Kushtetuese</a:t>
            </a:r>
            <a:r>
              <a:rPr lang="en-GB" sz="2800" b="1" dirty="0"/>
              <a:t> </a:t>
            </a:r>
            <a:r>
              <a:rPr lang="en-GB" sz="2800" b="1" dirty="0" err="1"/>
              <a:t>nr</a:t>
            </a:r>
            <a:r>
              <a:rPr lang="en-GB" sz="2800" b="1" dirty="0"/>
              <a:t>. 30, </a:t>
            </a:r>
            <a:r>
              <a:rPr lang="en-GB" sz="2800" b="1" dirty="0" err="1"/>
              <a:t>datë</a:t>
            </a:r>
            <a:r>
              <a:rPr lang="en-GB" sz="2800" b="1" dirty="0"/>
              <a:t> </a:t>
            </a:r>
            <a:r>
              <a:rPr lang="en-GB" sz="2800" b="1" dirty="0" smtClean="0"/>
              <a:t>5.7.2021</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GB" sz="2400" b="1" dirty="0" smtClean="0"/>
          </a:p>
          <a:p>
            <a:pPr algn="just"/>
            <a:r>
              <a:rPr lang="en-GB" sz="2400" b="1" dirty="0" err="1" smtClean="0"/>
              <a:t>Kuvendi</a:t>
            </a:r>
            <a:r>
              <a:rPr lang="en-GB" sz="2400" dirty="0" smtClean="0"/>
              <a:t> </a:t>
            </a:r>
            <a:r>
              <a:rPr lang="en-GB" sz="2400" dirty="0" err="1"/>
              <a:t>ka</a:t>
            </a:r>
            <a:r>
              <a:rPr lang="en-GB" sz="2400" dirty="0"/>
              <a:t> </a:t>
            </a:r>
            <a:r>
              <a:rPr lang="en-GB" sz="2400" dirty="0" err="1"/>
              <a:t>prapësuar</a:t>
            </a:r>
            <a:r>
              <a:rPr lang="en-GB" sz="2400" dirty="0"/>
              <a:t> se </a:t>
            </a:r>
            <a:r>
              <a:rPr lang="en-GB" sz="2400" b="1" dirty="0" err="1"/>
              <a:t>masat</a:t>
            </a:r>
            <a:r>
              <a:rPr lang="en-GB" sz="2400" b="1" dirty="0"/>
              <a:t> e </a:t>
            </a:r>
            <a:r>
              <a:rPr lang="en-GB" sz="2400" b="1" dirty="0" err="1"/>
              <a:t>veçanta</a:t>
            </a:r>
            <a:r>
              <a:rPr lang="en-GB" sz="2400" b="1" dirty="0"/>
              <a:t> </a:t>
            </a:r>
            <a:r>
              <a:rPr lang="en-GB" sz="2400" b="1" dirty="0" err="1" smtClean="0"/>
              <a:t>nuk</a:t>
            </a:r>
            <a:r>
              <a:rPr lang="en-GB" sz="2400" b="1" dirty="0" smtClean="0"/>
              <a:t> </a:t>
            </a:r>
            <a:r>
              <a:rPr lang="en-GB" sz="2400" b="1" dirty="0" err="1"/>
              <a:t>janë</a:t>
            </a:r>
            <a:r>
              <a:rPr lang="en-GB" sz="2400" b="1" dirty="0"/>
              <a:t> </a:t>
            </a:r>
            <a:r>
              <a:rPr lang="en-GB" sz="2400" b="1" dirty="0" err="1"/>
              <a:t>përgjime</a:t>
            </a:r>
            <a:r>
              <a:rPr lang="en-GB" sz="2400" dirty="0"/>
              <a:t>, </a:t>
            </a:r>
            <a:r>
              <a:rPr lang="en-GB" sz="2400" dirty="0" err="1" smtClean="0"/>
              <a:t>pra</a:t>
            </a:r>
            <a:r>
              <a:rPr lang="en-GB" sz="2400" dirty="0" smtClean="0"/>
              <a:t>, </a:t>
            </a:r>
            <a:r>
              <a:rPr lang="en-GB" sz="2400" dirty="0" err="1" smtClean="0"/>
              <a:t>kjo</a:t>
            </a:r>
            <a:r>
              <a:rPr lang="en-GB" sz="2400" dirty="0" smtClean="0"/>
              <a:t> </a:t>
            </a:r>
            <a:r>
              <a:rPr lang="en-GB" sz="2400" dirty="0" err="1"/>
              <a:t>dispozitë</a:t>
            </a:r>
            <a:r>
              <a:rPr lang="en-GB" sz="2400" dirty="0"/>
              <a:t> </a:t>
            </a:r>
            <a:r>
              <a:rPr lang="en-GB" sz="2400" dirty="0" err="1"/>
              <a:t>nuk</a:t>
            </a:r>
            <a:r>
              <a:rPr lang="en-GB" sz="2400" dirty="0"/>
              <a:t> </a:t>
            </a:r>
            <a:r>
              <a:rPr lang="en-GB" sz="2400" dirty="0" err="1"/>
              <a:t>ndërhyn</a:t>
            </a:r>
            <a:r>
              <a:rPr lang="en-GB" sz="2400" dirty="0"/>
              <a:t> </a:t>
            </a:r>
            <a:r>
              <a:rPr lang="en-GB" sz="2400" dirty="0" err="1"/>
              <a:t>tek</a:t>
            </a:r>
            <a:r>
              <a:rPr lang="en-GB" sz="2400" dirty="0"/>
              <a:t> </a:t>
            </a:r>
            <a:r>
              <a:rPr lang="en-GB" sz="2400" dirty="0" err="1"/>
              <a:t>të</a:t>
            </a:r>
            <a:r>
              <a:rPr lang="en-GB" sz="2400" dirty="0"/>
              <a:t> </a:t>
            </a:r>
            <a:r>
              <a:rPr lang="en-GB" sz="2400" dirty="0" err="1"/>
              <a:t>drejtat</a:t>
            </a:r>
            <a:r>
              <a:rPr lang="en-GB" sz="2400" dirty="0"/>
              <a:t> </a:t>
            </a:r>
            <a:r>
              <a:rPr lang="en-GB" sz="2400" dirty="0" err="1"/>
              <a:t>themelore</a:t>
            </a:r>
            <a:r>
              <a:rPr lang="en-GB" sz="2400" dirty="0"/>
              <a:t> </a:t>
            </a:r>
            <a:r>
              <a:rPr lang="en-GB" sz="2400" dirty="0" err="1"/>
              <a:t>të</a:t>
            </a:r>
            <a:r>
              <a:rPr lang="en-GB" sz="2400" dirty="0"/>
              <a:t> </a:t>
            </a:r>
            <a:r>
              <a:rPr lang="en-GB" sz="2400" dirty="0" err="1"/>
              <a:t>jetës</a:t>
            </a:r>
            <a:r>
              <a:rPr lang="en-GB" sz="2400" dirty="0"/>
              <a:t> private</a:t>
            </a:r>
            <a:r>
              <a:rPr lang="en-GB" sz="2400" dirty="0" smtClean="0"/>
              <a:t>, </a:t>
            </a:r>
            <a:r>
              <a:rPr lang="en-GB" sz="2400" dirty="0" err="1"/>
              <a:t>por</a:t>
            </a:r>
            <a:r>
              <a:rPr lang="en-GB" sz="2400" dirty="0"/>
              <a:t> </a:t>
            </a:r>
            <a:r>
              <a:rPr lang="en-GB" sz="2400" dirty="0" err="1"/>
              <a:t>edhe</a:t>
            </a:r>
            <a:r>
              <a:rPr lang="en-GB" sz="2400" dirty="0"/>
              <a:t> </a:t>
            </a:r>
            <a:r>
              <a:rPr lang="en-GB" sz="2400" dirty="0" err="1"/>
              <a:t>nëse</a:t>
            </a:r>
            <a:r>
              <a:rPr lang="en-GB" sz="2400" dirty="0"/>
              <a:t> </a:t>
            </a:r>
            <a:r>
              <a:rPr lang="en-GB" sz="2400" dirty="0" err="1"/>
              <a:t>vlerësohet</a:t>
            </a:r>
            <a:r>
              <a:rPr lang="en-GB" sz="2400" dirty="0"/>
              <a:t> se </a:t>
            </a:r>
            <a:r>
              <a:rPr lang="en-GB" sz="2400" dirty="0" err="1"/>
              <a:t>ka</a:t>
            </a:r>
            <a:r>
              <a:rPr lang="en-GB" sz="2400" dirty="0"/>
              <a:t> </a:t>
            </a:r>
            <a:r>
              <a:rPr lang="en-GB" sz="2400" dirty="0" err="1"/>
              <a:t>ndërhyrje</a:t>
            </a:r>
            <a:r>
              <a:rPr lang="en-GB" sz="2400" dirty="0"/>
              <a:t>, </a:t>
            </a:r>
            <a:r>
              <a:rPr lang="en-GB" sz="2400" dirty="0" err="1"/>
              <a:t>pra</a:t>
            </a:r>
            <a:r>
              <a:rPr lang="en-GB" sz="2400" dirty="0"/>
              <a:t> </a:t>
            </a:r>
            <a:r>
              <a:rPr lang="en-GB" sz="2400" dirty="0" err="1"/>
              <a:t>kufizim</a:t>
            </a:r>
            <a:r>
              <a:rPr lang="en-GB" sz="2400" dirty="0"/>
              <a:t>, </a:t>
            </a:r>
            <a:r>
              <a:rPr lang="en-GB" sz="2400" dirty="0" err="1"/>
              <a:t>ai</a:t>
            </a:r>
            <a:r>
              <a:rPr lang="en-GB" sz="2400" dirty="0"/>
              <a:t> </a:t>
            </a:r>
            <a:r>
              <a:rPr lang="en-GB" sz="2400" dirty="0" err="1"/>
              <a:t>respekton</a:t>
            </a:r>
            <a:r>
              <a:rPr lang="en-GB" sz="2400" dirty="0"/>
              <a:t> </a:t>
            </a:r>
            <a:r>
              <a:rPr lang="en-GB" sz="2400" dirty="0" err="1"/>
              <a:t>kriteret</a:t>
            </a:r>
            <a:r>
              <a:rPr lang="en-GB" sz="2400" dirty="0"/>
              <a:t> e </a:t>
            </a:r>
            <a:r>
              <a:rPr lang="en-GB" sz="2400" dirty="0" err="1"/>
              <a:t>nenit</a:t>
            </a:r>
            <a:r>
              <a:rPr lang="en-GB" sz="2400" dirty="0"/>
              <a:t> 17 </a:t>
            </a:r>
            <a:r>
              <a:rPr lang="en-GB" sz="2400" dirty="0" err="1"/>
              <a:t>të</a:t>
            </a:r>
            <a:r>
              <a:rPr lang="en-GB" sz="2400" dirty="0"/>
              <a:t> </a:t>
            </a:r>
            <a:r>
              <a:rPr lang="en-GB" sz="2400" dirty="0" err="1" smtClean="0"/>
              <a:t>Kushtetutës</a:t>
            </a:r>
            <a:r>
              <a:rPr lang="en-GB" sz="2400" dirty="0" smtClean="0"/>
              <a:t>. </a:t>
            </a:r>
          </a:p>
          <a:p>
            <a:pPr algn="just"/>
            <a:r>
              <a:rPr lang="en-GB" sz="2400" dirty="0" err="1" smtClean="0"/>
              <a:t>Sipas</a:t>
            </a:r>
            <a:r>
              <a:rPr lang="en-GB" sz="2400" dirty="0" smtClean="0"/>
              <a:t> </a:t>
            </a:r>
            <a:r>
              <a:rPr lang="en-GB" sz="2400" dirty="0" err="1" smtClean="0"/>
              <a:t>Kuvendit</a:t>
            </a:r>
            <a:r>
              <a:rPr lang="en-GB" sz="2400" dirty="0" smtClean="0"/>
              <a:t>, </a:t>
            </a:r>
            <a:r>
              <a:rPr lang="en-GB" sz="2400" dirty="0" err="1" smtClean="0"/>
              <a:t>neni</a:t>
            </a:r>
            <a:r>
              <a:rPr lang="en-GB" sz="2400" dirty="0" smtClean="0"/>
              <a:t> </a:t>
            </a:r>
            <a:r>
              <a:rPr lang="en-GB" sz="2400" dirty="0"/>
              <a:t>131 </a:t>
            </a:r>
            <a:r>
              <a:rPr lang="en-GB" sz="2400" dirty="0" err="1" smtClean="0"/>
              <a:t>nuk</a:t>
            </a:r>
            <a:r>
              <a:rPr lang="en-GB" sz="2400" dirty="0" smtClean="0"/>
              <a:t> </a:t>
            </a:r>
            <a:r>
              <a:rPr lang="en-GB" sz="2400" dirty="0" err="1"/>
              <a:t>cenon</a:t>
            </a:r>
            <a:r>
              <a:rPr lang="en-GB" sz="2400" dirty="0"/>
              <a:t> </a:t>
            </a:r>
            <a:r>
              <a:rPr lang="en-GB" sz="2400" dirty="0" smtClean="0"/>
              <a:t>as </a:t>
            </a:r>
            <a:r>
              <a:rPr lang="en-GB" sz="2400" dirty="0" err="1" smtClean="0"/>
              <a:t>nenet</a:t>
            </a:r>
            <a:r>
              <a:rPr lang="en-GB" sz="2400" dirty="0" smtClean="0"/>
              <a:t> </a:t>
            </a:r>
            <a:r>
              <a:rPr lang="en-GB" sz="2400" dirty="0"/>
              <a:t>36 </a:t>
            </a:r>
            <a:r>
              <a:rPr lang="en-GB" sz="2400" dirty="0" err="1"/>
              <a:t>dhe</a:t>
            </a:r>
            <a:r>
              <a:rPr lang="en-GB" sz="2400" dirty="0"/>
              <a:t> 37 </a:t>
            </a:r>
            <a:r>
              <a:rPr lang="en-GB" sz="2400" dirty="0" err="1"/>
              <a:t>të</a:t>
            </a:r>
            <a:r>
              <a:rPr lang="en-GB" sz="2400" dirty="0"/>
              <a:t> </a:t>
            </a:r>
            <a:r>
              <a:rPr lang="en-GB" sz="2400" dirty="0" err="1"/>
              <a:t>Kushtetutës</a:t>
            </a:r>
            <a:r>
              <a:rPr lang="en-GB" sz="2400" dirty="0"/>
              <a:t>, </a:t>
            </a:r>
            <a:r>
              <a:rPr lang="en-GB" sz="2400" dirty="0" err="1"/>
              <a:t>pasi</a:t>
            </a:r>
            <a:r>
              <a:rPr lang="en-GB" sz="2400" dirty="0"/>
              <a:t> </a:t>
            </a:r>
            <a:r>
              <a:rPr lang="en-GB" sz="2400" dirty="0" err="1"/>
              <a:t>korrespondenca</a:t>
            </a:r>
            <a:r>
              <a:rPr lang="en-GB" sz="2400" dirty="0"/>
              <a:t> </a:t>
            </a:r>
            <a:r>
              <a:rPr lang="en-GB" sz="2400" dirty="0" err="1"/>
              <a:t>dhe</a:t>
            </a:r>
            <a:r>
              <a:rPr lang="en-GB" sz="2400" dirty="0"/>
              <a:t> </a:t>
            </a:r>
            <a:r>
              <a:rPr lang="en-GB" sz="2400" dirty="0" err="1"/>
              <a:t>banesa</a:t>
            </a:r>
            <a:r>
              <a:rPr lang="en-GB" sz="2400" dirty="0"/>
              <a:t> </a:t>
            </a:r>
            <a:r>
              <a:rPr lang="en-GB" sz="2400" dirty="0" err="1"/>
              <a:t>nuk</a:t>
            </a:r>
            <a:r>
              <a:rPr lang="en-GB" sz="2400" dirty="0"/>
              <a:t> </a:t>
            </a:r>
            <a:r>
              <a:rPr lang="en-GB" sz="2400" dirty="0" err="1"/>
              <a:t>janë</a:t>
            </a:r>
            <a:r>
              <a:rPr lang="en-GB" sz="2400" dirty="0"/>
              <a:t> </a:t>
            </a:r>
            <a:r>
              <a:rPr lang="en-GB" sz="2400" dirty="0" err="1"/>
              <a:t>objekt</a:t>
            </a:r>
            <a:r>
              <a:rPr lang="en-GB" sz="2400" dirty="0"/>
              <a:t> i </a:t>
            </a:r>
            <a:r>
              <a:rPr lang="en-GB" sz="2400" dirty="0" err="1"/>
              <a:t>masave</a:t>
            </a:r>
            <a:r>
              <a:rPr lang="en-GB" sz="2400" dirty="0"/>
              <a:t> </a:t>
            </a:r>
            <a:r>
              <a:rPr lang="en-GB" sz="2400" dirty="0" err="1"/>
              <a:t>të</a:t>
            </a:r>
            <a:r>
              <a:rPr lang="en-GB" sz="2400" dirty="0"/>
              <a:t> </a:t>
            </a:r>
            <a:r>
              <a:rPr lang="en-GB" sz="2400" dirty="0" err="1"/>
              <a:t>veçanta</a:t>
            </a:r>
            <a:r>
              <a:rPr lang="en-GB" sz="2400" dirty="0"/>
              <a:t>. </a:t>
            </a:r>
            <a:endParaRPr lang="en-GB" sz="2400" dirty="0" smtClean="0"/>
          </a:p>
          <a:p>
            <a:pPr algn="just"/>
            <a:r>
              <a:rPr lang="en-GB" sz="2400" dirty="0" smtClean="0"/>
              <a:t>I </a:t>
            </a:r>
            <a:r>
              <a:rPr lang="en-GB" sz="2400" dirty="0" err="1" smtClean="0"/>
              <a:t>njëjti</a:t>
            </a:r>
            <a:r>
              <a:rPr lang="en-GB" sz="2400" dirty="0" smtClean="0"/>
              <a:t> </a:t>
            </a:r>
            <a:r>
              <a:rPr lang="en-GB" sz="2400" dirty="0" err="1" smtClean="0"/>
              <a:t>qëndrim</a:t>
            </a:r>
            <a:r>
              <a:rPr lang="en-GB" sz="2400" dirty="0" smtClean="0"/>
              <a:t> </a:t>
            </a:r>
            <a:r>
              <a:rPr lang="en-GB" sz="2400" dirty="0" err="1" smtClean="0"/>
              <a:t>është</a:t>
            </a:r>
            <a:r>
              <a:rPr lang="en-GB" sz="2400" dirty="0" smtClean="0"/>
              <a:t> </a:t>
            </a:r>
            <a:r>
              <a:rPr lang="en-GB" sz="2400" dirty="0" err="1" smtClean="0"/>
              <a:t>mbajtur</a:t>
            </a:r>
            <a:r>
              <a:rPr lang="en-GB" sz="2400" dirty="0" smtClean="0"/>
              <a:t> </a:t>
            </a:r>
            <a:r>
              <a:rPr lang="en-GB" sz="2400" b="1" dirty="0" err="1" smtClean="0"/>
              <a:t>edhe</a:t>
            </a:r>
            <a:r>
              <a:rPr lang="en-GB" sz="2400" b="1" dirty="0" smtClean="0"/>
              <a:t> </a:t>
            </a:r>
            <a:r>
              <a:rPr lang="en-GB" sz="2400" b="1" dirty="0" err="1" smtClean="0"/>
              <a:t>nga</a:t>
            </a:r>
            <a:r>
              <a:rPr lang="en-GB" sz="2400" b="1" dirty="0" smtClean="0"/>
              <a:t> </a:t>
            </a:r>
            <a:r>
              <a:rPr lang="en-GB" sz="2400" b="1" dirty="0" err="1" smtClean="0"/>
              <a:t>Këshilli</a:t>
            </a:r>
            <a:r>
              <a:rPr lang="en-GB" sz="2400" b="1" dirty="0" smtClean="0"/>
              <a:t> i </a:t>
            </a:r>
            <a:r>
              <a:rPr lang="en-GB" sz="2400" b="1" dirty="0" err="1" smtClean="0"/>
              <a:t>Ministrave</a:t>
            </a:r>
            <a:r>
              <a:rPr lang="en-GB" sz="2400" b="1" dirty="0" smtClean="0"/>
              <a:t>.</a:t>
            </a:r>
            <a:endParaRPr lang="en-US" sz="2400" b="1" dirty="0"/>
          </a:p>
          <a:p>
            <a:pPr marL="0" lvl="0" indent="0">
              <a:buNone/>
            </a:pP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999873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Vendimi</a:t>
            </a:r>
            <a:r>
              <a:rPr lang="en-GB" sz="2800" b="1" dirty="0"/>
              <a:t> i </a:t>
            </a:r>
            <a:r>
              <a:rPr lang="en-GB" sz="2800" b="1" dirty="0" err="1"/>
              <a:t>Gjykatës</a:t>
            </a:r>
            <a:r>
              <a:rPr lang="en-GB" sz="2800" b="1" dirty="0"/>
              <a:t> </a:t>
            </a:r>
            <a:r>
              <a:rPr lang="en-GB" sz="2800" b="1" dirty="0" err="1"/>
              <a:t>Kushtetuese</a:t>
            </a:r>
            <a:r>
              <a:rPr lang="en-GB" sz="2800" b="1" dirty="0"/>
              <a:t> </a:t>
            </a:r>
            <a:r>
              <a:rPr lang="en-GB" sz="2800" b="1" dirty="0" err="1"/>
              <a:t>nr</a:t>
            </a:r>
            <a:r>
              <a:rPr lang="en-GB" sz="2800" b="1" dirty="0"/>
              <a:t>. 30, </a:t>
            </a:r>
            <a:r>
              <a:rPr lang="en-GB" sz="2800" b="1" dirty="0" err="1"/>
              <a:t>datë</a:t>
            </a:r>
            <a:r>
              <a:rPr lang="en-GB" sz="2800" b="1" dirty="0"/>
              <a:t> </a:t>
            </a:r>
            <a:r>
              <a:rPr lang="en-GB" sz="2800" b="1" dirty="0" smtClean="0"/>
              <a:t>5.7.2021</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r>
              <a:rPr lang="en-GB" sz="2400" b="1" dirty="0" err="1"/>
              <a:t>Gjykata</a:t>
            </a:r>
            <a:r>
              <a:rPr lang="en-GB" sz="2400" dirty="0"/>
              <a:t> </a:t>
            </a:r>
            <a:r>
              <a:rPr lang="en-GB" sz="2400" dirty="0" err="1"/>
              <a:t>ka</a:t>
            </a:r>
            <a:r>
              <a:rPr lang="en-GB" sz="2400" dirty="0"/>
              <a:t> </a:t>
            </a:r>
            <a:r>
              <a:rPr lang="en-GB" sz="2400" dirty="0" err="1"/>
              <a:t>vlerësuar</a:t>
            </a:r>
            <a:r>
              <a:rPr lang="en-GB" sz="2400" dirty="0"/>
              <a:t> se </a:t>
            </a:r>
            <a:r>
              <a:rPr lang="en-GB" sz="2400" b="1" dirty="0"/>
              <a:t>e </a:t>
            </a:r>
            <a:r>
              <a:rPr lang="en-GB" sz="2400" b="1" dirty="0" err="1"/>
              <a:t>drejta</a:t>
            </a:r>
            <a:r>
              <a:rPr lang="en-GB" sz="2400" b="1" dirty="0"/>
              <a:t> e </a:t>
            </a:r>
            <a:r>
              <a:rPr lang="en-GB" sz="2400" b="1" dirty="0" err="1"/>
              <a:t>jetës</a:t>
            </a:r>
            <a:r>
              <a:rPr lang="en-GB" sz="2400" b="1" dirty="0"/>
              <a:t> private</a:t>
            </a:r>
            <a:r>
              <a:rPr lang="en-GB" sz="2400" dirty="0"/>
              <a:t> </a:t>
            </a:r>
            <a:r>
              <a:rPr lang="en-GB" sz="2400" dirty="0" err="1"/>
              <a:t>nuk</a:t>
            </a:r>
            <a:r>
              <a:rPr lang="en-GB" sz="2400" dirty="0"/>
              <a:t> </a:t>
            </a:r>
            <a:r>
              <a:rPr lang="en-GB" sz="2400" dirty="0" err="1"/>
              <a:t>mbrohet</a:t>
            </a:r>
            <a:r>
              <a:rPr lang="en-GB" sz="2400" dirty="0"/>
              <a:t> </a:t>
            </a:r>
            <a:r>
              <a:rPr lang="en-GB" sz="2400" dirty="0" err="1"/>
              <a:t>nga</a:t>
            </a:r>
            <a:r>
              <a:rPr lang="en-GB" sz="2400" dirty="0"/>
              <a:t> </a:t>
            </a:r>
            <a:r>
              <a:rPr lang="en-GB" sz="2400" dirty="0" err="1"/>
              <a:t>një</a:t>
            </a:r>
            <a:r>
              <a:rPr lang="en-GB" sz="2400" dirty="0"/>
              <a:t> </a:t>
            </a:r>
            <a:r>
              <a:rPr lang="en-GB" sz="2400" dirty="0" err="1"/>
              <a:t>dispozitë</a:t>
            </a:r>
            <a:r>
              <a:rPr lang="en-GB" sz="2400" dirty="0"/>
              <a:t> e </a:t>
            </a:r>
            <a:r>
              <a:rPr lang="en-GB" sz="2400" dirty="0" err="1"/>
              <a:t>vetme</a:t>
            </a:r>
            <a:r>
              <a:rPr lang="en-GB" sz="2400" dirty="0"/>
              <a:t> e </a:t>
            </a:r>
            <a:r>
              <a:rPr lang="en-GB" sz="2400" dirty="0" err="1"/>
              <a:t>Kushtetutës</a:t>
            </a:r>
            <a:r>
              <a:rPr lang="en-GB" sz="2400" dirty="0"/>
              <a:t>, </a:t>
            </a:r>
            <a:r>
              <a:rPr lang="en-GB" sz="2400" dirty="0" err="1"/>
              <a:t>por</a:t>
            </a:r>
            <a:r>
              <a:rPr lang="en-GB" sz="2400" dirty="0"/>
              <a:t> </a:t>
            </a:r>
            <a:r>
              <a:rPr lang="en-GB" sz="2400" dirty="0" err="1"/>
              <a:t>nga</a:t>
            </a:r>
            <a:r>
              <a:rPr lang="en-GB" sz="2400" dirty="0"/>
              <a:t> </a:t>
            </a:r>
            <a:r>
              <a:rPr lang="en-GB" sz="2400" dirty="0" err="1" smtClean="0"/>
              <a:t>disa</a:t>
            </a:r>
            <a:r>
              <a:rPr lang="en-GB" sz="2400" dirty="0" smtClean="0"/>
              <a:t>, </a:t>
            </a:r>
            <a:r>
              <a:rPr lang="en-GB" sz="2400" dirty="0" err="1" smtClean="0"/>
              <a:t>si</a:t>
            </a:r>
            <a:r>
              <a:rPr lang="en-GB" sz="2400" dirty="0" smtClean="0"/>
              <a:t> </a:t>
            </a:r>
            <a:r>
              <a:rPr lang="en-GB" sz="2400" dirty="0" err="1" smtClean="0"/>
              <a:t>neni</a:t>
            </a:r>
            <a:r>
              <a:rPr lang="en-GB" sz="2400" dirty="0" smtClean="0"/>
              <a:t> </a:t>
            </a:r>
            <a:r>
              <a:rPr lang="en-GB" sz="2400" dirty="0"/>
              <a:t>35 </a:t>
            </a:r>
            <a:r>
              <a:rPr lang="en-GB" sz="2400" i="1" dirty="0"/>
              <a:t>(</a:t>
            </a:r>
            <a:r>
              <a:rPr lang="en-GB" sz="2400" i="1" dirty="0" err="1"/>
              <a:t>mbrojtja</a:t>
            </a:r>
            <a:r>
              <a:rPr lang="en-GB" sz="2400" i="1" dirty="0"/>
              <a:t> e </a:t>
            </a:r>
            <a:r>
              <a:rPr lang="en-GB" sz="2400" i="1" dirty="0" err="1"/>
              <a:t>të</a:t>
            </a:r>
            <a:r>
              <a:rPr lang="en-GB" sz="2400" i="1" dirty="0"/>
              <a:t> </a:t>
            </a:r>
            <a:r>
              <a:rPr lang="en-GB" sz="2400" i="1" dirty="0" err="1"/>
              <a:t>dhënave</a:t>
            </a:r>
            <a:r>
              <a:rPr lang="en-GB" sz="2400" i="1" dirty="0"/>
              <a:t> </a:t>
            </a:r>
            <a:r>
              <a:rPr lang="en-GB" sz="2400" i="1" dirty="0" err="1"/>
              <a:t>personale</a:t>
            </a:r>
            <a:r>
              <a:rPr lang="en-GB" sz="2400" i="1" dirty="0"/>
              <a:t>)</a:t>
            </a:r>
            <a:r>
              <a:rPr lang="en-GB" sz="2400" dirty="0"/>
              <a:t>, </a:t>
            </a:r>
            <a:r>
              <a:rPr lang="en-GB" sz="2400" dirty="0" err="1"/>
              <a:t>neni</a:t>
            </a:r>
            <a:r>
              <a:rPr lang="en-GB" sz="2400" dirty="0"/>
              <a:t> 36 </a:t>
            </a:r>
            <a:r>
              <a:rPr lang="en-GB" sz="2400" i="1" dirty="0"/>
              <a:t>(</a:t>
            </a:r>
            <a:r>
              <a:rPr lang="en-GB" sz="2400" i="1" dirty="0" err="1"/>
              <a:t>liria</a:t>
            </a:r>
            <a:r>
              <a:rPr lang="en-GB" sz="2400" i="1" dirty="0"/>
              <a:t> </a:t>
            </a:r>
            <a:r>
              <a:rPr lang="en-GB" sz="2400" i="1" dirty="0" err="1"/>
              <a:t>dhe</a:t>
            </a:r>
            <a:r>
              <a:rPr lang="en-GB" sz="2400" i="1" dirty="0"/>
              <a:t> </a:t>
            </a:r>
            <a:r>
              <a:rPr lang="en-GB" sz="2400" i="1" dirty="0" err="1"/>
              <a:t>fshehtësia</a:t>
            </a:r>
            <a:r>
              <a:rPr lang="en-GB" sz="2400" i="1" dirty="0"/>
              <a:t> e </a:t>
            </a:r>
            <a:r>
              <a:rPr lang="en-GB" sz="2400" i="1" dirty="0" err="1"/>
              <a:t>korrespondencës</a:t>
            </a:r>
            <a:r>
              <a:rPr lang="en-GB" sz="2400" i="1" dirty="0"/>
              <a:t>)</a:t>
            </a:r>
            <a:r>
              <a:rPr lang="en-GB" sz="2400" dirty="0"/>
              <a:t> </a:t>
            </a:r>
            <a:r>
              <a:rPr lang="en-GB" sz="2400" dirty="0" err="1"/>
              <a:t>dhe</a:t>
            </a:r>
            <a:r>
              <a:rPr lang="en-GB" sz="2400" dirty="0"/>
              <a:t> </a:t>
            </a:r>
            <a:r>
              <a:rPr lang="en-GB" sz="2400" dirty="0" err="1"/>
              <a:t>neni</a:t>
            </a:r>
            <a:r>
              <a:rPr lang="en-GB" sz="2400" dirty="0"/>
              <a:t> 37 </a:t>
            </a:r>
            <a:r>
              <a:rPr lang="en-GB" sz="2400" i="1" dirty="0"/>
              <a:t>(</a:t>
            </a:r>
            <a:r>
              <a:rPr lang="en-GB" sz="2400" i="1" dirty="0" err="1"/>
              <a:t>paprekshmëria</a:t>
            </a:r>
            <a:r>
              <a:rPr lang="en-GB" sz="2400" i="1" dirty="0"/>
              <a:t> e </a:t>
            </a:r>
            <a:r>
              <a:rPr lang="en-GB" sz="2400" i="1" dirty="0" err="1"/>
              <a:t>banesës</a:t>
            </a:r>
            <a:r>
              <a:rPr lang="en-GB" sz="2400" i="1" dirty="0"/>
              <a:t>)</a:t>
            </a:r>
            <a:r>
              <a:rPr lang="en-GB" sz="2400" dirty="0"/>
              <a:t>. </a:t>
            </a:r>
            <a:endParaRPr lang="en-GB" sz="2400" dirty="0" smtClean="0"/>
          </a:p>
          <a:p>
            <a:pPr algn="just"/>
            <a:r>
              <a:rPr lang="en-GB" sz="2400" dirty="0"/>
              <a:t>E</a:t>
            </a:r>
            <a:r>
              <a:rPr lang="en-GB" sz="2400" dirty="0" smtClean="0"/>
              <a:t> </a:t>
            </a:r>
            <a:r>
              <a:rPr lang="en-GB" sz="2400" dirty="0" err="1"/>
              <a:t>drejta</a:t>
            </a:r>
            <a:r>
              <a:rPr lang="en-GB" sz="2400" dirty="0"/>
              <a:t> </a:t>
            </a:r>
            <a:r>
              <a:rPr lang="en-GB" sz="2400" dirty="0" err="1"/>
              <a:t>për</a:t>
            </a:r>
            <a:r>
              <a:rPr lang="en-GB" sz="2400" dirty="0"/>
              <a:t> </a:t>
            </a:r>
            <a:r>
              <a:rPr lang="en-GB" sz="2400" dirty="0" err="1"/>
              <a:t>jetë</a:t>
            </a:r>
            <a:r>
              <a:rPr lang="en-GB" sz="2400" dirty="0"/>
              <a:t> private </a:t>
            </a:r>
            <a:r>
              <a:rPr lang="en-GB" sz="2400" dirty="0" err="1"/>
              <a:t>nuk</a:t>
            </a:r>
            <a:r>
              <a:rPr lang="en-GB" sz="2400" dirty="0"/>
              <a:t> </a:t>
            </a:r>
            <a:r>
              <a:rPr lang="en-GB" sz="2400" dirty="0" err="1"/>
              <a:t>ka</a:t>
            </a:r>
            <a:r>
              <a:rPr lang="en-GB" sz="2400" dirty="0"/>
              <a:t> </a:t>
            </a:r>
            <a:r>
              <a:rPr lang="en-GB" sz="2400" dirty="0" err="1"/>
              <a:t>karakter</a:t>
            </a:r>
            <a:r>
              <a:rPr lang="en-GB" sz="2400" dirty="0"/>
              <a:t> </a:t>
            </a:r>
            <a:r>
              <a:rPr lang="en-GB" sz="2400" dirty="0" err="1"/>
              <a:t>shterues</a:t>
            </a:r>
            <a:r>
              <a:rPr lang="en-GB" sz="2400" dirty="0"/>
              <a:t>, </a:t>
            </a:r>
            <a:r>
              <a:rPr lang="en-GB" sz="2400" dirty="0" err="1"/>
              <a:t>por</a:t>
            </a:r>
            <a:r>
              <a:rPr lang="en-GB" sz="2400" dirty="0"/>
              <a:t>, </a:t>
            </a:r>
            <a:r>
              <a:rPr lang="en-GB" sz="2400" dirty="0" err="1"/>
              <a:t>në</a:t>
            </a:r>
            <a:r>
              <a:rPr lang="en-GB" sz="2400" dirty="0"/>
              <a:t> </a:t>
            </a:r>
            <a:r>
              <a:rPr lang="en-GB" sz="2400" dirty="0" err="1"/>
              <a:t>thelb</a:t>
            </a:r>
            <a:r>
              <a:rPr lang="en-GB" sz="2400" dirty="0"/>
              <a:t>, </a:t>
            </a:r>
            <a:r>
              <a:rPr lang="en-GB" sz="2400" dirty="0" err="1"/>
              <a:t>duhet</a:t>
            </a:r>
            <a:r>
              <a:rPr lang="en-GB" sz="2400" dirty="0"/>
              <a:t> </a:t>
            </a:r>
            <a:r>
              <a:rPr lang="en-GB" sz="2400" dirty="0" err="1"/>
              <a:t>t’i</a:t>
            </a:r>
            <a:r>
              <a:rPr lang="en-GB" sz="2400" dirty="0"/>
              <a:t> </a:t>
            </a:r>
            <a:r>
              <a:rPr lang="en-GB" sz="2400" dirty="0" err="1"/>
              <a:t>sigurojë</a:t>
            </a:r>
            <a:r>
              <a:rPr lang="en-GB" sz="2400" dirty="0"/>
              <a:t> </a:t>
            </a:r>
            <a:r>
              <a:rPr lang="en-GB" sz="2400" dirty="0" err="1"/>
              <a:t>individit</a:t>
            </a:r>
            <a:r>
              <a:rPr lang="en-GB" sz="2400" dirty="0"/>
              <a:t> </a:t>
            </a:r>
            <a:r>
              <a:rPr lang="en-GB" sz="2400" dirty="0" err="1"/>
              <a:t>një</a:t>
            </a:r>
            <a:r>
              <a:rPr lang="en-GB" sz="2400" dirty="0"/>
              <a:t> </a:t>
            </a:r>
            <a:r>
              <a:rPr lang="en-GB" sz="2400" dirty="0" err="1"/>
              <a:t>hapësirë</a:t>
            </a:r>
            <a:r>
              <a:rPr lang="en-GB" sz="2400" dirty="0"/>
              <a:t> </a:t>
            </a:r>
            <a:r>
              <a:rPr lang="en-GB" sz="2400" dirty="0" err="1"/>
              <a:t>brenda</a:t>
            </a:r>
            <a:r>
              <a:rPr lang="en-GB" sz="2400" dirty="0"/>
              <a:t> </a:t>
            </a:r>
            <a:r>
              <a:rPr lang="en-GB" sz="2400" dirty="0" err="1"/>
              <a:t>së</a:t>
            </a:r>
            <a:r>
              <a:rPr lang="en-GB" sz="2400" dirty="0"/>
              <a:t> </a:t>
            </a:r>
            <a:r>
              <a:rPr lang="en-GB" sz="2400" dirty="0" err="1"/>
              <a:t>cilës</a:t>
            </a:r>
            <a:r>
              <a:rPr lang="en-GB" sz="2400" dirty="0"/>
              <a:t> </a:t>
            </a:r>
            <a:r>
              <a:rPr lang="en-GB" sz="2400" dirty="0" err="1"/>
              <a:t>ai</a:t>
            </a:r>
            <a:r>
              <a:rPr lang="en-GB" sz="2400" dirty="0"/>
              <a:t> </a:t>
            </a:r>
            <a:r>
              <a:rPr lang="en-GB" sz="2400" dirty="0" err="1"/>
              <a:t>mund</a:t>
            </a:r>
            <a:r>
              <a:rPr lang="en-GB" sz="2400" dirty="0"/>
              <a:t> </a:t>
            </a:r>
            <a:r>
              <a:rPr lang="en-GB" sz="2400" dirty="0" err="1"/>
              <a:t>të</a:t>
            </a:r>
            <a:r>
              <a:rPr lang="en-GB" sz="2400" dirty="0"/>
              <a:t> </a:t>
            </a:r>
            <a:r>
              <a:rPr lang="en-GB" sz="2400" dirty="0" err="1"/>
              <a:t>zhvillojë</a:t>
            </a:r>
            <a:r>
              <a:rPr lang="en-GB" sz="2400" dirty="0"/>
              <a:t> </a:t>
            </a:r>
            <a:r>
              <a:rPr lang="en-GB" sz="2400" dirty="0" err="1"/>
              <a:t>dhe</a:t>
            </a:r>
            <a:r>
              <a:rPr lang="en-GB" sz="2400" dirty="0"/>
              <a:t> </a:t>
            </a:r>
            <a:r>
              <a:rPr lang="en-GB" sz="2400" dirty="0" err="1"/>
              <a:t>plotësojë</a:t>
            </a:r>
            <a:r>
              <a:rPr lang="en-GB" sz="2400" dirty="0"/>
              <a:t> </a:t>
            </a:r>
            <a:r>
              <a:rPr lang="en-GB" sz="2400" dirty="0" err="1"/>
              <a:t>në</a:t>
            </a:r>
            <a:r>
              <a:rPr lang="en-GB" sz="2400" dirty="0"/>
              <a:t> </a:t>
            </a:r>
            <a:r>
              <a:rPr lang="en-GB" sz="2400" dirty="0" err="1"/>
              <a:t>mënyrë</a:t>
            </a:r>
            <a:r>
              <a:rPr lang="en-GB" sz="2400" dirty="0"/>
              <a:t> </a:t>
            </a:r>
            <a:r>
              <a:rPr lang="en-GB" sz="2400" dirty="0" err="1"/>
              <a:t>të</a:t>
            </a:r>
            <a:r>
              <a:rPr lang="en-GB" sz="2400" dirty="0"/>
              <a:t> </a:t>
            </a:r>
            <a:r>
              <a:rPr lang="en-GB" sz="2400" dirty="0" err="1"/>
              <a:t>pavarur</a:t>
            </a:r>
            <a:r>
              <a:rPr lang="en-GB" sz="2400" dirty="0"/>
              <a:t> </a:t>
            </a:r>
            <a:r>
              <a:rPr lang="en-GB" sz="2400" dirty="0" err="1"/>
              <a:t>personalitetin</a:t>
            </a:r>
            <a:r>
              <a:rPr lang="en-GB" sz="2400" dirty="0"/>
              <a:t> e </a:t>
            </a:r>
            <a:r>
              <a:rPr lang="en-GB" sz="2400" dirty="0" err="1"/>
              <a:t>tij</a:t>
            </a:r>
            <a:r>
              <a:rPr lang="en-GB" sz="2400" dirty="0"/>
              <a:t>. </a:t>
            </a:r>
          </a:p>
          <a:p>
            <a:pPr algn="just"/>
            <a:r>
              <a:rPr lang="en-GB" sz="2400" dirty="0" err="1" smtClean="0"/>
              <a:t>Respektimi</a:t>
            </a:r>
            <a:r>
              <a:rPr lang="en-GB" sz="2400" dirty="0" smtClean="0"/>
              <a:t> </a:t>
            </a:r>
            <a:r>
              <a:rPr lang="en-GB" sz="2400" dirty="0"/>
              <a:t>i </a:t>
            </a:r>
            <a:r>
              <a:rPr lang="en-GB" sz="2400" dirty="0" err="1"/>
              <a:t>jetës</a:t>
            </a:r>
            <a:r>
              <a:rPr lang="en-GB" sz="2400" dirty="0"/>
              <a:t> private </a:t>
            </a:r>
            <a:r>
              <a:rPr lang="en-GB" sz="2400" dirty="0" err="1"/>
              <a:t>kërkon</a:t>
            </a:r>
            <a:r>
              <a:rPr lang="en-GB" sz="2400" dirty="0"/>
              <a:t> </a:t>
            </a:r>
            <a:r>
              <a:rPr lang="en-GB" sz="2400" dirty="0" err="1"/>
              <a:t>në</a:t>
            </a:r>
            <a:r>
              <a:rPr lang="en-GB" sz="2400" dirty="0"/>
              <a:t> </a:t>
            </a:r>
            <a:r>
              <a:rPr lang="en-GB" sz="2400" dirty="0" err="1"/>
              <a:t>parim</a:t>
            </a:r>
            <a:r>
              <a:rPr lang="en-GB" sz="2400" dirty="0"/>
              <a:t> </a:t>
            </a:r>
            <a:r>
              <a:rPr lang="en-GB" sz="2400" dirty="0" err="1"/>
              <a:t>mosndërhyrjen</a:t>
            </a:r>
            <a:r>
              <a:rPr lang="en-GB" sz="2400" dirty="0"/>
              <a:t> </a:t>
            </a:r>
            <a:r>
              <a:rPr lang="en-GB" sz="2400" dirty="0" err="1"/>
              <a:t>në</a:t>
            </a:r>
            <a:r>
              <a:rPr lang="en-GB" sz="2400" dirty="0"/>
              <a:t> </a:t>
            </a:r>
            <a:r>
              <a:rPr lang="en-GB" sz="2400" dirty="0" err="1"/>
              <a:t>vendimet</a:t>
            </a:r>
            <a:r>
              <a:rPr lang="en-GB" sz="2400" dirty="0"/>
              <a:t> </a:t>
            </a:r>
            <a:r>
              <a:rPr lang="en-GB" sz="2400" dirty="0" err="1"/>
              <a:t>që</a:t>
            </a:r>
            <a:r>
              <a:rPr lang="en-GB" sz="2400" dirty="0"/>
              <a:t> </a:t>
            </a:r>
            <a:r>
              <a:rPr lang="en-GB" sz="2400" dirty="0" err="1"/>
              <a:t>merr</a:t>
            </a:r>
            <a:r>
              <a:rPr lang="en-GB" sz="2400" dirty="0"/>
              <a:t> </a:t>
            </a:r>
            <a:r>
              <a:rPr lang="en-GB" sz="2400" dirty="0" err="1"/>
              <a:t>vetë</a:t>
            </a:r>
            <a:r>
              <a:rPr lang="en-GB" sz="2400" dirty="0"/>
              <a:t> </a:t>
            </a:r>
            <a:r>
              <a:rPr lang="en-GB" sz="2400" dirty="0" err="1"/>
              <a:t>individi</a:t>
            </a:r>
            <a:r>
              <a:rPr lang="en-GB" sz="2400" dirty="0"/>
              <a:t> </a:t>
            </a:r>
            <a:r>
              <a:rPr lang="en-GB" sz="2400" dirty="0" err="1"/>
              <a:t>rreth</a:t>
            </a:r>
            <a:r>
              <a:rPr lang="en-GB" sz="2400" dirty="0"/>
              <a:t> </a:t>
            </a:r>
            <a:r>
              <a:rPr lang="en-GB" sz="2400" dirty="0" err="1"/>
              <a:t>mënyrës</a:t>
            </a:r>
            <a:r>
              <a:rPr lang="en-GB" sz="2400" dirty="0"/>
              <a:t> </a:t>
            </a:r>
            <a:r>
              <a:rPr lang="en-GB" sz="2400" dirty="0" err="1"/>
              <a:t>së</a:t>
            </a:r>
            <a:r>
              <a:rPr lang="en-GB" sz="2400" dirty="0"/>
              <a:t> </a:t>
            </a:r>
            <a:r>
              <a:rPr lang="en-GB" sz="2400" dirty="0" err="1"/>
              <a:t>bërjes</a:t>
            </a:r>
            <a:r>
              <a:rPr lang="en-GB" sz="2400" dirty="0"/>
              <a:t> </a:t>
            </a:r>
            <a:r>
              <a:rPr lang="en-GB" sz="2400" dirty="0" err="1"/>
              <a:t>së</a:t>
            </a:r>
            <a:r>
              <a:rPr lang="en-GB" sz="2400" dirty="0"/>
              <a:t> </a:t>
            </a:r>
            <a:r>
              <a:rPr lang="en-GB" sz="2400" dirty="0" err="1"/>
              <a:t>jetës</a:t>
            </a:r>
            <a:r>
              <a:rPr lang="en-GB" sz="2400" dirty="0"/>
              <a:t> </a:t>
            </a:r>
            <a:r>
              <a:rPr lang="en-GB" sz="2400" dirty="0" err="1"/>
              <a:t>së</a:t>
            </a:r>
            <a:r>
              <a:rPr lang="en-GB" sz="2400" dirty="0"/>
              <a:t> </a:t>
            </a:r>
            <a:r>
              <a:rPr lang="en-GB" sz="2400" dirty="0" err="1"/>
              <a:t>tij</a:t>
            </a:r>
            <a:endParaRPr lang="en-US" b="1" dirty="0"/>
          </a:p>
          <a:p>
            <a:pPr marL="0" lvl="0" indent="0">
              <a:buNone/>
            </a:pPr>
            <a:endParaRPr lang="en-US" b="1" dirty="0"/>
          </a:p>
          <a:p>
            <a:endParaRPr lang="en-US" dirty="0"/>
          </a:p>
        </p:txBody>
      </p:sp>
    </p:spTree>
    <p:extLst>
      <p:ext uri="{BB962C8B-B14F-4D97-AF65-F5344CB8AC3E}">
        <p14:creationId xmlns:p14="http://schemas.microsoft.com/office/powerpoint/2010/main" val="117107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BE8A6-1467-4C66-BADA-0A230C28BCD0}"/>
              </a:ext>
            </a:extLst>
          </p:cNvPr>
          <p:cNvSpPr>
            <a:spLocks noGrp="1"/>
          </p:cNvSpPr>
          <p:nvPr>
            <p:ph type="title"/>
          </p:nvPr>
        </p:nvSpPr>
        <p:spPr>
          <a:solidFill>
            <a:schemeClr val="accent2">
              <a:lumMod val="60000"/>
              <a:lumOff val="40000"/>
            </a:schemeClr>
          </a:solidFill>
        </p:spPr>
        <p:txBody>
          <a:bodyPr>
            <a:normAutofit/>
          </a:bodyPr>
          <a:lstStyle/>
          <a:p>
            <a:r>
              <a:rPr lang="en-GB" sz="2800" b="1" dirty="0" err="1"/>
              <a:t>Vendimi</a:t>
            </a:r>
            <a:r>
              <a:rPr lang="en-GB" sz="2800" b="1" dirty="0"/>
              <a:t> i </a:t>
            </a:r>
            <a:r>
              <a:rPr lang="en-GB" sz="2800" b="1" dirty="0" err="1"/>
              <a:t>Gjykatës</a:t>
            </a:r>
            <a:r>
              <a:rPr lang="en-GB" sz="2800" b="1" dirty="0"/>
              <a:t> </a:t>
            </a:r>
            <a:r>
              <a:rPr lang="en-GB" sz="2800" b="1" dirty="0" err="1"/>
              <a:t>Kushtetuese</a:t>
            </a:r>
            <a:r>
              <a:rPr lang="en-GB" sz="2800" b="1" dirty="0"/>
              <a:t> </a:t>
            </a:r>
            <a:r>
              <a:rPr lang="en-GB" sz="2800" b="1" dirty="0" err="1"/>
              <a:t>nr</a:t>
            </a:r>
            <a:r>
              <a:rPr lang="en-GB" sz="2800" b="1" dirty="0"/>
              <a:t>. 30, </a:t>
            </a:r>
            <a:r>
              <a:rPr lang="en-GB" sz="2800" b="1" dirty="0" err="1"/>
              <a:t>datë</a:t>
            </a:r>
            <a:r>
              <a:rPr lang="en-GB" sz="2800" b="1" dirty="0"/>
              <a:t> </a:t>
            </a:r>
            <a:r>
              <a:rPr lang="en-GB" sz="2800" b="1" dirty="0" smtClean="0"/>
              <a:t>5.7.2021</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68658E18-FD40-4015-8823-83876BEC2F0C}"/>
              </a:ext>
            </a:extLst>
          </p:cNvPr>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a:bodyPr>
          <a:lstStyle/>
          <a:p>
            <a:pPr algn="just"/>
            <a:endParaRPr lang="en-GB" sz="2400" dirty="0" smtClean="0"/>
          </a:p>
          <a:p>
            <a:pPr algn="just"/>
            <a:r>
              <a:rPr lang="en-GB" sz="2400" dirty="0" err="1" smtClean="0"/>
              <a:t>Në</a:t>
            </a:r>
            <a:r>
              <a:rPr lang="en-GB" sz="2400" dirty="0" smtClean="0"/>
              <a:t> </a:t>
            </a:r>
            <a:r>
              <a:rPr lang="en-GB" sz="2400" dirty="0" err="1"/>
              <a:t>jurisprudencën</a:t>
            </a:r>
            <a:r>
              <a:rPr lang="en-GB" sz="2400" dirty="0"/>
              <a:t> e </a:t>
            </a:r>
            <a:r>
              <a:rPr lang="en-GB" sz="2400" dirty="0" err="1"/>
              <a:t>saj</a:t>
            </a:r>
            <a:r>
              <a:rPr lang="en-GB" sz="2400" dirty="0"/>
              <a:t> </a:t>
            </a:r>
            <a:r>
              <a:rPr lang="en-GB" sz="2400" dirty="0" err="1"/>
              <a:t>për</a:t>
            </a:r>
            <a:r>
              <a:rPr lang="en-GB" sz="2400" dirty="0"/>
              <a:t> </a:t>
            </a:r>
            <a:r>
              <a:rPr lang="en-GB" sz="2400" dirty="0" err="1"/>
              <a:t>nenin</a:t>
            </a:r>
            <a:r>
              <a:rPr lang="en-GB" sz="2400" dirty="0"/>
              <a:t> 8 </a:t>
            </a:r>
            <a:r>
              <a:rPr lang="en-GB" sz="2400" dirty="0" err="1"/>
              <a:t>të</a:t>
            </a:r>
            <a:r>
              <a:rPr lang="en-GB" sz="2400" dirty="0"/>
              <a:t> KEDNJ-</a:t>
            </a:r>
            <a:r>
              <a:rPr lang="en-GB" sz="2400" dirty="0" err="1"/>
              <a:t>së</a:t>
            </a:r>
            <a:r>
              <a:rPr lang="en-GB" sz="2400" dirty="0"/>
              <a:t>, </a:t>
            </a:r>
            <a:r>
              <a:rPr lang="en-GB" sz="2400" dirty="0" err="1" smtClean="0"/>
              <a:t>edhe</a:t>
            </a:r>
            <a:r>
              <a:rPr lang="en-GB" sz="2400" dirty="0" smtClean="0"/>
              <a:t> </a:t>
            </a:r>
            <a:r>
              <a:rPr lang="en-GB" sz="2400" b="1" dirty="0" smtClean="0"/>
              <a:t>GJEDNJ</a:t>
            </a:r>
            <a:r>
              <a:rPr lang="en-GB" sz="2400" i="1" dirty="0" smtClean="0"/>
              <a:t> </a:t>
            </a:r>
            <a:r>
              <a:rPr lang="en-GB" sz="2400" dirty="0" err="1"/>
              <a:t>ka</a:t>
            </a:r>
            <a:r>
              <a:rPr lang="en-GB" sz="2400" dirty="0"/>
              <a:t> </a:t>
            </a:r>
            <a:r>
              <a:rPr lang="en-GB" sz="2400" dirty="0" err="1"/>
              <a:t>pohuar</a:t>
            </a:r>
            <a:r>
              <a:rPr lang="en-GB" sz="2400" dirty="0"/>
              <a:t> se </a:t>
            </a:r>
            <a:r>
              <a:rPr lang="en-GB" sz="2400" dirty="0" err="1"/>
              <a:t>jeta</a:t>
            </a:r>
            <a:r>
              <a:rPr lang="en-GB" sz="2400" dirty="0"/>
              <a:t> private </a:t>
            </a:r>
            <a:r>
              <a:rPr lang="en-GB" sz="2400" dirty="0" err="1"/>
              <a:t>është</a:t>
            </a:r>
            <a:r>
              <a:rPr lang="en-GB" sz="2400" dirty="0"/>
              <a:t> </a:t>
            </a:r>
            <a:r>
              <a:rPr lang="en-GB" sz="2400" dirty="0" err="1"/>
              <a:t>një</a:t>
            </a:r>
            <a:r>
              <a:rPr lang="en-GB" sz="2400" dirty="0"/>
              <a:t> term i </a:t>
            </a:r>
            <a:r>
              <a:rPr lang="en-GB" sz="2400" dirty="0" err="1"/>
              <a:t>gjerë</a:t>
            </a:r>
            <a:r>
              <a:rPr lang="en-GB" sz="2400" dirty="0"/>
              <a:t> </a:t>
            </a:r>
            <a:r>
              <a:rPr lang="en-GB" sz="2400" dirty="0" err="1"/>
              <a:t>që</a:t>
            </a:r>
            <a:r>
              <a:rPr lang="en-GB" sz="2400" dirty="0"/>
              <a:t> </a:t>
            </a:r>
            <a:r>
              <a:rPr lang="en-GB" sz="2400" dirty="0" err="1"/>
              <a:t>nuk</a:t>
            </a:r>
            <a:r>
              <a:rPr lang="en-GB" sz="2400" dirty="0"/>
              <a:t> i </a:t>
            </a:r>
            <a:r>
              <a:rPr lang="en-GB" sz="2400" dirty="0" err="1"/>
              <a:t>nënshtrohet</a:t>
            </a:r>
            <a:r>
              <a:rPr lang="en-GB" sz="2400" dirty="0"/>
              <a:t> </a:t>
            </a:r>
            <a:r>
              <a:rPr lang="en-GB" sz="2400" dirty="0" err="1"/>
              <a:t>përkufizimit</a:t>
            </a:r>
            <a:r>
              <a:rPr lang="en-GB" sz="2400" dirty="0"/>
              <a:t> </a:t>
            </a:r>
            <a:r>
              <a:rPr lang="en-GB" sz="2400" dirty="0" err="1"/>
              <a:t>shterues</a:t>
            </a:r>
            <a:r>
              <a:rPr lang="en-GB" sz="2400" dirty="0"/>
              <a:t>. </a:t>
            </a:r>
            <a:endParaRPr lang="en-GB" sz="2400" dirty="0" smtClean="0"/>
          </a:p>
          <a:p>
            <a:pPr algn="just"/>
            <a:r>
              <a:rPr lang="en-GB" sz="2400" dirty="0" err="1" smtClean="0"/>
              <a:t>Ky</a:t>
            </a:r>
            <a:r>
              <a:rPr lang="en-GB" sz="2400" dirty="0" smtClean="0"/>
              <a:t> </a:t>
            </a:r>
            <a:r>
              <a:rPr lang="en-GB" sz="2400" dirty="0" err="1"/>
              <a:t>nen</a:t>
            </a:r>
            <a:r>
              <a:rPr lang="en-GB" sz="2400" dirty="0"/>
              <a:t> </a:t>
            </a:r>
            <a:r>
              <a:rPr lang="en-GB" sz="2400" dirty="0" err="1"/>
              <a:t>mbron</a:t>
            </a:r>
            <a:r>
              <a:rPr lang="en-GB" sz="2400" dirty="0"/>
              <a:t> </a:t>
            </a:r>
            <a:r>
              <a:rPr lang="en-GB" sz="2400" dirty="0" err="1"/>
              <a:t>edhe</a:t>
            </a:r>
            <a:r>
              <a:rPr lang="en-GB" sz="2400" dirty="0"/>
              <a:t> </a:t>
            </a:r>
            <a:r>
              <a:rPr lang="en-GB" sz="2400" dirty="0" err="1"/>
              <a:t>të</a:t>
            </a:r>
            <a:r>
              <a:rPr lang="en-GB" sz="2400" dirty="0"/>
              <a:t> </a:t>
            </a:r>
            <a:r>
              <a:rPr lang="en-GB" sz="2400" dirty="0" err="1"/>
              <a:t>drejtën</a:t>
            </a:r>
            <a:r>
              <a:rPr lang="en-GB" sz="2400" dirty="0"/>
              <a:t> e </a:t>
            </a:r>
            <a:r>
              <a:rPr lang="en-GB" sz="2400" dirty="0" err="1"/>
              <a:t>zhvillimit</a:t>
            </a:r>
            <a:r>
              <a:rPr lang="en-GB" sz="2400" dirty="0"/>
              <a:t> personal, </a:t>
            </a:r>
            <a:r>
              <a:rPr lang="en-GB" sz="2400" dirty="0" err="1"/>
              <a:t>si</a:t>
            </a:r>
            <a:r>
              <a:rPr lang="en-GB" sz="2400" dirty="0"/>
              <a:t> </a:t>
            </a:r>
            <a:r>
              <a:rPr lang="en-GB" sz="2400" dirty="0" err="1"/>
              <a:t>dhe</a:t>
            </a:r>
            <a:r>
              <a:rPr lang="en-GB" sz="2400" dirty="0"/>
              <a:t> </a:t>
            </a:r>
            <a:r>
              <a:rPr lang="en-GB" sz="2400" dirty="0" err="1"/>
              <a:t>të</a:t>
            </a:r>
            <a:r>
              <a:rPr lang="en-GB" sz="2400" dirty="0"/>
              <a:t> </a:t>
            </a:r>
            <a:r>
              <a:rPr lang="en-GB" sz="2400" dirty="0" err="1"/>
              <a:t>drejtën</a:t>
            </a:r>
            <a:r>
              <a:rPr lang="en-GB" sz="2400" dirty="0"/>
              <a:t> </a:t>
            </a:r>
            <a:r>
              <a:rPr lang="en-GB" sz="2400" dirty="0" err="1"/>
              <a:t>për</a:t>
            </a:r>
            <a:r>
              <a:rPr lang="en-GB" sz="2400" dirty="0"/>
              <a:t> </a:t>
            </a:r>
            <a:r>
              <a:rPr lang="en-GB" sz="2400" dirty="0" err="1"/>
              <a:t>të</a:t>
            </a:r>
            <a:r>
              <a:rPr lang="en-GB" sz="2400" dirty="0"/>
              <a:t> </a:t>
            </a:r>
            <a:r>
              <a:rPr lang="en-GB" sz="2400" dirty="0" err="1"/>
              <a:t>krijuar</a:t>
            </a:r>
            <a:r>
              <a:rPr lang="en-GB" sz="2400" dirty="0"/>
              <a:t> </a:t>
            </a:r>
            <a:r>
              <a:rPr lang="en-GB" sz="2400" dirty="0" err="1"/>
              <a:t>dhe</a:t>
            </a:r>
            <a:r>
              <a:rPr lang="en-GB" sz="2400" dirty="0"/>
              <a:t> </a:t>
            </a:r>
            <a:r>
              <a:rPr lang="en-GB" sz="2400" dirty="0" err="1"/>
              <a:t>zhvilluar</a:t>
            </a:r>
            <a:r>
              <a:rPr lang="en-GB" sz="2400" dirty="0"/>
              <a:t> </a:t>
            </a:r>
            <a:r>
              <a:rPr lang="en-GB" sz="2400" dirty="0" err="1"/>
              <a:t>marrëdhënie</a:t>
            </a:r>
            <a:r>
              <a:rPr lang="en-GB" sz="2400" dirty="0"/>
              <a:t> me </a:t>
            </a:r>
            <a:r>
              <a:rPr lang="en-GB" sz="2400" dirty="0" err="1"/>
              <a:t>qenie</a:t>
            </a:r>
            <a:r>
              <a:rPr lang="en-GB" sz="2400" dirty="0"/>
              <a:t> </a:t>
            </a:r>
            <a:r>
              <a:rPr lang="en-GB" sz="2400" dirty="0" err="1"/>
              <a:t>të</a:t>
            </a:r>
            <a:r>
              <a:rPr lang="en-GB" sz="2400" dirty="0"/>
              <a:t> </a:t>
            </a:r>
            <a:r>
              <a:rPr lang="en-GB" sz="2400" dirty="0" err="1"/>
              <a:t>tjera</a:t>
            </a:r>
            <a:r>
              <a:rPr lang="en-GB" sz="2400" dirty="0"/>
              <a:t> </a:t>
            </a:r>
            <a:r>
              <a:rPr lang="en-GB" sz="2400" dirty="0" err="1"/>
              <a:t>njerëzore</a:t>
            </a:r>
            <a:r>
              <a:rPr lang="en-GB" sz="2400" dirty="0"/>
              <a:t> </a:t>
            </a:r>
            <a:r>
              <a:rPr lang="en-GB" sz="2400" dirty="0" err="1"/>
              <a:t>dhe</a:t>
            </a:r>
            <a:r>
              <a:rPr lang="en-GB" sz="2400" dirty="0"/>
              <a:t> </a:t>
            </a:r>
            <a:r>
              <a:rPr lang="en-GB" sz="2400" dirty="0" err="1"/>
              <a:t>botën</a:t>
            </a:r>
            <a:r>
              <a:rPr lang="en-GB" sz="2400" dirty="0"/>
              <a:t> e </a:t>
            </a:r>
            <a:r>
              <a:rPr lang="en-GB" sz="2400" dirty="0" err="1"/>
              <a:t>jashtme</a:t>
            </a:r>
            <a:r>
              <a:rPr lang="en-GB" sz="2400" dirty="0"/>
              <a:t>, </a:t>
            </a:r>
            <a:r>
              <a:rPr lang="en-GB" sz="2400" dirty="0" err="1"/>
              <a:t>si</a:t>
            </a:r>
            <a:r>
              <a:rPr lang="en-GB" sz="2400" dirty="0"/>
              <a:t> </a:t>
            </a:r>
            <a:r>
              <a:rPr lang="en-GB" sz="2400" dirty="0" err="1"/>
              <a:t>dhe</a:t>
            </a:r>
            <a:r>
              <a:rPr lang="en-GB" sz="2400" dirty="0"/>
              <a:t> </a:t>
            </a:r>
            <a:r>
              <a:rPr lang="en-GB" sz="2400" dirty="0" err="1"/>
              <a:t>mund</a:t>
            </a:r>
            <a:r>
              <a:rPr lang="en-GB" sz="2400" dirty="0"/>
              <a:t> </a:t>
            </a:r>
            <a:r>
              <a:rPr lang="en-GB" sz="2400" dirty="0" err="1"/>
              <a:t>të</a:t>
            </a:r>
            <a:r>
              <a:rPr lang="en-GB" sz="2400" dirty="0"/>
              <a:t> </a:t>
            </a:r>
            <a:r>
              <a:rPr lang="en-GB" sz="2400" dirty="0" err="1"/>
              <a:t>përfshijë</a:t>
            </a:r>
            <a:r>
              <a:rPr lang="en-GB" sz="2400" dirty="0"/>
              <a:t> </a:t>
            </a:r>
            <a:r>
              <a:rPr lang="en-GB" sz="2400" dirty="0" err="1"/>
              <a:t>aktivitete</a:t>
            </a:r>
            <a:r>
              <a:rPr lang="en-GB" sz="2400" dirty="0"/>
              <a:t> </a:t>
            </a:r>
            <a:r>
              <a:rPr lang="en-GB" sz="2400" dirty="0" err="1"/>
              <a:t>të</a:t>
            </a:r>
            <a:r>
              <a:rPr lang="en-GB" sz="2400" dirty="0"/>
              <a:t> </a:t>
            </a:r>
            <a:r>
              <a:rPr lang="en-GB" sz="2400" dirty="0" err="1"/>
              <a:t>një</a:t>
            </a:r>
            <a:r>
              <a:rPr lang="en-GB" sz="2400" dirty="0"/>
              <a:t> </a:t>
            </a:r>
            <a:r>
              <a:rPr lang="en-GB" sz="2400" dirty="0" err="1"/>
              <a:t>natyre</a:t>
            </a:r>
            <a:r>
              <a:rPr lang="en-GB" sz="2400" dirty="0"/>
              <a:t> </a:t>
            </a:r>
            <a:r>
              <a:rPr lang="en-GB" sz="2400" dirty="0" err="1"/>
              <a:t>profesionale</a:t>
            </a:r>
            <a:r>
              <a:rPr lang="en-GB" sz="2400" dirty="0"/>
              <a:t> </a:t>
            </a:r>
            <a:r>
              <a:rPr lang="en-GB" sz="2400" dirty="0" err="1"/>
              <a:t>ose</a:t>
            </a:r>
            <a:r>
              <a:rPr lang="en-GB" sz="2400" dirty="0"/>
              <a:t> </a:t>
            </a:r>
            <a:r>
              <a:rPr lang="en-GB" sz="2400" dirty="0" err="1"/>
              <a:t>biznesi</a:t>
            </a:r>
            <a:r>
              <a:rPr lang="en-GB" sz="2400" dirty="0"/>
              <a:t>. </a:t>
            </a:r>
            <a:endParaRPr lang="en-GB" sz="2400" dirty="0" smtClean="0"/>
          </a:p>
          <a:p>
            <a:pPr algn="just"/>
            <a:r>
              <a:rPr lang="en-GB" sz="2400" b="1" dirty="0" err="1"/>
              <a:t>E</a:t>
            </a:r>
            <a:r>
              <a:rPr lang="en-GB" sz="2400" b="1" dirty="0" err="1" smtClean="0"/>
              <a:t>kziston</a:t>
            </a:r>
            <a:r>
              <a:rPr lang="en-GB" sz="2400" b="1" dirty="0" smtClean="0"/>
              <a:t> </a:t>
            </a:r>
            <a:r>
              <a:rPr lang="en-GB" sz="2400" b="1" dirty="0" err="1"/>
              <a:t>një</a:t>
            </a:r>
            <a:r>
              <a:rPr lang="en-GB" sz="2400" b="1" dirty="0"/>
              <a:t> </a:t>
            </a:r>
            <a:r>
              <a:rPr lang="en-GB" sz="2400" b="1" dirty="0" err="1"/>
              <a:t>zonë</a:t>
            </a:r>
            <a:r>
              <a:rPr lang="en-GB" sz="2400" b="1" dirty="0"/>
              <a:t> </a:t>
            </a:r>
            <a:r>
              <a:rPr lang="en-GB" sz="2400" b="1" dirty="0" err="1"/>
              <a:t>ndërveprimi</a:t>
            </a:r>
            <a:r>
              <a:rPr lang="en-GB" sz="2400" b="1" dirty="0"/>
              <a:t> e </a:t>
            </a:r>
            <a:r>
              <a:rPr lang="en-GB" sz="2400" b="1" dirty="0" err="1"/>
              <a:t>një</a:t>
            </a:r>
            <a:r>
              <a:rPr lang="en-GB" sz="2400" b="1" dirty="0"/>
              <a:t> </a:t>
            </a:r>
            <a:r>
              <a:rPr lang="en-GB" sz="2400" b="1" dirty="0" err="1"/>
              <a:t>personi</a:t>
            </a:r>
            <a:r>
              <a:rPr lang="en-GB" sz="2400" b="1" dirty="0"/>
              <a:t> me </a:t>
            </a:r>
            <a:r>
              <a:rPr lang="en-GB" sz="2400" b="1" dirty="0" err="1"/>
              <a:t>të</a:t>
            </a:r>
            <a:r>
              <a:rPr lang="en-GB" sz="2400" b="1" dirty="0"/>
              <a:t> </a:t>
            </a:r>
            <a:r>
              <a:rPr lang="en-GB" sz="2400" b="1" dirty="0" err="1"/>
              <a:t>tjerët</a:t>
            </a:r>
            <a:r>
              <a:rPr lang="en-GB" sz="2400" b="1" dirty="0"/>
              <a:t> </a:t>
            </a:r>
            <a:r>
              <a:rPr lang="en-GB" sz="2400" b="1" dirty="0" err="1"/>
              <a:t>edhe</a:t>
            </a:r>
            <a:r>
              <a:rPr lang="en-GB" sz="2400" b="1" dirty="0"/>
              <a:t> </a:t>
            </a:r>
            <a:r>
              <a:rPr lang="en-GB" sz="2400" b="1" dirty="0" err="1"/>
              <a:t>në</a:t>
            </a:r>
            <a:r>
              <a:rPr lang="en-GB" sz="2400" b="1" dirty="0"/>
              <a:t> </a:t>
            </a:r>
            <a:r>
              <a:rPr lang="en-GB" sz="2400" b="1" dirty="0" err="1"/>
              <a:t>një</a:t>
            </a:r>
            <a:r>
              <a:rPr lang="en-GB" sz="2400" b="1" dirty="0"/>
              <a:t> </a:t>
            </a:r>
            <a:r>
              <a:rPr lang="en-GB" sz="2400" b="1" dirty="0" err="1"/>
              <a:t>kontekst</a:t>
            </a:r>
            <a:r>
              <a:rPr lang="en-GB" sz="2400" b="1" dirty="0"/>
              <a:t> </a:t>
            </a:r>
            <a:r>
              <a:rPr lang="en-GB" sz="2400" b="1" dirty="0" err="1"/>
              <a:t>publik</a:t>
            </a:r>
            <a:r>
              <a:rPr lang="en-GB" sz="2400" b="1" dirty="0"/>
              <a:t>, </a:t>
            </a:r>
            <a:r>
              <a:rPr lang="en-GB" sz="2400" b="1" dirty="0" err="1" smtClean="0"/>
              <a:t>që</a:t>
            </a:r>
            <a:r>
              <a:rPr lang="en-GB" sz="2400" b="1" dirty="0" smtClean="0"/>
              <a:t> </a:t>
            </a:r>
            <a:r>
              <a:rPr lang="en-GB" sz="2400" b="1" dirty="0" err="1" smtClean="0"/>
              <a:t>mund</a:t>
            </a:r>
            <a:r>
              <a:rPr lang="en-GB" sz="2400" b="1" dirty="0" smtClean="0"/>
              <a:t> </a:t>
            </a:r>
            <a:r>
              <a:rPr lang="en-GB" sz="2400" b="1" dirty="0" err="1"/>
              <a:t>të</a:t>
            </a:r>
            <a:r>
              <a:rPr lang="en-GB" sz="2400" b="1" dirty="0"/>
              <a:t> </a:t>
            </a:r>
            <a:r>
              <a:rPr lang="en-GB" sz="2400" b="1" dirty="0" err="1"/>
              <a:t>hyjë</a:t>
            </a:r>
            <a:r>
              <a:rPr lang="en-GB" sz="2400" b="1" dirty="0"/>
              <a:t> </a:t>
            </a:r>
            <a:r>
              <a:rPr lang="en-GB" sz="2400" b="1" dirty="0" err="1"/>
              <a:t>brenda</a:t>
            </a:r>
            <a:r>
              <a:rPr lang="en-GB" sz="2400" b="1" dirty="0"/>
              <a:t> </a:t>
            </a:r>
            <a:r>
              <a:rPr lang="en-GB" sz="2400" b="1" dirty="0" err="1"/>
              <a:t>fushës</a:t>
            </a:r>
            <a:r>
              <a:rPr lang="en-GB" sz="2400" b="1" dirty="0"/>
              <a:t> </a:t>
            </a:r>
            <a:r>
              <a:rPr lang="en-GB" sz="2400" b="1" dirty="0" err="1"/>
              <a:t>së</a:t>
            </a:r>
            <a:r>
              <a:rPr lang="en-GB" sz="2400" b="1" dirty="0"/>
              <a:t> </a:t>
            </a:r>
            <a:r>
              <a:rPr lang="en-GB" sz="2400" b="1" dirty="0" err="1"/>
              <a:t>veprimit</a:t>
            </a:r>
            <a:r>
              <a:rPr lang="en-GB" sz="2400" b="1" dirty="0"/>
              <a:t> </a:t>
            </a:r>
            <a:r>
              <a:rPr lang="en-GB" sz="2400" b="1" dirty="0" err="1"/>
              <a:t>të</a:t>
            </a:r>
            <a:r>
              <a:rPr lang="en-GB" sz="2400" b="1" dirty="0"/>
              <a:t> “</a:t>
            </a:r>
            <a:r>
              <a:rPr lang="en-GB" sz="2400" b="1" dirty="0" err="1"/>
              <a:t>jetës</a:t>
            </a:r>
            <a:r>
              <a:rPr lang="en-GB" sz="2400" b="1" dirty="0"/>
              <a:t> </a:t>
            </a:r>
            <a:r>
              <a:rPr lang="en-GB" sz="2400" b="1" dirty="0" smtClean="0"/>
              <a:t>private”.</a:t>
            </a:r>
            <a:endParaRPr lang="en-US" b="1" dirty="0"/>
          </a:p>
          <a:p>
            <a:endParaRPr lang="en-US" dirty="0"/>
          </a:p>
        </p:txBody>
      </p:sp>
    </p:spTree>
    <p:extLst>
      <p:ext uri="{BB962C8B-B14F-4D97-AF65-F5344CB8AC3E}">
        <p14:creationId xmlns:p14="http://schemas.microsoft.com/office/powerpoint/2010/main" val="325286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1059</TotalTime>
  <Words>9121</Words>
  <Application>Microsoft Macintosh PowerPoint</Application>
  <PresentationFormat>Widescreen</PresentationFormat>
  <Paragraphs>357</Paragraphs>
  <Slides>59</Slides>
  <Notes>59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59</vt:i4>
      </vt:variant>
    </vt:vector>
  </HeadingPairs>
  <TitlesOfParts>
    <vt:vector size="64" baseType="lpstr">
      <vt:lpstr>Calibri</vt:lpstr>
      <vt:lpstr>Calibri Light</vt:lpstr>
      <vt:lpstr>Mangal</vt:lpstr>
      <vt:lpstr>Arial</vt:lpstr>
      <vt:lpstr>Office Theme</vt:lpstr>
      <vt:lpstr>SESION TRAJNUES  “Përgjimet procedurale dhe parandaluese. Kufijtë e lejimit të përgjimit. Regjistrimi i fshehtë fotografik, filmik ose me video i personave. Praktika gjyqësore”  </vt:lpstr>
      <vt:lpstr>Përgjimet në legjislacionin shqiptar</vt:lpstr>
      <vt:lpstr>Përgjimet parandaluese nga Policia e Shtetit</vt:lpstr>
      <vt:lpstr>Neni 131 “Masa të veçanta” i ndryshuar  me ligjin nr. 133/2020 (shfuqizuar me VGJK nr. 30, datë 5.7.2021)</vt:lpstr>
      <vt:lpstr>Neni 6/29 i ligjit nr. 108/2014 (shfuqizuar me VGJK nr. 30, datë 5.7.2021)</vt:lpstr>
      <vt:lpstr>Vendimi i Gjykatës Kushtetuese nr. 30, datë 5.7.2021</vt:lpstr>
      <vt:lpstr>Vendimi i Gjykatës Kushtetuese nr. 30, datë 5.7.2021</vt:lpstr>
      <vt:lpstr>Vendimi i Gjykatës Kushtetuese nr. 30, datë 5.7.2021</vt:lpstr>
      <vt:lpstr>Vendimi i Gjykatës Kushtetuese nr. 30, datë 5.7.2021</vt:lpstr>
      <vt:lpstr>Vendimi i Gjykatës Kushtetuese nr. 30, datë 5.7.2021</vt:lpstr>
      <vt:lpstr>Vendimi i Gjykatës Kushtetuese nr. 30, datë 5.7.2021</vt:lpstr>
      <vt:lpstr>Vendimi i Gjykatës Kushtetuese nr. 30, datë 5.7.2021</vt:lpstr>
      <vt:lpstr>Vendimi i Gjykatës Kushtetuese nr. 30, datë 5.7.2021</vt:lpstr>
      <vt:lpstr>Vendimi i Gjykatës Kushtetuese nr. 30, datë 5.7.2021</vt:lpstr>
      <vt:lpstr>Kuptimi tekniko-juridik i përgjimit</vt:lpstr>
      <vt:lpstr>Përgjimi në raport me hetimet proaktive</vt:lpstr>
      <vt:lpstr>Përgjimi në raport me hetimet proaktive</vt:lpstr>
      <vt:lpstr>Përgjimi në hetimet proaktive</vt:lpstr>
      <vt:lpstr>Përgjimi në raport me hetimet proaktive</vt:lpstr>
      <vt:lpstr>Vendimi nr. 3261/1999 i Gjykatës së Kasacionit të Italisë</vt:lpstr>
      <vt:lpstr>Vendimi nr. 8/25, datë 14.06.2017 i Gjykatës së Lartë së RSH</vt:lpstr>
      <vt:lpstr>  Përgjimet e lejuara mbi bazën e inteligjencës kriminale</vt:lpstr>
      <vt:lpstr>Përgjimet e bazuara mbi bazën e inteligjencës kriminale</vt:lpstr>
      <vt:lpstr>A mund të bazohet autorizimi i përgjimit në inteligjencën kriminale apo dhënat e siguruara nga burime konfidenciale të PGJ ?</vt:lpstr>
      <vt:lpstr>Standardi i provueshmërisë së kërkuar për autorizimin e përgjimit</vt:lpstr>
      <vt:lpstr>Standardi i provueshmërisë së kërkuar për autorizimin e përgjimit</vt:lpstr>
      <vt:lpstr>Përgjimi ambiental në vende private dhe në vende publike</vt:lpstr>
      <vt:lpstr>Përgjimi ambiental në vende private dhe në vende publike</vt:lpstr>
      <vt:lpstr>Përgjimi ambiental në vende private dhe në vende publike</vt:lpstr>
      <vt:lpstr>Përgjimi ambiental në vende private dhe në vende publike</vt:lpstr>
      <vt:lpstr> A janë ambientet e policisë gjyqësore/prokurorisë vende publike për qëllime të kryerjes së një përgjimi? </vt:lpstr>
      <vt:lpstr>Vendimi nr. 199, datë 29.10.2014 i GJL (vazhdim)</vt:lpstr>
      <vt:lpstr>Vendimi nr. 199, datë 29.10.2014 i GJL (vazhdim) </vt:lpstr>
      <vt:lpstr>Praktika e Gjykatës së Kasacionit</vt:lpstr>
      <vt:lpstr>Përgjimi ambiental në sistemin procedural penal italian</vt:lpstr>
      <vt:lpstr>Përgjimi ambiental në sistemin procedural penal italian</vt:lpstr>
      <vt:lpstr>Përgjimi ambiental në sistemin procedural penal italian</vt:lpstr>
      <vt:lpstr>Përgjimi ambiental në sistemin procedural penal italian</vt:lpstr>
      <vt:lpstr>Përgjimi ambiental kompjuterik</vt:lpstr>
      <vt:lpstr>Përgjimet me elementë ndërkufitarë</vt:lpstr>
      <vt:lpstr>Përgjimet me elementë ndërkufitarë</vt:lpstr>
      <vt:lpstr>Fuqia provuese e rezultateve të përgjimit</vt:lpstr>
      <vt:lpstr>Fuqia provuese e rezultateve të përgjimit</vt:lpstr>
      <vt:lpstr>Fuqia provuese e rezultateve të përgjimit</vt:lpstr>
      <vt:lpstr> Përdorimi i materialeve të përgjimeve në vepra apo procedime të tjera penale   </vt:lpstr>
      <vt:lpstr> Përdorimi i materialeve të përgjimeve në vepra apo procedime të tjera penale   </vt:lpstr>
      <vt:lpstr> Regjistrimet e kryera nga individët </vt:lpstr>
      <vt:lpstr> Regjistrimet e kryera nga individët </vt:lpstr>
      <vt:lpstr> Regjistrimet e kryera nga individët </vt:lpstr>
      <vt:lpstr> Regjistrimet e kryera nga individët </vt:lpstr>
      <vt:lpstr> Regjistrimet e kryera nga individët </vt:lpstr>
      <vt:lpstr>Raste praktike të (pa)përdorshmërisë së rezultateve të përgjimit në sistemin procedural italian</vt:lpstr>
      <vt:lpstr>Raste praktike të (pa)përdorshmërisë së rezultateve të përgjimit në sistemin procedural italian</vt:lpstr>
      <vt:lpstr>Raste praktike të (pa)përdorshmërisë së rezultateve të përgjimit në sistemin procedural italian</vt:lpstr>
      <vt:lpstr>Raste praktike të (pa)përdorshmërisë së rezultateve të përgjimit në sistemin procedural italian</vt:lpstr>
      <vt:lpstr>Raste praktike të (pa)përdorshmërisë së rezultateve të përgjimit në sistemin procedural italian</vt:lpstr>
      <vt:lpstr>Raste praktike të (pa)përdorshmërisë së rezultateve të përgjimit në sistemin procedural italian</vt:lpstr>
      <vt:lpstr>Raste praktike të (pa)përdorshmërisë së rezultateve të përgjimit në sistemin procedural italian</vt:lpstr>
      <vt:lpstr>Faleminderit për vëmendjen!</vt:lpstr>
    </vt:vector>
  </TitlesOfParts>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SESION TRAJNUES ME TEMË        “KRIJIMI I TURMAVE TË ARMATOSURA, BANDA E ARMATOSUR DHE PRODHIMI I ARMËVE LUFTARAKE </dc:title>
  <dc:creator>Romina Hoxha</dc:creator>
  <cp:lastModifiedBy>Microsoft Office User</cp:lastModifiedBy>
  <cp:revision>99</cp:revision>
  <dcterms:created xsi:type="dcterms:W3CDTF">2023-11-13T09:07:20Z</dcterms:created>
  <dcterms:modified xsi:type="dcterms:W3CDTF">2024-11-26T21:39:23Z</dcterms:modified>
</cp:coreProperties>
</file>