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21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0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61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14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64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0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61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23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0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71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00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AA2BD-C92B-4369-9020-F09EACE10F99}" type="datetimeFigureOut">
              <a:rPr lang="de-DE" smtClean="0"/>
              <a:t>25.11.2024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A06E-A174-4072-B9EA-7E3E2E1A8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8681" y="1122363"/>
            <a:ext cx="9144000" cy="2387600"/>
          </a:xfrm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86168" y="3440595"/>
            <a:ext cx="4891354" cy="1778386"/>
          </a:xfrm>
        </p:spPr>
        <p:txBody>
          <a:bodyPr>
            <a:noAutofit/>
          </a:bodyPr>
          <a:lstStyle/>
          <a:p>
            <a:r>
              <a:rPr lang="de-DE" b="1" dirty="0" smtClean="0"/>
              <a:t>Seminar zum Thema „</a:t>
            </a:r>
            <a:r>
              <a:rPr lang="de-DE" b="1" dirty="0"/>
              <a:t>Beweis im </a:t>
            </a:r>
            <a:r>
              <a:rPr lang="de-DE" b="1" dirty="0" smtClean="0"/>
              <a:t>Strafrecht“</a:t>
            </a:r>
          </a:p>
          <a:p>
            <a:endParaRPr lang="de-DE" dirty="0"/>
          </a:p>
          <a:p>
            <a:r>
              <a:rPr lang="de-DE" b="1" dirty="0"/>
              <a:t>27. November 2024, Tirana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A128DD1-F548-88A3-A32B-7D7216D08CDD}"/>
              </a:ext>
            </a:extLst>
          </p:cNvPr>
          <p:cNvSpPr txBox="1"/>
          <p:nvPr/>
        </p:nvSpPr>
        <p:spPr>
          <a:xfrm>
            <a:off x="6415354" y="3440595"/>
            <a:ext cx="43504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de-DE" sz="2400" b="1" dirty="0"/>
              <a:t>Seminar </a:t>
            </a:r>
            <a:r>
              <a:rPr lang="de-DE" sz="2400" b="1" dirty="0" err="1"/>
              <a:t>me</a:t>
            </a:r>
            <a:r>
              <a:rPr lang="de-DE" sz="2400" b="1" dirty="0"/>
              <a:t> </a:t>
            </a:r>
            <a:r>
              <a:rPr lang="de-DE" sz="2400" b="1" dirty="0" err="1"/>
              <a:t>temë</a:t>
            </a:r>
            <a:r>
              <a:rPr lang="de-DE" sz="2400" b="1" dirty="0"/>
              <a:t>: ‘</a:t>
            </a:r>
            <a:r>
              <a:rPr lang="de-DE" sz="2400" b="1" dirty="0" err="1"/>
              <a:t>Provat</a:t>
            </a:r>
            <a:r>
              <a:rPr lang="de-DE" sz="2400" b="1" dirty="0"/>
              <a:t> </a:t>
            </a:r>
            <a:r>
              <a:rPr lang="de-DE" sz="2400" b="1" dirty="0" err="1"/>
              <a:t>dhe</a:t>
            </a:r>
            <a:r>
              <a:rPr lang="de-DE" sz="2400" b="1" dirty="0"/>
              <a:t> </a:t>
            </a:r>
            <a:r>
              <a:rPr lang="de-DE" sz="2400" b="1" dirty="0" err="1"/>
              <a:t>mjetet</a:t>
            </a:r>
            <a:r>
              <a:rPr lang="de-DE" sz="2400" b="1" dirty="0"/>
              <a:t> e </a:t>
            </a:r>
            <a:r>
              <a:rPr lang="de-DE" sz="2400" b="1" dirty="0" err="1"/>
              <a:t>kërkimit</a:t>
            </a:r>
            <a:r>
              <a:rPr lang="de-DE" sz="2400" b="1" dirty="0"/>
              <a:t> </a:t>
            </a:r>
            <a:r>
              <a:rPr lang="de-DE" sz="2400" b="1" dirty="0" err="1"/>
              <a:t>të</a:t>
            </a:r>
            <a:r>
              <a:rPr lang="de-DE" sz="2400" b="1" dirty="0"/>
              <a:t> </a:t>
            </a:r>
            <a:r>
              <a:rPr lang="de-DE" sz="2400" b="1" dirty="0" err="1"/>
              <a:t>provës</a:t>
            </a:r>
            <a:r>
              <a:rPr lang="de-DE" sz="2400" b="1" dirty="0"/>
              <a:t> </a:t>
            </a:r>
            <a:r>
              <a:rPr lang="de-DE" sz="2400" b="1" dirty="0" err="1"/>
              <a:t>në</a:t>
            </a:r>
            <a:r>
              <a:rPr lang="de-DE" sz="2400" b="1" dirty="0"/>
              <a:t> </a:t>
            </a:r>
            <a:r>
              <a:rPr lang="de-DE" sz="2400" b="1" dirty="0" err="1"/>
              <a:t>procesin</a:t>
            </a:r>
            <a:r>
              <a:rPr lang="de-DE" sz="2400" b="1" dirty="0"/>
              <a:t> </a:t>
            </a:r>
            <a:r>
              <a:rPr lang="de-DE" sz="2400" b="1" dirty="0" err="1"/>
              <a:t>penal</a:t>
            </a:r>
            <a:r>
              <a:rPr lang="de-DE" sz="2400" b="1" dirty="0" smtClean="0"/>
              <a:t>’</a:t>
            </a:r>
          </a:p>
          <a:p>
            <a:pPr algn="ctr" rtl="1"/>
            <a:endParaRPr lang="de-DE" sz="900" b="1" dirty="0"/>
          </a:p>
          <a:p>
            <a:pPr algn="ctr" rtl="1"/>
            <a:r>
              <a:rPr lang="de-DE" sz="2400" b="1" dirty="0"/>
              <a:t>27 </a:t>
            </a:r>
            <a:r>
              <a:rPr lang="de-DE" sz="2400" b="1" dirty="0" err="1"/>
              <a:t>nëntor</a:t>
            </a:r>
            <a:r>
              <a:rPr lang="de-DE" sz="2400" b="1" dirty="0"/>
              <a:t> 2024, </a:t>
            </a:r>
            <a:r>
              <a:rPr lang="de-DE" sz="2400" b="1" dirty="0" err="1"/>
              <a:t>Tirane</a:t>
            </a:r>
            <a:endParaRPr lang="de-DE" sz="2400" b="1" dirty="0" smtClean="0"/>
          </a:p>
        </p:txBody>
      </p:sp>
      <p:pic>
        <p:nvPicPr>
          <p:cNvPr id="10" name="Grafik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104" y="1754823"/>
            <a:ext cx="1652765" cy="1394777"/>
          </a:xfrm>
          <a:prstGeom prst="rect">
            <a:avLst/>
          </a:prstGeom>
          <a:noFill/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493" y="1754823"/>
            <a:ext cx="1273049" cy="1273049"/>
          </a:xfrm>
          <a:prstGeom prst="rect">
            <a:avLst/>
          </a:prstGeom>
        </p:spPr>
      </p:pic>
      <p:pic>
        <p:nvPicPr>
          <p:cNvPr id="12" name="Inhaltsplatzhalter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580" y="420606"/>
            <a:ext cx="3672840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73813" y="2180654"/>
            <a:ext cx="1741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e-DE" altLang="de-DE" sz="2400" b="1" dirty="0" err="1">
                <a:latin typeface="Arial" panose="020B0604020202020204" pitchFamily="34" charset="0"/>
              </a:rPr>
              <a:t>pyetësorin</a:t>
            </a:r>
            <a:endParaRPr kumimoji="0" lang="de-DE" altLang="de-DE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nhaltsplatzhalt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984" y="929835"/>
            <a:ext cx="3672840" cy="792480"/>
          </a:xfr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813" y="2819399"/>
            <a:ext cx="1831675" cy="183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0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 </vt:lpstr>
      <vt:lpstr>pyetësorin</vt:lpstr>
    </vt:vector>
  </TitlesOfParts>
  <Company>IRZ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Henzler-Carrascal Isabel</dc:creator>
  <cp:lastModifiedBy>Koco</cp:lastModifiedBy>
  <cp:revision>9</cp:revision>
  <dcterms:created xsi:type="dcterms:W3CDTF">2023-03-06T04:45:27Z</dcterms:created>
  <dcterms:modified xsi:type="dcterms:W3CDTF">2024-11-25T09:47:13Z</dcterms:modified>
</cp:coreProperties>
</file>