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74" r:id="rId7"/>
    <p:sldId id="275" r:id="rId8"/>
    <p:sldId id="261" r:id="rId9"/>
    <p:sldId id="272" r:id="rId10"/>
    <p:sldId id="262" r:id="rId11"/>
    <p:sldId id="263" r:id="rId12"/>
    <p:sldId id="273" r:id="rId13"/>
    <p:sldId id="267" r:id="rId14"/>
    <p:sldId id="265" r:id="rId15"/>
    <p:sldId id="268" r:id="rId16"/>
    <p:sldId id="269" r:id="rId17"/>
    <p:sldId id="266" r:id="rId18"/>
    <p:sldId id="270" r:id="rId19"/>
    <p:sldId id="271" r:id="rId20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4767" autoAdjust="0"/>
  </p:normalViewPr>
  <p:slideViewPr>
    <p:cSldViewPr snapToGrid="0">
      <p:cViewPr varScale="1">
        <p:scale>
          <a:sx n="109" d="100"/>
          <a:sy n="109" d="100"/>
        </p:scale>
        <p:origin x="72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89213" y="644769"/>
            <a:ext cx="8915399" cy="3203084"/>
          </a:xfrm>
        </p:spPr>
        <p:txBody>
          <a:bodyPr>
            <a:normAutofit fontScale="9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Pasuria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trashëgimore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shpërndarjes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q-A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Masat provizore për sigurimin e pasurisë trashëgimore.</a:t>
            </a:r>
            <a:endParaRPr lang="it-IT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89213" y="4407877"/>
            <a:ext cx="8915399" cy="1495785"/>
          </a:xfrm>
        </p:spPr>
        <p:txBody>
          <a:bodyPr>
            <a:noAutofit/>
          </a:bodyPr>
          <a:lstStyle/>
          <a:p>
            <a:r>
              <a:rPr lang="it-IT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it-IT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mars</a:t>
            </a:r>
            <a:r>
              <a:rPr lang="it-IT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</a:p>
          <a:p>
            <a:r>
              <a:rPr lang="it-IT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Trajnim</a:t>
            </a:r>
            <a:r>
              <a:rPr lang="it-IT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Vazhdues</a:t>
            </a:r>
            <a:r>
              <a:rPr lang="it-IT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Shkolla</a:t>
            </a:r>
            <a:r>
              <a:rPr lang="it-IT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it-IT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Magjistraturës</a:t>
            </a:r>
            <a:r>
              <a:rPr lang="it-IT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it-IT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it-IT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Altin</a:t>
            </a:r>
            <a:r>
              <a:rPr lang="it-IT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Shkurti</a:t>
            </a:r>
            <a:endParaRPr lang="it-IT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575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A10D6-94DA-F742-BA81-EA56646C9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3E83E-E2FD-C044-96EB-4561708AA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/>
              <a:t>Me </a:t>
            </a:r>
            <a:r>
              <a:rPr lang="en-US" sz="2400" dirty="0" err="1"/>
              <a:t>trashëgim</a:t>
            </a:r>
            <a:r>
              <a:rPr lang="en-US" sz="2400" dirty="0"/>
              <a:t> </a:t>
            </a:r>
            <a:r>
              <a:rPr lang="en-US" sz="2400" dirty="0" err="1"/>
              <a:t>kalon</a:t>
            </a:r>
            <a:r>
              <a:rPr lang="en-US" sz="2400" dirty="0"/>
              <a:t> </a:t>
            </a:r>
            <a:r>
              <a:rPr lang="en-US" sz="2400" dirty="0" err="1"/>
              <a:t>edhe</a:t>
            </a:r>
            <a:r>
              <a:rPr lang="en-US" sz="2400" dirty="0"/>
              <a:t> </a:t>
            </a:r>
            <a:r>
              <a:rPr lang="en-US" sz="2400" dirty="0" err="1"/>
              <a:t>posedimi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pasurisë</a:t>
            </a:r>
            <a:r>
              <a:rPr lang="en-US" sz="2400" dirty="0"/>
              <a:t> </a:t>
            </a:r>
            <a:r>
              <a:rPr lang="en-US" sz="2400" dirty="0" err="1"/>
              <a:t>trashëgimore</a:t>
            </a:r>
            <a:r>
              <a:rPr lang="en-US" sz="2400" dirty="0"/>
              <a:t> (</a:t>
            </a:r>
            <a:r>
              <a:rPr lang="en-US" sz="2400" dirty="0" err="1"/>
              <a:t>neni</a:t>
            </a:r>
            <a:r>
              <a:rPr lang="en-US" sz="2400" dirty="0"/>
              <a:t> 331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K.Civil</a:t>
            </a:r>
            <a:r>
              <a:rPr lang="en-US" sz="2400" dirty="0"/>
              <a:t>);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400" dirty="0"/>
          </a:p>
          <a:p>
            <a:pPr>
              <a:spcBef>
                <a:spcPts val="0"/>
              </a:spcBef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 err="1"/>
              <a:t>Trashëgimarëve</a:t>
            </a:r>
            <a:r>
              <a:rPr lang="en-US" sz="2400" dirty="0"/>
              <a:t> u </a:t>
            </a:r>
            <a:r>
              <a:rPr lang="en-US" sz="2400" dirty="0" err="1"/>
              <a:t>kalojnë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gjitha</a:t>
            </a:r>
            <a:r>
              <a:rPr lang="en-US" sz="2400" dirty="0"/>
              <a:t> </a:t>
            </a:r>
            <a:r>
              <a:rPr lang="en-US" sz="2400" dirty="0" err="1"/>
              <a:t>detyrimet</a:t>
            </a:r>
            <a:r>
              <a:rPr lang="en-US" sz="2400" dirty="0"/>
              <a:t> </a:t>
            </a:r>
            <a:r>
              <a:rPr lang="en-US" sz="2400" dirty="0" err="1"/>
              <a:t>pasurore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trashëgimlënsit</a:t>
            </a:r>
            <a:r>
              <a:rPr lang="en-US" sz="2400" dirty="0"/>
              <a:t>, me </a:t>
            </a:r>
            <a:r>
              <a:rPr lang="en-US" sz="2400" dirty="0" err="1"/>
              <a:t>përjashtim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atyre</a:t>
            </a:r>
            <a:r>
              <a:rPr lang="en-US" sz="2400" dirty="0"/>
              <a:t> </a:t>
            </a:r>
            <a:r>
              <a:rPr lang="en-US" sz="2400" dirty="0" err="1"/>
              <a:t>detyrimeve</a:t>
            </a:r>
            <a:r>
              <a:rPr lang="en-US" sz="2400" dirty="0"/>
              <a:t> </a:t>
            </a:r>
            <a:r>
              <a:rPr lang="en-US" sz="2400" dirty="0" err="1"/>
              <a:t>që</a:t>
            </a:r>
            <a:r>
              <a:rPr lang="en-US" sz="2400" dirty="0"/>
              <a:t> </a:t>
            </a:r>
            <a:r>
              <a:rPr lang="en-US" sz="2400" dirty="0" err="1"/>
              <a:t>lidhen</a:t>
            </a:r>
            <a:r>
              <a:rPr lang="en-US" sz="2400" dirty="0"/>
              <a:t> </a:t>
            </a:r>
            <a:r>
              <a:rPr lang="en-US" sz="2400" dirty="0" err="1"/>
              <a:t>ngushtë</a:t>
            </a:r>
            <a:r>
              <a:rPr lang="en-US" sz="2400" dirty="0"/>
              <a:t> me </a:t>
            </a:r>
            <a:r>
              <a:rPr lang="en-US" sz="2400" dirty="0" err="1"/>
              <a:t>personin</a:t>
            </a:r>
            <a:r>
              <a:rPr lang="en-US" sz="2400" dirty="0"/>
              <a:t> e </a:t>
            </a:r>
            <a:r>
              <a:rPr lang="en-US" sz="2400" dirty="0" err="1"/>
              <a:t>trashëgimlënsit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detyruar</a:t>
            </a:r>
            <a:r>
              <a:rPr lang="en-US" sz="2400" dirty="0"/>
              <a:t> (</a:t>
            </a:r>
            <a:r>
              <a:rPr lang="en-US" sz="2400" dirty="0" err="1"/>
              <a:t>bërja</a:t>
            </a:r>
            <a:r>
              <a:rPr lang="en-US" sz="2400" dirty="0"/>
              <a:t> e </a:t>
            </a:r>
            <a:r>
              <a:rPr lang="en-US" sz="2400" dirty="0" err="1"/>
              <a:t>një</a:t>
            </a:r>
            <a:r>
              <a:rPr lang="en-US" sz="2400" dirty="0"/>
              <a:t> </a:t>
            </a:r>
            <a:r>
              <a:rPr lang="en-US" sz="2400" dirty="0" err="1"/>
              <a:t>skulpture</a:t>
            </a:r>
            <a:r>
              <a:rPr lang="en-US" sz="2400" dirty="0"/>
              <a:t>);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0971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23967-BBC6-4748-823E-5AB49A539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0130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9E07E-CD01-D949-885E-5C34BD4A1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48153"/>
            <a:ext cx="8915400" cy="5169877"/>
          </a:xfrm>
        </p:spPr>
        <p:txBody>
          <a:bodyPr>
            <a:noAutofit/>
          </a:bodyPr>
          <a:lstStyle/>
          <a:p>
            <a:r>
              <a:rPr lang="en-US" sz="2400" dirty="0" err="1"/>
              <a:t>Trashëgimtarët</a:t>
            </a:r>
            <a:r>
              <a:rPr lang="en-US" sz="2400" dirty="0"/>
              <a:t> </a:t>
            </a:r>
            <a:r>
              <a:rPr lang="en-US" sz="2400" dirty="0" err="1"/>
              <a:t>përgjigjen</a:t>
            </a:r>
            <a:r>
              <a:rPr lang="en-US" sz="2400" dirty="0"/>
              <a:t> </a:t>
            </a:r>
            <a:r>
              <a:rPr lang="en-US" sz="2400" dirty="0" err="1"/>
              <a:t>për</a:t>
            </a:r>
            <a:r>
              <a:rPr lang="en-US" sz="2400" dirty="0"/>
              <a:t> </a:t>
            </a:r>
            <a:r>
              <a:rPr lang="en-US" sz="2400" dirty="0" err="1"/>
              <a:t>detyrimet</a:t>
            </a:r>
            <a:r>
              <a:rPr lang="en-US" sz="2400" dirty="0"/>
              <a:t> </a:t>
            </a:r>
            <a:r>
              <a:rPr lang="en-US" sz="2400" dirty="0" err="1"/>
              <a:t>qe</a:t>
            </a:r>
            <a:r>
              <a:rPr lang="en-US" sz="2400" dirty="0"/>
              <a:t>̈ </a:t>
            </a:r>
            <a:r>
              <a:rPr lang="en-US" sz="2400" dirty="0" err="1"/>
              <a:t>rëndojne</a:t>
            </a:r>
            <a:r>
              <a:rPr lang="en-US" sz="2400" dirty="0"/>
              <a:t>̈ </a:t>
            </a:r>
            <a:r>
              <a:rPr lang="en-US" sz="2400" dirty="0" err="1"/>
              <a:t>mbi</a:t>
            </a:r>
            <a:r>
              <a:rPr lang="en-US" sz="2400" dirty="0"/>
              <a:t> </a:t>
            </a:r>
            <a:r>
              <a:rPr lang="en-US" sz="2400" dirty="0" err="1"/>
              <a:t>pasurine</a:t>
            </a:r>
            <a:r>
              <a:rPr lang="en-US" sz="2400" dirty="0"/>
              <a:t>̈ </a:t>
            </a:r>
            <a:r>
              <a:rPr lang="en-US" sz="2400" dirty="0" err="1"/>
              <a:t>trashëgimore</a:t>
            </a:r>
            <a:r>
              <a:rPr lang="en-US" sz="2400" dirty="0"/>
              <a:t> në </a:t>
            </a:r>
            <a:r>
              <a:rPr lang="en-US" sz="2400" dirty="0" err="1"/>
              <a:t>përpjesëtim</a:t>
            </a:r>
            <a:r>
              <a:rPr lang="en-US" sz="2400" dirty="0"/>
              <a:t> me </a:t>
            </a:r>
            <a:r>
              <a:rPr lang="en-US" sz="2400" dirty="0" err="1"/>
              <a:t>pjesët</a:t>
            </a:r>
            <a:r>
              <a:rPr lang="en-US" sz="2400" dirty="0"/>
              <a:t> e </a:t>
            </a:r>
            <a:r>
              <a:rPr lang="en-US" sz="2400" dirty="0" err="1"/>
              <a:t>tyre</a:t>
            </a:r>
            <a:r>
              <a:rPr lang="en-US" sz="2400" dirty="0"/>
              <a:t>, </a:t>
            </a:r>
            <a:r>
              <a:rPr lang="en-US" sz="2400" dirty="0" err="1"/>
              <a:t>gjer</a:t>
            </a:r>
            <a:r>
              <a:rPr lang="en-US" sz="2400" dirty="0"/>
              <a:t> në </a:t>
            </a:r>
            <a:r>
              <a:rPr lang="en-US" sz="2400" dirty="0" err="1"/>
              <a:t>vleftën</a:t>
            </a:r>
            <a:r>
              <a:rPr lang="en-US" sz="2400" dirty="0"/>
              <a:t> e </a:t>
            </a:r>
            <a:r>
              <a:rPr lang="en-US" sz="2400" dirty="0" err="1"/>
              <a:t>pasurise</a:t>
            </a:r>
            <a:r>
              <a:rPr lang="en-US" sz="2400" dirty="0"/>
              <a:t>̈ </a:t>
            </a:r>
            <a:r>
              <a:rPr lang="en-US" sz="2400" dirty="0" err="1"/>
              <a:t>trashëgimore</a:t>
            </a:r>
            <a:r>
              <a:rPr lang="en-US" sz="2400" dirty="0"/>
              <a:t> </a:t>
            </a:r>
            <a:r>
              <a:rPr lang="en-US" sz="2400" dirty="0" err="1"/>
              <a:t>qe</a:t>
            </a:r>
            <a:r>
              <a:rPr lang="en-US" sz="2400" dirty="0"/>
              <a:t>̈ </a:t>
            </a:r>
            <a:r>
              <a:rPr lang="en-US" sz="2400" dirty="0" err="1"/>
              <a:t>kane</a:t>
            </a:r>
            <a:r>
              <a:rPr lang="en-US" sz="2400" dirty="0"/>
              <a:t>̈ </a:t>
            </a:r>
            <a:r>
              <a:rPr lang="en-US" sz="2400" dirty="0" err="1"/>
              <a:t>marre</a:t>
            </a:r>
            <a:r>
              <a:rPr lang="en-US" sz="2400" dirty="0"/>
              <a:t>̈. </a:t>
            </a:r>
          </a:p>
          <a:p>
            <a:endParaRPr lang="en-US" sz="2400" dirty="0"/>
          </a:p>
          <a:p>
            <a:r>
              <a:rPr lang="en-US" sz="2400" dirty="0" err="1"/>
              <a:t>Detyrime</a:t>
            </a:r>
            <a:r>
              <a:rPr lang="en-US" sz="2400" dirty="0"/>
              <a:t> </a:t>
            </a:r>
            <a:r>
              <a:rPr lang="en-US" sz="2400" dirty="0" err="1"/>
              <a:t>qe</a:t>
            </a:r>
            <a:r>
              <a:rPr lang="en-US" sz="2400" dirty="0"/>
              <a:t>̈ </a:t>
            </a:r>
            <a:r>
              <a:rPr lang="en-US" sz="2400" dirty="0" err="1"/>
              <a:t>rëndojne</a:t>
            </a:r>
            <a:r>
              <a:rPr lang="en-US" sz="2400" dirty="0"/>
              <a:t>̈ </a:t>
            </a:r>
            <a:r>
              <a:rPr lang="en-US" sz="2400" dirty="0" err="1"/>
              <a:t>mbi</a:t>
            </a:r>
            <a:r>
              <a:rPr lang="en-US" sz="2400" dirty="0"/>
              <a:t> </a:t>
            </a:r>
            <a:r>
              <a:rPr lang="en-US" sz="2400" dirty="0" err="1"/>
              <a:t>pasurine</a:t>
            </a:r>
            <a:r>
              <a:rPr lang="en-US" sz="2400" dirty="0"/>
              <a:t>̈ </a:t>
            </a:r>
            <a:r>
              <a:rPr lang="en-US" sz="2400" dirty="0" err="1"/>
              <a:t>trashëgimore</a:t>
            </a:r>
            <a:r>
              <a:rPr lang="en-US" sz="2400" dirty="0"/>
              <a:t> </a:t>
            </a:r>
            <a:r>
              <a:rPr lang="en-US" sz="2400" dirty="0" err="1"/>
              <a:t>janë</a:t>
            </a:r>
            <a:r>
              <a:rPr lang="en-US" sz="2400" dirty="0"/>
              <a:t>:</a:t>
            </a:r>
          </a:p>
          <a:p>
            <a:r>
              <a:rPr lang="en-US" sz="2400" dirty="0"/>
              <a:t>a) </a:t>
            </a:r>
            <a:r>
              <a:rPr lang="en-US" sz="2400" dirty="0" err="1"/>
              <a:t>detyrimet</a:t>
            </a:r>
            <a:r>
              <a:rPr lang="en-US" sz="2400" dirty="0"/>
              <a:t> e </a:t>
            </a:r>
            <a:r>
              <a:rPr lang="en-US" sz="2400" dirty="0" err="1"/>
              <a:t>trashëgimlënësit</a:t>
            </a:r>
            <a:r>
              <a:rPr lang="en-US" sz="2400" dirty="0"/>
              <a:t>; </a:t>
            </a:r>
          </a:p>
          <a:p>
            <a:r>
              <a:rPr lang="en-US" sz="2400" dirty="0"/>
              <a:t>b) </a:t>
            </a:r>
            <a:r>
              <a:rPr lang="en-US" sz="2400" dirty="0" err="1"/>
              <a:t>shpenzimet</a:t>
            </a:r>
            <a:r>
              <a:rPr lang="en-US" sz="2400" dirty="0"/>
              <a:t> e </a:t>
            </a:r>
            <a:r>
              <a:rPr lang="en-US" sz="2400" dirty="0" err="1"/>
              <a:t>varrimit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tij</a:t>
            </a:r>
            <a:r>
              <a:rPr lang="en-US" sz="2400" dirty="0"/>
              <a:t>;</a:t>
            </a:r>
          </a:p>
          <a:p>
            <a:r>
              <a:rPr lang="en-US" sz="2400" dirty="0"/>
              <a:t>c) </a:t>
            </a:r>
            <a:r>
              <a:rPr lang="en-US" sz="2400" dirty="0" err="1"/>
              <a:t>shpenzimet</a:t>
            </a:r>
            <a:r>
              <a:rPr lang="en-US" sz="2400" dirty="0"/>
              <a:t> </a:t>
            </a:r>
            <a:r>
              <a:rPr lang="en-US" sz="2400" dirty="0" err="1"/>
              <a:t>qe</a:t>
            </a:r>
            <a:r>
              <a:rPr lang="en-US" sz="2400" dirty="0"/>
              <a:t>̈ </a:t>
            </a:r>
            <a:r>
              <a:rPr lang="en-US" sz="2400" dirty="0" err="1"/>
              <a:t>nevojiten</a:t>
            </a:r>
            <a:r>
              <a:rPr lang="en-US" sz="2400" dirty="0"/>
              <a:t> </a:t>
            </a:r>
            <a:r>
              <a:rPr lang="en-US" sz="2400" dirty="0" err="1"/>
              <a:t>për</a:t>
            </a:r>
            <a:r>
              <a:rPr lang="en-US" sz="2400" dirty="0"/>
              <a:t> </a:t>
            </a:r>
            <a:r>
              <a:rPr lang="en-US" sz="2400" dirty="0" err="1"/>
              <a:t>ruajtjen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administrimin</a:t>
            </a:r>
            <a:r>
              <a:rPr lang="en-US" sz="2400" dirty="0"/>
              <a:t> e </a:t>
            </a:r>
            <a:r>
              <a:rPr lang="en-US" sz="2400" dirty="0" err="1"/>
              <a:t>pasurise</a:t>
            </a:r>
            <a:r>
              <a:rPr lang="en-US" sz="2400" dirty="0"/>
              <a:t>̈ </a:t>
            </a:r>
            <a:r>
              <a:rPr lang="en-US" sz="2400" dirty="0" err="1"/>
              <a:t>trashgimore</a:t>
            </a:r>
            <a:r>
              <a:rPr lang="en-US" sz="2400" dirty="0"/>
              <a:t>, </a:t>
            </a:r>
            <a:r>
              <a:rPr lang="en-US" sz="2400" dirty="0" err="1"/>
              <a:t>deri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ajo </a:t>
            </a:r>
            <a:r>
              <a:rPr lang="en-US" sz="2400" dirty="0" err="1"/>
              <a:t>t’u</a:t>
            </a:r>
            <a:r>
              <a:rPr lang="en-US" sz="2400" dirty="0"/>
              <a:t> </a:t>
            </a:r>
            <a:r>
              <a:rPr lang="en-US" sz="2400" dirty="0" err="1"/>
              <a:t>kaloje</a:t>
            </a:r>
            <a:r>
              <a:rPr lang="en-US" sz="2400" dirty="0"/>
              <a:t>̈ </a:t>
            </a:r>
            <a:r>
              <a:rPr lang="en-US" sz="2400" dirty="0" err="1"/>
              <a:t>trashëgimtarëve</a:t>
            </a:r>
            <a:r>
              <a:rPr lang="en-US" sz="2400" dirty="0"/>
              <a:t> </a:t>
            </a:r>
            <a:r>
              <a:rPr lang="en-US" sz="2400" dirty="0" err="1"/>
              <a:t>përkatës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9910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52975-D084-E348-B48A-2E9F5EEC8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8B26F-B659-734C-8192-2055FD91B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400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 err="1"/>
              <a:t>Sendet</a:t>
            </a:r>
            <a:r>
              <a:rPr lang="en-US" sz="2400" dirty="0"/>
              <a:t> </a:t>
            </a:r>
            <a:r>
              <a:rPr lang="en-US" sz="2400" dirty="0" err="1"/>
              <a:t>shtëpiake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përdorimit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zakonshëm</a:t>
            </a:r>
            <a:r>
              <a:rPr lang="en-US" sz="2400" dirty="0"/>
              <a:t>, </a:t>
            </a:r>
            <a:r>
              <a:rPr lang="en-US" sz="2400" dirty="0" err="1"/>
              <a:t>nuk</a:t>
            </a:r>
            <a:r>
              <a:rPr lang="en-US" sz="2400" dirty="0"/>
              <a:t> </a:t>
            </a:r>
            <a:r>
              <a:rPr lang="en-US" sz="2400" dirty="0" err="1"/>
              <a:t>bëjnë</a:t>
            </a:r>
            <a:r>
              <a:rPr lang="en-US" sz="2400" dirty="0"/>
              <a:t> </a:t>
            </a:r>
            <a:r>
              <a:rPr lang="en-US" sz="2400" dirty="0" err="1"/>
              <a:t>pjesë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masën</a:t>
            </a:r>
            <a:r>
              <a:rPr lang="en-US" sz="2400" dirty="0"/>
              <a:t> e </a:t>
            </a:r>
            <a:r>
              <a:rPr lang="en-US" sz="2400" dirty="0" err="1"/>
              <a:t>pasurisë</a:t>
            </a:r>
            <a:r>
              <a:rPr lang="en-US" sz="2400" dirty="0"/>
              <a:t> </a:t>
            </a:r>
            <a:r>
              <a:rPr lang="en-US" sz="2400" dirty="0" err="1"/>
              <a:t>trashëgimore</a:t>
            </a:r>
            <a:r>
              <a:rPr lang="en-US" sz="2400" dirty="0"/>
              <a:t> para </a:t>
            </a:r>
            <a:r>
              <a:rPr lang="en-US" sz="2400" dirty="0" err="1"/>
              <a:t>shpërndarjes</a:t>
            </a:r>
            <a:r>
              <a:rPr lang="en-US" sz="2400" dirty="0"/>
              <a:t>. </a:t>
            </a:r>
            <a:r>
              <a:rPr lang="en-US" sz="2400" dirty="0" err="1"/>
              <a:t>Këto</a:t>
            </a:r>
            <a:r>
              <a:rPr lang="en-US" sz="2400" dirty="0"/>
              <a:t> </a:t>
            </a:r>
            <a:r>
              <a:rPr lang="en-US" sz="2400" dirty="0" err="1"/>
              <a:t>sende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merr</a:t>
            </a:r>
            <a:r>
              <a:rPr lang="en-US" sz="2400" dirty="0"/>
              <a:t> </a:t>
            </a:r>
            <a:r>
              <a:rPr lang="en-US" sz="2400" dirty="0" err="1"/>
              <a:t>tej</a:t>
            </a:r>
            <a:r>
              <a:rPr lang="en-US" sz="2400" dirty="0"/>
              <a:t> </a:t>
            </a:r>
            <a:r>
              <a:rPr lang="en-US" sz="2400" dirty="0" err="1"/>
              <a:t>pjesës</a:t>
            </a:r>
            <a:r>
              <a:rPr lang="en-US" sz="2400" dirty="0"/>
              <a:t> </a:t>
            </a:r>
            <a:r>
              <a:rPr lang="en-US" sz="2400" dirty="0" err="1"/>
              <a:t>së</a:t>
            </a:r>
            <a:r>
              <a:rPr lang="en-US" sz="2400" dirty="0"/>
              <a:t> </a:t>
            </a:r>
            <a:r>
              <a:rPr lang="en-US" sz="2400" dirty="0" err="1"/>
              <a:t>tij</a:t>
            </a:r>
            <a:r>
              <a:rPr lang="en-US" sz="2400" dirty="0"/>
              <a:t> </a:t>
            </a:r>
            <a:r>
              <a:rPr lang="en-US" sz="2400" dirty="0" err="1"/>
              <a:t>trashëgimtari</a:t>
            </a:r>
            <a:r>
              <a:rPr lang="en-US" sz="2400" dirty="0"/>
              <a:t> </a:t>
            </a:r>
            <a:r>
              <a:rPr lang="en-US" sz="2400" dirty="0" err="1"/>
              <a:t>që</a:t>
            </a:r>
            <a:r>
              <a:rPr lang="en-US" sz="2400" dirty="0"/>
              <a:t> </a:t>
            </a:r>
            <a:r>
              <a:rPr lang="en-US" sz="2400" dirty="0" err="1"/>
              <a:t>thirret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trashëgim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ka </a:t>
            </a:r>
            <a:r>
              <a:rPr lang="en-US" sz="2400" dirty="0" err="1"/>
              <a:t>jetaur</a:t>
            </a:r>
            <a:r>
              <a:rPr lang="en-US" sz="2400" dirty="0"/>
              <a:t> me </a:t>
            </a:r>
            <a:r>
              <a:rPr lang="en-US" sz="2400" dirty="0" err="1"/>
              <a:t>trashëgimlënësin</a:t>
            </a:r>
            <a:r>
              <a:rPr lang="en-US" sz="2400" dirty="0"/>
              <a:t> (</a:t>
            </a:r>
            <a:r>
              <a:rPr lang="en-US" sz="2400" dirty="0" err="1"/>
              <a:t>neni</a:t>
            </a:r>
            <a:r>
              <a:rPr lang="en-US" sz="2400" dirty="0"/>
              <a:t> 368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K.Civil</a:t>
            </a:r>
            <a:r>
              <a:rPr lang="en-US" sz="2400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066621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3CC42-9FBF-A244-9685-B6A130883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/>
                </a:solidFill>
              </a:rPr>
              <a:t>Masat</a:t>
            </a:r>
            <a:r>
              <a:rPr lang="en-US" dirty="0">
                <a:solidFill>
                  <a:schemeClr val="accent1"/>
                </a:solidFill>
              </a:rPr>
              <a:t> e </a:t>
            </a:r>
            <a:r>
              <a:rPr lang="en-US" dirty="0" err="1">
                <a:solidFill>
                  <a:schemeClr val="accent1"/>
                </a:solidFill>
              </a:rPr>
              <a:t>sigurimit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të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pasurisë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trashëgimore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96C51-98C6-F04B-9688-838BDE32D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Kur </a:t>
            </a:r>
            <a:r>
              <a:rPr lang="en-US" sz="2400" dirty="0" err="1"/>
              <a:t>vendosen</a:t>
            </a:r>
            <a:r>
              <a:rPr lang="en-US" sz="2400" dirty="0"/>
              <a:t> </a:t>
            </a:r>
            <a:r>
              <a:rPr lang="en-US" sz="2400" dirty="0" err="1"/>
              <a:t>masat</a:t>
            </a:r>
            <a:r>
              <a:rPr lang="en-US" sz="2400" dirty="0"/>
              <a:t>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sigurimin</a:t>
            </a:r>
            <a:r>
              <a:rPr lang="en-US" sz="2400" dirty="0"/>
              <a:t> e </a:t>
            </a:r>
            <a:r>
              <a:rPr lang="en-US" sz="2400" dirty="0" err="1"/>
              <a:t>pasurisë</a:t>
            </a:r>
            <a:r>
              <a:rPr lang="en-US" sz="2400" dirty="0"/>
              <a:t>?</a:t>
            </a:r>
          </a:p>
          <a:p>
            <a:r>
              <a:rPr lang="en-US" sz="2400" dirty="0"/>
              <a:t>a ) </a:t>
            </a:r>
            <a:r>
              <a:rPr lang="en-US" sz="2400" dirty="0" err="1"/>
              <a:t>kur</a:t>
            </a:r>
            <a:r>
              <a:rPr lang="en-US" sz="2400" dirty="0"/>
              <a:t> </a:t>
            </a:r>
            <a:r>
              <a:rPr lang="en-US" sz="2400" dirty="0" err="1"/>
              <a:t>shihet</a:t>
            </a:r>
            <a:r>
              <a:rPr lang="en-US" sz="2400" dirty="0"/>
              <a:t> e </a:t>
            </a:r>
            <a:r>
              <a:rPr lang="en-US" sz="2400" dirty="0" err="1"/>
              <a:t>nevojshme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mbrohen</a:t>
            </a:r>
            <a:r>
              <a:rPr lang="en-US" sz="2400" dirty="0"/>
              <a:t> </a:t>
            </a:r>
            <a:r>
              <a:rPr lang="en-US" sz="2400" dirty="0" err="1"/>
              <a:t>interesat</a:t>
            </a:r>
            <a:r>
              <a:rPr lang="en-US" sz="2400" dirty="0"/>
              <a:t> e </a:t>
            </a:r>
            <a:r>
              <a:rPr lang="en-US" sz="2400" dirty="0" err="1"/>
              <a:t>trashëgimtarëve</a:t>
            </a:r>
            <a:r>
              <a:rPr lang="en-US" sz="2400" dirty="0"/>
              <a:t>, </a:t>
            </a:r>
          </a:p>
          <a:p>
            <a:r>
              <a:rPr lang="en-US" sz="2400" dirty="0"/>
              <a:t>b )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personave</a:t>
            </a:r>
            <a:r>
              <a:rPr lang="en-US" sz="2400" dirty="0"/>
              <a:t> </a:t>
            </a:r>
            <a:r>
              <a:rPr lang="en-US" sz="2400" dirty="0" err="1"/>
              <a:t>qe</a:t>
            </a:r>
            <a:r>
              <a:rPr lang="en-US" sz="2400" dirty="0"/>
              <a:t>̈ </a:t>
            </a:r>
            <a:r>
              <a:rPr lang="en-US" sz="2400" dirty="0" err="1"/>
              <a:t>mund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përfitojne</a:t>
            </a:r>
            <a:r>
              <a:rPr lang="en-US" sz="2400" dirty="0"/>
              <a:t>̈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disponimet</a:t>
            </a:r>
            <a:r>
              <a:rPr lang="en-US" sz="2400" dirty="0"/>
              <a:t> me testament, </a:t>
            </a:r>
          </a:p>
          <a:p>
            <a:r>
              <a:rPr lang="en-US" sz="2400" dirty="0"/>
              <a:t>c )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kreditorëve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trashëgimlënësit</a:t>
            </a:r>
            <a:r>
              <a:rPr lang="en-US" sz="2400" dirty="0"/>
              <a:t> </a:t>
            </a:r>
            <a:r>
              <a:rPr lang="en-US" sz="2400" dirty="0" err="1"/>
              <a:t>ose</a:t>
            </a:r>
            <a:r>
              <a:rPr lang="en-US" sz="2400" dirty="0"/>
              <a:t> </a:t>
            </a:r>
          </a:p>
          <a:p>
            <a:r>
              <a:rPr lang="en-US" sz="2400" dirty="0"/>
              <a:t>d )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shtetit</a:t>
            </a:r>
            <a:r>
              <a:rPr lang="en-US" sz="2400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179718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BBEE7-57ED-1F4B-9B1E-718D8341A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Masat</a:t>
            </a:r>
            <a:r>
              <a:rPr lang="en-US" dirty="0"/>
              <a:t> e </a:t>
            </a:r>
            <a:r>
              <a:rPr lang="en-US" dirty="0" err="1"/>
              <a:t>sigurimit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pasurisë</a:t>
            </a:r>
            <a:r>
              <a:rPr lang="en-US" dirty="0"/>
              <a:t> </a:t>
            </a:r>
            <a:r>
              <a:rPr lang="en-US" dirty="0" err="1"/>
              <a:t>trashëgimore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BD1C-62ED-1349-818C-40892D87B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Masat</a:t>
            </a:r>
            <a:r>
              <a:rPr lang="en-US" sz="2400" dirty="0"/>
              <a:t> e </a:t>
            </a:r>
            <a:r>
              <a:rPr lang="en-US" sz="2400" dirty="0" err="1"/>
              <a:t>sigurimit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pasurisë</a:t>
            </a:r>
            <a:r>
              <a:rPr lang="en-US" sz="2400" dirty="0"/>
              <a:t> </a:t>
            </a:r>
            <a:r>
              <a:rPr lang="en-US" sz="2400" dirty="0" err="1"/>
              <a:t>trashëgimore</a:t>
            </a:r>
            <a:r>
              <a:rPr lang="en-US" sz="2400" dirty="0"/>
              <a:t> </a:t>
            </a:r>
            <a:r>
              <a:rPr lang="en-US" sz="2400" dirty="0" err="1"/>
              <a:t>janë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r>
              <a:rPr lang="en-US" sz="2400" dirty="0"/>
              <a:t>1) </a:t>
            </a:r>
            <a:r>
              <a:rPr lang="en-US" sz="2400" dirty="0" err="1"/>
              <a:t>Inventarizimi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pasurisë</a:t>
            </a:r>
            <a:r>
              <a:rPr lang="en-US" sz="2400" dirty="0"/>
              <a:t>;</a:t>
            </a:r>
          </a:p>
          <a:p>
            <a:r>
              <a:rPr lang="en-US" sz="2400" dirty="0"/>
              <a:t>2) </a:t>
            </a:r>
            <a:r>
              <a:rPr lang="en-US" sz="2400" dirty="0" err="1"/>
              <a:t>Caktimi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ruajtësit</a:t>
            </a:r>
            <a:r>
              <a:rPr lang="en-US" sz="2400" dirty="0"/>
              <a:t>;</a:t>
            </a:r>
          </a:p>
          <a:p>
            <a:r>
              <a:rPr lang="en-US" sz="2400" dirty="0"/>
              <a:t>3) </a:t>
            </a:r>
            <a:r>
              <a:rPr lang="en-US" sz="2400" dirty="0" err="1"/>
              <a:t>Caktimi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kujdestarit</a:t>
            </a:r>
            <a:r>
              <a:rPr lang="en-US" sz="2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737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45A16-2827-4C4B-ABAA-6722C71FF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43F35-17E0-D843-AA30-7989EC410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b="1" dirty="0">
                <a:solidFill>
                  <a:schemeClr val="accent1"/>
                </a:solidFill>
              </a:rPr>
              <a:t>1) </a:t>
            </a:r>
            <a:r>
              <a:rPr lang="en-US" sz="2400" b="1" dirty="0" err="1">
                <a:solidFill>
                  <a:schemeClr val="accent1"/>
                </a:solidFill>
              </a:rPr>
              <a:t>Inventarizimi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i</a:t>
            </a:r>
            <a:r>
              <a:rPr lang="en-US" sz="2400" dirty="0"/>
              <a:t> </a:t>
            </a:r>
            <a:r>
              <a:rPr lang="en-US" sz="2400" dirty="0" err="1"/>
              <a:t>pasurisë</a:t>
            </a:r>
            <a:r>
              <a:rPr lang="en-US" sz="2400" dirty="0"/>
              <a:t> </a:t>
            </a:r>
            <a:r>
              <a:rPr lang="en-US" sz="2400" dirty="0" err="1"/>
              <a:t>kryhet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noteri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njësise</a:t>
            </a:r>
            <a:r>
              <a:rPr lang="en-US" sz="2400" dirty="0"/>
              <a:t>̈ </a:t>
            </a:r>
            <a:r>
              <a:rPr lang="en-US" sz="2400" dirty="0" err="1"/>
              <a:t>vendore</a:t>
            </a:r>
            <a:r>
              <a:rPr lang="en-US" sz="2400" dirty="0"/>
              <a:t> </a:t>
            </a:r>
            <a:r>
              <a:rPr lang="en-US" sz="2400" dirty="0" err="1"/>
              <a:t>ku</a:t>
            </a:r>
            <a:r>
              <a:rPr lang="en-US" sz="2400" dirty="0"/>
              <a:t> </a:t>
            </a:r>
            <a:r>
              <a:rPr lang="en-US" sz="2400" dirty="0" err="1"/>
              <a:t>ështe</a:t>
            </a:r>
            <a:r>
              <a:rPr lang="en-US" sz="2400" dirty="0"/>
              <a:t>̈ </a:t>
            </a:r>
            <a:r>
              <a:rPr lang="en-US" sz="2400" dirty="0" err="1"/>
              <a:t>çelur</a:t>
            </a:r>
            <a:r>
              <a:rPr lang="en-US" sz="2400" dirty="0"/>
              <a:t> </a:t>
            </a:r>
            <a:r>
              <a:rPr lang="en-US" sz="2400" dirty="0" err="1"/>
              <a:t>trashëgimia</a:t>
            </a:r>
            <a:r>
              <a:rPr lang="en-US" sz="2400" dirty="0"/>
              <a:t>;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400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b="1" dirty="0" err="1">
                <a:solidFill>
                  <a:schemeClr val="accent1"/>
                </a:solidFill>
              </a:rPr>
              <a:t>Inventarizimi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kryhet</a:t>
            </a:r>
            <a:r>
              <a:rPr lang="en-US" sz="2400" dirty="0"/>
              <a:t> </a:t>
            </a:r>
            <a:r>
              <a:rPr lang="en-US" sz="2400" dirty="0" err="1"/>
              <a:t>kryesisht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noteri</a:t>
            </a:r>
            <a:r>
              <a:rPr lang="en-US" sz="2400" b="1" dirty="0">
                <a:solidFill>
                  <a:srgbClr val="0070C0"/>
                </a:solidFill>
              </a:rPr>
              <a:t>,</a:t>
            </a:r>
            <a:r>
              <a:rPr lang="en-US" sz="2400" dirty="0"/>
              <a:t> </a:t>
            </a:r>
            <a:r>
              <a:rPr lang="en-US" sz="2400" dirty="0" err="1"/>
              <a:t>ose</a:t>
            </a:r>
            <a:r>
              <a:rPr lang="en-US" sz="2400" dirty="0"/>
              <a:t> me </a:t>
            </a:r>
            <a:r>
              <a:rPr lang="en-US" sz="2400" dirty="0" err="1"/>
              <a:t>kërkesën</a:t>
            </a:r>
            <a:r>
              <a:rPr lang="en-US" sz="2400" dirty="0"/>
              <a:t> e </a:t>
            </a:r>
            <a:r>
              <a:rPr lang="en-US" sz="2400" dirty="0" err="1"/>
              <a:t>çdo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te</a:t>
            </a:r>
            <a:r>
              <a:rPr lang="en-US" sz="2400" b="1" dirty="0">
                <a:solidFill>
                  <a:srgbClr val="0070C0"/>
                </a:solidFill>
              </a:rPr>
              <a:t>̈ </a:t>
            </a:r>
            <a:r>
              <a:rPr lang="en-US" sz="2400" b="1" dirty="0" err="1">
                <a:solidFill>
                  <a:srgbClr val="0070C0"/>
                </a:solidFill>
              </a:rPr>
              <a:t>interesuari</a:t>
            </a:r>
            <a:r>
              <a:rPr lang="en-US" sz="2400" dirty="0"/>
              <a:t>,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400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/>
              <a:t>2) Pas </a:t>
            </a:r>
            <a:r>
              <a:rPr lang="en-US" sz="2400" dirty="0" err="1"/>
              <a:t>përfundimit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inventarizimit</a:t>
            </a:r>
            <a:r>
              <a:rPr lang="en-US" sz="2400" dirty="0"/>
              <a:t> </a:t>
            </a:r>
            <a:r>
              <a:rPr lang="en-US" sz="2400" dirty="0" err="1"/>
              <a:t>ligji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ka </a:t>
            </a:r>
            <a:r>
              <a:rPr lang="en-US" sz="2400" dirty="0" err="1"/>
              <a:t>njohur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noterit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drejtën</a:t>
            </a:r>
            <a:r>
              <a:rPr lang="en-US" sz="2400" dirty="0"/>
              <a:t> </a:t>
            </a:r>
            <a:r>
              <a:rPr lang="en-US" sz="2400" dirty="0" err="1"/>
              <a:t>që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caktoje</a:t>
            </a:r>
            <a:r>
              <a:rPr lang="en-US" sz="2400" dirty="0"/>
              <a:t>̈ </a:t>
            </a:r>
            <a:r>
              <a:rPr lang="en-US" sz="2400" dirty="0" err="1"/>
              <a:t>nje</a:t>
            </a:r>
            <a:r>
              <a:rPr lang="en-US" sz="2400" dirty="0"/>
              <a:t>̈ person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ruajtës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te</a:t>
            </a:r>
            <a:r>
              <a:rPr lang="en-US" sz="2400" b="1" dirty="0">
                <a:solidFill>
                  <a:srgbClr val="0070C0"/>
                </a:solidFill>
              </a:rPr>
              <a:t>̈ </a:t>
            </a:r>
            <a:r>
              <a:rPr lang="en-US" sz="2400" b="1" dirty="0" err="1">
                <a:solidFill>
                  <a:srgbClr val="0070C0"/>
                </a:solidFill>
              </a:rPr>
              <a:t>pasurise</a:t>
            </a:r>
            <a:r>
              <a:rPr lang="en-US" sz="2400" dirty="0"/>
              <a:t>̈ </a:t>
            </a:r>
            <a:r>
              <a:rPr lang="en-US" sz="2400" dirty="0" err="1"/>
              <a:t>trashëgimore</a:t>
            </a:r>
            <a:r>
              <a:rPr lang="en-US" sz="2400" dirty="0"/>
              <a:t>;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2346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3B28C-F4C9-0F4A-AEB1-0F8829D6E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26BC7-1BC4-094C-800A-8D18BB455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  <a:p>
            <a:endParaRPr lang="en-US" sz="2400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 err="1"/>
              <a:t>Vendosja</a:t>
            </a:r>
            <a:r>
              <a:rPr lang="en-US" sz="2400" dirty="0"/>
              <a:t> e </a:t>
            </a:r>
            <a:r>
              <a:rPr lang="en-US" sz="2400" dirty="0" err="1"/>
              <a:t>dy</a:t>
            </a:r>
            <a:r>
              <a:rPr lang="en-US" sz="2400" dirty="0"/>
              <a:t> </a:t>
            </a:r>
            <a:r>
              <a:rPr lang="en-US" sz="2400" dirty="0" err="1"/>
              <a:t>masave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para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sigurimit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pasurisë</a:t>
            </a:r>
            <a:r>
              <a:rPr lang="en-US" sz="2400" dirty="0"/>
              <a:t> </a:t>
            </a:r>
            <a:r>
              <a:rPr lang="en-US" sz="2400" dirty="0" err="1"/>
              <a:t>trashëgimore</a:t>
            </a:r>
            <a:r>
              <a:rPr lang="en-US" sz="2400" dirty="0"/>
              <a:t> </a:t>
            </a:r>
            <a:r>
              <a:rPr lang="en-US" sz="2400" dirty="0" err="1"/>
              <a:t>ndalon</a:t>
            </a:r>
            <a:r>
              <a:rPr lang="en-US" sz="2400" dirty="0"/>
              <a:t> </a:t>
            </a:r>
            <a:r>
              <a:rPr lang="en-US" sz="2400" dirty="0" err="1"/>
              <a:t>trashëgimtarin</a:t>
            </a:r>
            <a:r>
              <a:rPr lang="en-US" sz="2400" dirty="0"/>
              <a:t>, </a:t>
            </a:r>
            <a:r>
              <a:rPr lang="en-US" sz="2400" dirty="0" err="1"/>
              <a:t>qe</a:t>
            </a:r>
            <a:r>
              <a:rPr lang="en-US" sz="2400" dirty="0"/>
              <a:t>̈ </a:t>
            </a:r>
            <a:r>
              <a:rPr lang="en-US" sz="2400" dirty="0" err="1"/>
              <a:t>mund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kete</a:t>
            </a:r>
            <a:r>
              <a:rPr lang="en-US" sz="2400" dirty="0"/>
              <a:t>̈ </a:t>
            </a:r>
            <a:r>
              <a:rPr lang="en-US" sz="2400" dirty="0" err="1"/>
              <a:t>filluar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administrimi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pasurise</a:t>
            </a:r>
            <a:r>
              <a:rPr lang="en-US" sz="2400" dirty="0"/>
              <a:t>̈ </a:t>
            </a:r>
            <a:r>
              <a:rPr lang="en-US" sz="2400" dirty="0" err="1"/>
              <a:t>trashëgimore</a:t>
            </a:r>
            <a:r>
              <a:rPr lang="en-US" sz="2400" dirty="0"/>
              <a:t>, </a:t>
            </a:r>
            <a:r>
              <a:rPr lang="en-US" sz="2400" dirty="0" err="1"/>
              <a:t>që</a:t>
            </a:r>
            <a:r>
              <a:rPr lang="en-US" sz="2400" dirty="0"/>
              <a:t> ta </a:t>
            </a:r>
            <a:r>
              <a:rPr lang="en-US" sz="2400" dirty="0" err="1"/>
              <a:t>tjetërsoje</a:t>
            </a:r>
            <a:r>
              <a:rPr lang="en-US" sz="2400" dirty="0"/>
              <a:t>̈ atë </a:t>
            </a:r>
            <a:r>
              <a:rPr lang="en-US" sz="2400" dirty="0" err="1"/>
              <a:t>veçse</a:t>
            </a:r>
            <a:r>
              <a:rPr lang="en-US" sz="2400" dirty="0"/>
              <a:t> me </a:t>
            </a:r>
            <a:r>
              <a:rPr lang="en-US" sz="2400" dirty="0" err="1"/>
              <a:t>lejen</a:t>
            </a:r>
            <a:r>
              <a:rPr lang="en-US" sz="2400" dirty="0"/>
              <a:t> e </a:t>
            </a:r>
            <a:r>
              <a:rPr lang="en-US" sz="2400" dirty="0" err="1"/>
              <a:t>gjykatës</a:t>
            </a:r>
            <a:r>
              <a:rPr lang="en-US" sz="24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099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3062F-2F63-0349-88C4-5014D643F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7164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EF93D-E751-2F4C-B9A5-358423D76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89539"/>
            <a:ext cx="8915400" cy="5404338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Caktimi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kujdestarit</a:t>
            </a:r>
            <a:r>
              <a:rPr lang="en-US" sz="2400" dirty="0"/>
              <a:t> </a:t>
            </a:r>
            <a:r>
              <a:rPr lang="en-US" sz="2400" dirty="0" err="1"/>
              <a:t>vendoset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noteri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njësise</a:t>
            </a:r>
            <a:r>
              <a:rPr lang="en-US" sz="2400" dirty="0"/>
              <a:t>̈ </a:t>
            </a:r>
            <a:r>
              <a:rPr lang="en-US" sz="2400" dirty="0" err="1"/>
              <a:t>vendore</a:t>
            </a:r>
            <a:r>
              <a:rPr lang="en-US" sz="2400" dirty="0"/>
              <a:t> </a:t>
            </a:r>
            <a:r>
              <a:rPr lang="en-US" sz="2400" dirty="0" err="1"/>
              <a:t>ku</a:t>
            </a:r>
            <a:r>
              <a:rPr lang="en-US" sz="2400" dirty="0"/>
              <a:t> </a:t>
            </a:r>
            <a:r>
              <a:rPr lang="en-US" sz="2400" dirty="0" err="1"/>
              <a:t>ështe</a:t>
            </a:r>
            <a:r>
              <a:rPr lang="en-US" sz="2400" dirty="0"/>
              <a:t>̈ </a:t>
            </a:r>
            <a:r>
              <a:rPr lang="en-US" sz="2400" dirty="0" err="1"/>
              <a:t>çelur</a:t>
            </a:r>
            <a:r>
              <a:rPr lang="en-US" sz="2400" dirty="0"/>
              <a:t> </a:t>
            </a:r>
            <a:r>
              <a:rPr lang="en-US" sz="2400" dirty="0" err="1"/>
              <a:t>trashëgimi</a:t>
            </a:r>
            <a:r>
              <a:rPr lang="en-US" sz="2400" dirty="0"/>
              <a:t> :</a:t>
            </a:r>
          </a:p>
          <a:p>
            <a:endParaRPr lang="en-US" sz="2400" dirty="0"/>
          </a:p>
          <a:p>
            <a:r>
              <a:rPr lang="en-US" sz="2400" dirty="0"/>
              <a:t>a) </a:t>
            </a:r>
            <a:r>
              <a:rPr lang="en-US" sz="2400" dirty="0" err="1"/>
              <a:t>kur</a:t>
            </a:r>
            <a:r>
              <a:rPr lang="en-US" sz="2400" dirty="0"/>
              <a:t> </a:t>
            </a:r>
            <a:r>
              <a:rPr lang="en-US" sz="2400" dirty="0" err="1"/>
              <a:t>nuk</a:t>
            </a:r>
            <a:r>
              <a:rPr lang="en-US" sz="2400" dirty="0"/>
              <a:t> </a:t>
            </a:r>
            <a:r>
              <a:rPr lang="en-US" sz="2400" dirty="0" err="1"/>
              <a:t>dihet</a:t>
            </a:r>
            <a:r>
              <a:rPr lang="en-US" sz="2400" dirty="0"/>
              <a:t> a ka </a:t>
            </a:r>
            <a:r>
              <a:rPr lang="en-US" sz="2400" dirty="0" err="1"/>
              <a:t>trashëgimtarë</a:t>
            </a:r>
            <a:r>
              <a:rPr lang="en-US" sz="2400" dirty="0"/>
              <a:t>;</a:t>
            </a:r>
          </a:p>
          <a:p>
            <a:r>
              <a:rPr lang="en-US" sz="2400" dirty="0"/>
              <a:t>b) </a:t>
            </a:r>
            <a:r>
              <a:rPr lang="en-US" sz="2400" dirty="0" err="1"/>
              <a:t>kur</a:t>
            </a:r>
            <a:r>
              <a:rPr lang="en-US" sz="2400" dirty="0"/>
              <a:t> </a:t>
            </a:r>
            <a:r>
              <a:rPr lang="en-US" sz="2400" dirty="0" err="1"/>
              <a:t>trashëgimtarët</a:t>
            </a:r>
            <a:r>
              <a:rPr lang="en-US" sz="2400" dirty="0"/>
              <a:t> </a:t>
            </a:r>
            <a:r>
              <a:rPr lang="en-US" sz="2400" dirty="0" err="1"/>
              <a:t>mungojne</a:t>
            </a:r>
            <a:r>
              <a:rPr lang="en-US" sz="2400" dirty="0"/>
              <a:t>̈</a:t>
            </a:r>
          </a:p>
          <a:p>
            <a:r>
              <a:rPr lang="en-US" sz="2400" dirty="0"/>
              <a:t>c) </a:t>
            </a:r>
            <a:r>
              <a:rPr lang="en-US" sz="2400" dirty="0" err="1"/>
              <a:t>nuk</a:t>
            </a:r>
            <a:r>
              <a:rPr lang="en-US" sz="2400" dirty="0"/>
              <a:t> ka </a:t>
            </a:r>
            <a:r>
              <a:rPr lang="en-US" sz="2400" dirty="0" err="1"/>
              <a:t>lajme</a:t>
            </a:r>
            <a:r>
              <a:rPr lang="en-US" sz="2400" dirty="0"/>
              <a:t> </a:t>
            </a:r>
            <a:r>
              <a:rPr lang="en-US" sz="2400" dirty="0" err="1"/>
              <a:t>për</a:t>
            </a:r>
            <a:r>
              <a:rPr lang="en-US" sz="2400" dirty="0"/>
              <a:t> </a:t>
            </a:r>
            <a:r>
              <a:rPr lang="en-US" sz="2400" dirty="0" err="1"/>
              <a:t>ata</a:t>
            </a:r>
            <a:r>
              <a:rPr lang="en-US" sz="2400" dirty="0"/>
              <a:t> </a:t>
            </a:r>
          </a:p>
          <a:p>
            <a:r>
              <a:rPr lang="en-US" sz="2400" dirty="0"/>
              <a:t>d) </a:t>
            </a:r>
            <a:r>
              <a:rPr lang="en-US" sz="2400" dirty="0" err="1"/>
              <a:t>kur</a:t>
            </a:r>
            <a:r>
              <a:rPr lang="en-US" sz="2400" dirty="0"/>
              <a:t> </a:t>
            </a:r>
            <a:r>
              <a:rPr lang="en-US" sz="2400" dirty="0" err="1"/>
              <a:t>trashëgimtarët</a:t>
            </a:r>
            <a:r>
              <a:rPr lang="en-US" sz="2400" dirty="0"/>
              <a:t> </a:t>
            </a:r>
            <a:r>
              <a:rPr lang="en-US" sz="2400" dirty="0" err="1"/>
              <a:t>ligjore</a:t>
            </a:r>
            <a:r>
              <a:rPr lang="en-US" sz="2400" dirty="0"/>
              <a:t>̈ apo </a:t>
            </a:r>
            <a:r>
              <a:rPr lang="en-US" sz="2400" dirty="0" err="1"/>
              <a:t>testamentore</a:t>
            </a:r>
            <a:r>
              <a:rPr lang="en-US" sz="2400" dirty="0"/>
              <a:t>̈ </a:t>
            </a:r>
            <a:r>
              <a:rPr lang="en-US" sz="2400" dirty="0" err="1"/>
              <a:t>kane</a:t>
            </a:r>
            <a:r>
              <a:rPr lang="en-US" sz="2400" dirty="0"/>
              <a:t>̈ </a:t>
            </a:r>
            <a:r>
              <a:rPr lang="en-US" sz="2400" dirty="0" err="1"/>
              <a:t>hequr</a:t>
            </a:r>
            <a:r>
              <a:rPr lang="en-US" sz="2400" dirty="0"/>
              <a:t> </a:t>
            </a:r>
            <a:r>
              <a:rPr lang="en-US" sz="2400" dirty="0" err="1"/>
              <a:t>dore</a:t>
            </a:r>
            <a:r>
              <a:rPr lang="en-US" sz="2400" dirty="0"/>
              <a:t>̈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trashëgimi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nuk</a:t>
            </a:r>
            <a:r>
              <a:rPr lang="en-US" sz="2400" dirty="0"/>
              <a:t> </a:t>
            </a:r>
            <a:r>
              <a:rPr lang="en-US" sz="2400" dirty="0" err="1"/>
              <a:t>dihen</a:t>
            </a:r>
            <a:r>
              <a:rPr lang="en-US" sz="2400" dirty="0"/>
              <a:t> </a:t>
            </a:r>
            <a:r>
              <a:rPr lang="en-US" sz="2400" dirty="0" err="1"/>
              <a:t>trashëgimtarët</a:t>
            </a:r>
            <a:r>
              <a:rPr lang="en-US" sz="2400" dirty="0"/>
              <a:t> e </a:t>
            </a:r>
            <a:r>
              <a:rPr lang="en-US" sz="2400" dirty="0" err="1"/>
              <a:t>tyre</a:t>
            </a:r>
            <a:r>
              <a:rPr lang="en-US" sz="2400" dirty="0"/>
              <a:t>; </a:t>
            </a:r>
          </a:p>
          <a:p>
            <a:r>
              <a:rPr lang="en-US" sz="2400" dirty="0" err="1"/>
              <a:t>Caktimi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kujdestarit</a:t>
            </a:r>
            <a:r>
              <a:rPr lang="en-US" sz="2400" dirty="0"/>
              <a:t> </a:t>
            </a:r>
            <a:r>
              <a:rPr lang="en-US" sz="2400" dirty="0" err="1"/>
              <a:t>bëhet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accent1"/>
                </a:solidFill>
              </a:rPr>
              <a:t>kryesisht</a:t>
            </a:r>
            <a:r>
              <a:rPr lang="en-US" sz="2400" dirty="0"/>
              <a:t> </a:t>
            </a:r>
            <a:r>
              <a:rPr lang="en-US" sz="2400" dirty="0" err="1"/>
              <a:t>ose</a:t>
            </a:r>
            <a:r>
              <a:rPr lang="en-US" sz="2400" dirty="0"/>
              <a:t> me </a:t>
            </a:r>
            <a:r>
              <a:rPr lang="en-US" sz="2400" dirty="0" err="1"/>
              <a:t>kërkesën</a:t>
            </a:r>
            <a:r>
              <a:rPr lang="en-US" sz="2400" dirty="0"/>
              <a:t> e </a:t>
            </a:r>
            <a:r>
              <a:rPr lang="en-US" sz="2400" dirty="0" err="1">
                <a:solidFill>
                  <a:srgbClr val="0070C0"/>
                </a:solidFill>
              </a:rPr>
              <a:t>çdo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te</a:t>
            </a:r>
            <a:r>
              <a:rPr lang="en-US" sz="2400" dirty="0">
                <a:solidFill>
                  <a:srgbClr val="0070C0"/>
                </a:solidFill>
              </a:rPr>
              <a:t>̈ </a:t>
            </a:r>
            <a:r>
              <a:rPr lang="en-US" sz="2400" dirty="0" err="1">
                <a:solidFill>
                  <a:srgbClr val="0070C0"/>
                </a:solidFill>
              </a:rPr>
              <a:t>interesuari</a:t>
            </a:r>
            <a:r>
              <a:rPr lang="en-US" sz="2400" dirty="0"/>
              <a:t>, </a:t>
            </a:r>
          </a:p>
          <a:p>
            <a:r>
              <a:rPr lang="en-US" sz="2400" dirty="0" err="1"/>
              <a:t>Shkurtimi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aktit</a:t>
            </a:r>
            <a:r>
              <a:rPr lang="en-US" sz="2400" dirty="0"/>
              <a:t> </a:t>
            </a:r>
            <a:r>
              <a:rPr lang="en-US" sz="2400" dirty="0" err="1"/>
              <a:t>noterial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emërimit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kujdestarit</a:t>
            </a:r>
            <a:r>
              <a:rPr lang="en-US" sz="2400" dirty="0"/>
              <a:t> </a:t>
            </a:r>
            <a:r>
              <a:rPr lang="en-US" sz="2400" dirty="0" err="1"/>
              <a:t>shpallet</a:t>
            </a:r>
            <a:r>
              <a:rPr lang="en-US" sz="2400" dirty="0"/>
              <a:t> në </a:t>
            </a:r>
            <a:r>
              <a:rPr lang="en-US" sz="2400" dirty="0" err="1"/>
              <a:t>Fletoren</a:t>
            </a:r>
            <a:r>
              <a:rPr lang="en-US" sz="2400" dirty="0"/>
              <a:t> </a:t>
            </a:r>
            <a:r>
              <a:rPr lang="en-US" sz="2400" dirty="0" err="1"/>
              <a:t>Zyrtare</a:t>
            </a:r>
            <a:r>
              <a:rPr lang="en-US" sz="24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8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9BA48-2657-A441-BE81-733284DCE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Detyrat</a:t>
            </a:r>
            <a:r>
              <a:rPr lang="en-US" dirty="0"/>
              <a:t> e </a:t>
            </a:r>
            <a:r>
              <a:rPr lang="en-US" dirty="0" err="1"/>
              <a:t>kujdestarit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E6B95-70DC-8241-8295-A3C0B6445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a) </a:t>
            </a:r>
            <a:r>
              <a:rPr lang="en-US" sz="2400" dirty="0" err="1"/>
              <a:t>kërkon</a:t>
            </a:r>
            <a:r>
              <a:rPr lang="en-US" sz="2400" dirty="0"/>
              <a:t> </a:t>
            </a:r>
            <a:r>
              <a:rPr lang="en-US" sz="2400" dirty="0" err="1"/>
              <a:t>kryerjen</a:t>
            </a:r>
            <a:r>
              <a:rPr lang="en-US" sz="2400" dirty="0"/>
              <a:t> e </a:t>
            </a:r>
            <a:r>
              <a:rPr lang="en-US" sz="2400" dirty="0" err="1"/>
              <a:t>inventarit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pasurise</a:t>
            </a:r>
            <a:r>
              <a:rPr lang="en-US" sz="2400" dirty="0"/>
              <a:t>̈ </a:t>
            </a:r>
            <a:r>
              <a:rPr lang="en-US" sz="2400" dirty="0" err="1"/>
              <a:t>trashëgimore</a:t>
            </a:r>
            <a:r>
              <a:rPr lang="en-US" sz="2400" dirty="0"/>
              <a:t>; </a:t>
            </a:r>
          </a:p>
          <a:p>
            <a:r>
              <a:rPr lang="en-US" sz="2400" dirty="0"/>
              <a:t>b) </a:t>
            </a:r>
            <a:r>
              <a:rPr lang="en-US" sz="2400" dirty="0" err="1"/>
              <a:t>merr</a:t>
            </a:r>
            <a:r>
              <a:rPr lang="en-US" sz="2400" dirty="0"/>
              <a:t> masa </a:t>
            </a:r>
            <a:r>
              <a:rPr lang="en-US" sz="2400" dirty="0" err="1"/>
              <a:t>për</a:t>
            </a:r>
            <a:r>
              <a:rPr lang="en-US" sz="2400" dirty="0"/>
              <a:t> </a:t>
            </a:r>
            <a:r>
              <a:rPr lang="en-US" sz="2400" dirty="0" err="1"/>
              <a:t>administrimin</a:t>
            </a:r>
            <a:r>
              <a:rPr lang="en-US" sz="2400" dirty="0"/>
              <a:t> e </a:t>
            </a:r>
            <a:r>
              <a:rPr lang="en-US" sz="2400" dirty="0" err="1"/>
              <a:t>pasurise</a:t>
            </a:r>
            <a:r>
              <a:rPr lang="en-US" sz="2400" dirty="0"/>
              <a:t>̈; </a:t>
            </a:r>
          </a:p>
          <a:p>
            <a:r>
              <a:rPr lang="en-US" sz="2400" dirty="0"/>
              <a:t>c) </a:t>
            </a:r>
            <a:r>
              <a:rPr lang="en-US" sz="2400" dirty="0" err="1"/>
              <a:t>ushtron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drejtën</a:t>
            </a:r>
            <a:r>
              <a:rPr lang="en-US" sz="2400" dirty="0"/>
              <a:t> e </a:t>
            </a:r>
            <a:r>
              <a:rPr lang="en-US" sz="2400" dirty="0" err="1"/>
              <a:t>padise</a:t>
            </a:r>
            <a:r>
              <a:rPr lang="en-US" sz="2400" dirty="0"/>
              <a:t>̈; </a:t>
            </a:r>
          </a:p>
          <a:p>
            <a:r>
              <a:rPr lang="en-US" sz="2400" dirty="0"/>
              <a:t>d) u </a:t>
            </a:r>
            <a:r>
              <a:rPr lang="en-US" sz="2400" dirty="0" err="1"/>
              <a:t>përgjigjet</a:t>
            </a:r>
            <a:r>
              <a:rPr lang="en-US" sz="2400" dirty="0"/>
              <a:t> </a:t>
            </a:r>
            <a:r>
              <a:rPr lang="en-US" sz="2400" dirty="0" err="1"/>
              <a:t>padive</a:t>
            </a:r>
            <a:r>
              <a:rPr lang="en-US" sz="2400" dirty="0"/>
              <a:t> në </a:t>
            </a:r>
            <a:r>
              <a:rPr lang="en-US" sz="2400" dirty="0" err="1"/>
              <a:t>lidhje</a:t>
            </a:r>
            <a:r>
              <a:rPr lang="en-US" sz="2400" dirty="0"/>
              <a:t> me </a:t>
            </a:r>
            <a:r>
              <a:rPr lang="en-US" sz="2400" dirty="0" err="1"/>
              <a:t>këte</a:t>
            </a:r>
            <a:r>
              <a:rPr lang="en-US" sz="2400" dirty="0"/>
              <a:t>̈ </a:t>
            </a:r>
            <a:r>
              <a:rPr lang="en-US" sz="2400" dirty="0" err="1"/>
              <a:t>pasuri</a:t>
            </a:r>
            <a:r>
              <a:rPr lang="en-US" sz="2400" dirty="0"/>
              <a:t>; </a:t>
            </a:r>
          </a:p>
          <a:p>
            <a:r>
              <a:rPr lang="en-US" sz="2400" dirty="0"/>
              <a:t>e) </a:t>
            </a:r>
            <a:r>
              <a:rPr lang="en-US" sz="2400" dirty="0" err="1"/>
              <a:t>depoziton</a:t>
            </a:r>
            <a:r>
              <a:rPr lang="en-US" sz="2400" dirty="0"/>
              <a:t> në </a:t>
            </a:r>
            <a:r>
              <a:rPr lang="en-US" sz="2400" dirty="0" err="1"/>
              <a:t>banke</a:t>
            </a:r>
            <a:r>
              <a:rPr lang="en-US" sz="2400" dirty="0"/>
              <a:t>̈ </a:t>
            </a:r>
            <a:r>
              <a:rPr lang="en-US" sz="2400" dirty="0" err="1"/>
              <a:t>parate</a:t>
            </a:r>
            <a:r>
              <a:rPr lang="en-US" sz="2400" dirty="0"/>
              <a:t>̈ </a:t>
            </a:r>
            <a:r>
              <a:rPr lang="en-US" sz="2400" dirty="0" err="1"/>
              <a:t>qe</a:t>
            </a:r>
            <a:r>
              <a:rPr lang="en-US" sz="2400" dirty="0"/>
              <a:t>̈ </a:t>
            </a:r>
            <a:r>
              <a:rPr lang="en-US" sz="2400" dirty="0" err="1"/>
              <a:t>ndodhen</a:t>
            </a:r>
            <a:r>
              <a:rPr lang="en-US" sz="2400" dirty="0"/>
              <a:t> në </a:t>
            </a:r>
            <a:r>
              <a:rPr lang="en-US" sz="2400" dirty="0" err="1"/>
              <a:t>trashëgim</a:t>
            </a:r>
            <a:r>
              <a:rPr lang="en-US" sz="2400" dirty="0"/>
              <a:t> </a:t>
            </a:r>
            <a:r>
              <a:rPr lang="en-US" sz="2400" dirty="0" err="1"/>
              <a:t>ose</a:t>
            </a:r>
            <a:r>
              <a:rPr lang="en-US" sz="2400" dirty="0"/>
              <a:t> </a:t>
            </a:r>
            <a:r>
              <a:rPr lang="en-US" sz="2400" dirty="0" err="1"/>
              <a:t>qe</a:t>
            </a:r>
            <a:r>
              <a:rPr lang="en-US" sz="2400" dirty="0"/>
              <a:t>̈ </a:t>
            </a:r>
            <a:r>
              <a:rPr lang="en-US" sz="2400" dirty="0" err="1"/>
              <a:t>rrjedhin</a:t>
            </a:r>
            <a:r>
              <a:rPr lang="en-US" sz="2400" dirty="0"/>
              <a:t> </a:t>
            </a:r>
            <a:r>
              <a:rPr lang="en-US" sz="2400" dirty="0" err="1"/>
              <a:t>prej</a:t>
            </a:r>
            <a:r>
              <a:rPr lang="en-US" sz="2400" dirty="0"/>
              <a:t> </a:t>
            </a:r>
            <a:r>
              <a:rPr lang="en-US" sz="2400" dirty="0" err="1"/>
              <a:t>tij</a:t>
            </a:r>
            <a:r>
              <a:rPr lang="en-US" sz="2400" dirty="0"/>
              <a:t>; </a:t>
            </a:r>
          </a:p>
          <a:p>
            <a:r>
              <a:rPr lang="en-US" sz="2400" dirty="0"/>
              <a:t>f) </a:t>
            </a:r>
            <a:r>
              <a:rPr lang="en-US" sz="2400" dirty="0" err="1"/>
              <a:t>kryen</a:t>
            </a:r>
            <a:r>
              <a:rPr lang="en-US" sz="2400" dirty="0"/>
              <a:t> </a:t>
            </a:r>
            <a:r>
              <a:rPr lang="en-US" sz="2400" dirty="0" err="1"/>
              <a:t>veprime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tjera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adminsistrimin</a:t>
            </a:r>
            <a:r>
              <a:rPr lang="en-US" sz="2400" dirty="0"/>
              <a:t> e </a:t>
            </a:r>
            <a:r>
              <a:rPr lang="en-US" sz="2400" dirty="0" err="1"/>
              <a:t>zakonshëm</a:t>
            </a:r>
            <a:r>
              <a:rPr lang="en-US" sz="2400" dirty="0"/>
              <a:t> </a:t>
            </a:r>
            <a:r>
              <a:rPr lang="en-US" sz="2400" dirty="0" err="1"/>
              <a:t>pasurisë</a:t>
            </a:r>
            <a:r>
              <a:rPr lang="en-US" sz="2400" dirty="0"/>
              <a:t> </a:t>
            </a:r>
            <a:r>
              <a:rPr lang="en-US" sz="2400" dirty="0" err="1"/>
              <a:t>trashëgimore</a:t>
            </a:r>
            <a:r>
              <a:rPr lang="en-US" sz="2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97631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FE705-E474-ED47-87E1-CDA5BCCA2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 err="1"/>
              <a:t>Detyrat</a:t>
            </a:r>
            <a:r>
              <a:rPr lang="en-US" dirty="0"/>
              <a:t> e </a:t>
            </a:r>
            <a:r>
              <a:rPr lang="en-US" dirty="0" err="1"/>
              <a:t>kujdestarit</a:t>
            </a:r>
            <a:r>
              <a:rPr lang="en-US" dirty="0"/>
              <a:t> pas </a:t>
            </a:r>
            <a:r>
              <a:rPr lang="en-US" dirty="0" err="1"/>
              <a:t>marrjes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miratimit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gjykatës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48DF4-FC66-3F45-8CB5-AA533EAF6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a) </a:t>
            </a:r>
            <a:r>
              <a:rPr lang="en-US" sz="2400" dirty="0" err="1"/>
              <a:t>paguan</a:t>
            </a:r>
            <a:r>
              <a:rPr lang="en-US" sz="2400" dirty="0"/>
              <a:t> </a:t>
            </a:r>
            <a:r>
              <a:rPr lang="en-US" sz="2400" dirty="0" err="1"/>
              <a:t>detyrimet</a:t>
            </a:r>
            <a:r>
              <a:rPr lang="en-US" sz="2400" dirty="0"/>
              <a:t> </a:t>
            </a:r>
            <a:r>
              <a:rPr lang="en-US" sz="2400" dirty="0" err="1"/>
              <a:t>qe</a:t>
            </a:r>
            <a:r>
              <a:rPr lang="en-US" sz="2400" dirty="0"/>
              <a:t>̈ </a:t>
            </a:r>
            <a:r>
              <a:rPr lang="en-US" sz="2400" dirty="0" err="1"/>
              <a:t>rëndojne</a:t>
            </a:r>
            <a:r>
              <a:rPr lang="en-US" sz="2400" dirty="0"/>
              <a:t>̈ </a:t>
            </a:r>
            <a:r>
              <a:rPr lang="en-US" sz="2400" dirty="0" err="1"/>
              <a:t>mbi</a:t>
            </a:r>
            <a:r>
              <a:rPr lang="en-US" sz="2400" dirty="0"/>
              <a:t> </a:t>
            </a:r>
            <a:r>
              <a:rPr lang="en-US" sz="2400" dirty="0" err="1"/>
              <a:t>pasurine</a:t>
            </a:r>
            <a:r>
              <a:rPr lang="en-US" sz="2400" dirty="0"/>
              <a:t> </a:t>
            </a:r>
            <a:r>
              <a:rPr lang="en-US" sz="2400" dirty="0" err="1"/>
              <a:t>trashëgimore</a:t>
            </a:r>
            <a:r>
              <a:rPr lang="en-US" sz="2400" dirty="0"/>
              <a:t>, </a:t>
            </a:r>
          </a:p>
          <a:p>
            <a:r>
              <a:rPr lang="en-US" sz="2400" dirty="0"/>
              <a:t>b) </a:t>
            </a:r>
            <a:r>
              <a:rPr lang="en-US" sz="2400" dirty="0" err="1"/>
              <a:t>ekzekuton</a:t>
            </a:r>
            <a:r>
              <a:rPr lang="en-US" sz="2400" dirty="0"/>
              <a:t> </a:t>
            </a:r>
            <a:r>
              <a:rPr lang="en-US" sz="2400" dirty="0" err="1"/>
              <a:t>detyrimet</a:t>
            </a:r>
            <a:r>
              <a:rPr lang="en-US" sz="2400" dirty="0"/>
              <a:t> në </a:t>
            </a:r>
            <a:r>
              <a:rPr lang="en-US" sz="2400" dirty="0" err="1"/>
              <a:t>lidhje</a:t>
            </a:r>
            <a:r>
              <a:rPr lang="en-US" sz="2400" dirty="0"/>
              <a:t> me </a:t>
            </a:r>
            <a:r>
              <a:rPr lang="en-US" sz="2400" dirty="0" err="1"/>
              <a:t>leget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barrët</a:t>
            </a:r>
            <a:r>
              <a:rPr lang="en-US" sz="2400" dirty="0"/>
              <a:t>; </a:t>
            </a:r>
          </a:p>
          <a:p>
            <a:r>
              <a:rPr lang="en-US" sz="2400" dirty="0"/>
              <a:t>c) </a:t>
            </a:r>
            <a:r>
              <a:rPr lang="en-US" sz="2400" dirty="0" err="1"/>
              <a:t>kur</a:t>
            </a:r>
            <a:r>
              <a:rPr lang="en-US" sz="2400" dirty="0"/>
              <a:t> </a:t>
            </a:r>
            <a:r>
              <a:rPr lang="en-US" sz="2400" dirty="0" err="1"/>
              <a:t>shihet</a:t>
            </a:r>
            <a:r>
              <a:rPr lang="en-US" sz="2400" dirty="0"/>
              <a:t> e </a:t>
            </a:r>
            <a:r>
              <a:rPr lang="en-US" sz="2400" dirty="0" err="1"/>
              <a:t>nevojshme</a:t>
            </a:r>
            <a:r>
              <a:rPr lang="en-US" sz="2400" dirty="0"/>
              <a:t> </a:t>
            </a:r>
            <a:r>
              <a:rPr lang="en-US" sz="2400" dirty="0" err="1"/>
              <a:t>tjetërson</a:t>
            </a:r>
            <a:r>
              <a:rPr lang="en-US" sz="2400" dirty="0"/>
              <a:t> </a:t>
            </a:r>
            <a:r>
              <a:rPr lang="en-US" sz="2400" dirty="0" err="1"/>
              <a:t>pasuri</a:t>
            </a:r>
            <a:r>
              <a:rPr lang="en-US" sz="2400" dirty="0"/>
              <a:t> </a:t>
            </a:r>
            <a:r>
              <a:rPr lang="en-US" sz="2400" dirty="0" err="1"/>
              <a:t>trashëgimore</a:t>
            </a:r>
            <a:r>
              <a:rPr lang="en-US" sz="2400" dirty="0"/>
              <a:t>; </a:t>
            </a:r>
          </a:p>
          <a:p>
            <a:endParaRPr lang="en-US" sz="2400" dirty="0"/>
          </a:p>
          <a:p>
            <a:r>
              <a:rPr lang="en-US" sz="2400" dirty="0"/>
              <a:t>Me </a:t>
            </a:r>
            <a:r>
              <a:rPr lang="en-US" sz="2400" dirty="0" err="1"/>
              <a:t>mbarimin</a:t>
            </a:r>
            <a:r>
              <a:rPr lang="en-US" sz="2400" dirty="0"/>
              <a:t> e </a:t>
            </a:r>
            <a:r>
              <a:rPr lang="en-US" sz="2400" dirty="0" err="1"/>
              <a:t>detyrës</a:t>
            </a:r>
            <a:r>
              <a:rPr lang="en-US" sz="2400" dirty="0"/>
              <a:t> </a:t>
            </a:r>
            <a:r>
              <a:rPr lang="en-US" sz="2400" dirty="0" err="1"/>
              <a:t>së</a:t>
            </a:r>
            <a:r>
              <a:rPr lang="en-US" sz="2400" dirty="0"/>
              <a:t> </a:t>
            </a:r>
            <a:r>
              <a:rPr lang="en-US" sz="2400" dirty="0" err="1"/>
              <a:t>tij</a:t>
            </a:r>
            <a:r>
              <a:rPr lang="en-US" sz="2400" dirty="0"/>
              <a:t> </a:t>
            </a:r>
            <a:r>
              <a:rPr lang="en-US" sz="2400" dirty="0" err="1"/>
              <a:t>kujdestari</a:t>
            </a:r>
            <a:r>
              <a:rPr lang="en-US" sz="2400" dirty="0"/>
              <a:t> </a:t>
            </a:r>
            <a:r>
              <a:rPr lang="en-US" sz="2400" dirty="0" err="1"/>
              <a:t>jep</a:t>
            </a:r>
            <a:r>
              <a:rPr lang="en-US" sz="2400" dirty="0"/>
              <a:t> </a:t>
            </a:r>
            <a:r>
              <a:rPr lang="en-US" sz="2400" dirty="0" err="1"/>
              <a:t>llogari</a:t>
            </a:r>
            <a:r>
              <a:rPr lang="en-US" sz="2400" dirty="0"/>
              <a:t>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gjitha</a:t>
            </a:r>
            <a:r>
              <a:rPr lang="en-US" sz="2400" dirty="0"/>
              <a:t> </a:t>
            </a:r>
            <a:r>
              <a:rPr lang="en-US" sz="2400" dirty="0" err="1"/>
              <a:t>veprimet</a:t>
            </a:r>
            <a:r>
              <a:rPr lang="en-US" sz="2400" dirty="0"/>
              <a:t> </a:t>
            </a:r>
            <a:r>
              <a:rPr lang="en-US" sz="2400" dirty="0" err="1"/>
              <a:t>etij</a:t>
            </a:r>
            <a:r>
              <a:rPr lang="en-US" sz="2400" dirty="0"/>
              <a:t> </a:t>
            </a:r>
            <a:r>
              <a:rPr lang="en-US" sz="2400" dirty="0" err="1"/>
              <a:t>që</a:t>
            </a:r>
            <a:r>
              <a:rPr lang="en-US" sz="2400" dirty="0"/>
              <a:t> </a:t>
            </a:r>
            <a:r>
              <a:rPr lang="en-US" sz="2400" dirty="0" err="1"/>
              <a:t>lidhen</a:t>
            </a:r>
            <a:r>
              <a:rPr lang="en-US" sz="2400" dirty="0"/>
              <a:t> me </a:t>
            </a:r>
            <a:r>
              <a:rPr lang="en-US" sz="2400" dirty="0" err="1"/>
              <a:t>administrimin</a:t>
            </a:r>
            <a:r>
              <a:rPr lang="en-US" sz="2400" dirty="0"/>
              <a:t> e </a:t>
            </a:r>
            <a:r>
              <a:rPr lang="en-US" sz="2400" dirty="0" err="1"/>
              <a:t>pasurisë</a:t>
            </a:r>
            <a:r>
              <a:rPr lang="en-US" sz="2400" dirty="0"/>
              <a:t>;</a:t>
            </a:r>
          </a:p>
          <a:p>
            <a:endParaRPr lang="en-US" sz="2400" dirty="0"/>
          </a:p>
          <a:p>
            <a:r>
              <a:rPr lang="en-US" sz="2400" dirty="0" err="1"/>
              <a:t>Detyra</a:t>
            </a:r>
            <a:r>
              <a:rPr lang="en-US" sz="2400" dirty="0"/>
              <a:t> e </a:t>
            </a:r>
            <a:r>
              <a:rPr lang="en-US" sz="2400" dirty="0" err="1"/>
              <a:t>kujdestarit</a:t>
            </a:r>
            <a:r>
              <a:rPr lang="en-US" sz="2400" dirty="0"/>
              <a:t> </a:t>
            </a:r>
            <a:r>
              <a:rPr lang="en-US" sz="2400" dirty="0" err="1"/>
              <a:t>pushon</a:t>
            </a:r>
            <a:r>
              <a:rPr lang="en-US" sz="2400" dirty="0"/>
              <a:t> me </a:t>
            </a:r>
            <a:r>
              <a:rPr lang="en-US" sz="2400" dirty="0" err="1"/>
              <a:t>paraqitjen</a:t>
            </a:r>
            <a:r>
              <a:rPr lang="en-US" sz="2400" dirty="0"/>
              <a:t> e </a:t>
            </a:r>
            <a:r>
              <a:rPr lang="en-US" sz="2400" dirty="0" err="1"/>
              <a:t>trashëgimtarit</a:t>
            </a:r>
            <a:r>
              <a:rPr lang="en-US" sz="24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505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3A38E-956A-9C47-9CE4-5057BEA7E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51625-6A09-2541-9FC3-358E8D5E5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Neni 41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Kushtetutës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1. E </a:t>
            </a:r>
            <a:r>
              <a:rPr lang="en-US" sz="2400" dirty="0" err="1"/>
              <a:t>drejta</a:t>
            </a:r>
            <a:r>
              <a:rPr lang="en-US" sz="2400" dirty="0"/>
              <a:t> e </a:t>
            </a:r>
            <a:r>
              <a:rPr lang="en-US" sz="2400" dirty="0" err="1"/>
              <a:t>pronës</a:t>
            </a:r>
            <a:r>
              <a:rPr lang="en-US" sz="2400" dirty="0"/>
              <a:t> private </a:t>
            </a:r>
            <a:r>
              <a:rPr lang="en-US" sz="2400" dirty="0" err="1"/>
              <a:t>është</a:t>
            </a:r>
            <a:r>
              <a:rPr lang="en-US" sz="2400" dirty="0"/>
              <a:t> e </a:t>
            </a:r>
            <a:r>
              <a:rPr lang="en-US" sz="2400" dirty="0" err="1"/>
              <a:t>garantuar</a:t>
            </a:r>
            <a:r>
              <a:rPr lang="en-US" sz="2400" dirty="0"/>
              <a:t>. </a:t>
            </a:r>
          </a:p>
          <a:p>
            <a:r>
              <a:rPr lang="en-US" sz="2400" dirty="0"/>
              <a:t>2. </a:t>
            </a:r>
            <a:r>
              <a:rPr lang="en-US" sz="2400" dirty="0" err="1"/>
              <a:t>Prona</a:t>
            </a:r>
            <a:r>
              <a:rPr lang="en-US" sz="2400" dirty="0"/>
              <a:t> </a:t>
            </a:r>
            <a:r>
              <a:rPr lang="en-US" sz="2400" dirty="0" err="1"/>
              <a:t>fitohet</a:t>
            </a:r>
            <a:r>
              <a:rPr lang="en-US" sz="2400" dirty="0"/>
              <a:t> me </a:t>
            </a:r>
            <a:r>
              <a:rPr lang="en-US" sz="2400" dirty="0" err="1"/>
              <a:t>dhurim</a:t>
            </a:r>
            <a:r>
              <a:rPr lang="en-US" sz="2400" dirty="0"/>
              <a:t>, me </a:t>
            </a:r>
            <a:r>
              <a:rPr lang="en-US" sz="2400" dirty="0" err="1"/>
              <a:t>trashëgimi</a:t>
            </a:r>
            <a:r>
              <a:rPr lang="en-US" sz="2400" dirty="0"/>
              <a:t>, me </a:t>
            </a:r>
            <a:r>
              <a:rPr lang="en-US" sz="2400" dirty="0" err="1"/>
              <a:t>blerje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me </a:t>
            </a:r>
            <a:r>
              <a:rPr lang="en-US" sz="2400" dirty="0" err="1"/>
              <a:t>çdo</a:t>
            </a:r>
            <a:r>
              <a:rPr lang="en-US" sz="2400" dirty="0"/>
              <a:t> </a:t>
            </a:r>
            <a:r>
              <a:rPr lang="en-US" sz="2400" dirty="0" err="1"/>
              <a:t>mënyrë</a:t>
            </a:r>
            <a:r>
              <a:rPr lang="en-US" sz="2400" dirty="0"/>
              <a:t> </a:t>
            </a:r>
            <a:r>
              <a:rPr lang="en-US" sz="2400" dirty="0" err="1"/>
              <a:t>tjetër</a:t>
            </a:r>
            <a:r>
              <a:rPr lang="en-US" sz="2400" dirty="0"/>
              <a:t> </a:t>
            </a:r>
            <a:r>
              <a:rPr lang="en-US" sz="2400" dirty="0" err="1"/>
              <a:t>klasike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parashikuar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Kodin</a:t>
            </a:r>
            <a:r>
              <a:rPr lang="en-US" sz="2400" dirty="0"/>
              <a:t> Civil.</a:t>
            </a:r>
          </a:p>
        </p:txBody>
      </p:sp>
    </p:spTree>
    <p:extLst>
      <p:ext uri="{BB962C8B-B14F-4D97-AF65-F5344CB8AC3E}">
        <p14:creationId xmlns:p14="http://schemas.microsoft.com/office/powerpoint/2010/main" val="1588498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188F3-6DD5-AE47-9835-A3649F573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17644-9037-1F41-B5F1-685EFAF51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/>
              <a:t>Neni 316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K.Civil</a:t>
            </a:r>
            <a:endParaRPr lang="en-US" sz="2400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400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 err="1"/>
              <a:t>Trashëgima</a:t>
            </a:r>
            <a:r>
              <a:rPr lang="en-US" sz="2400" dirty="0"/>
              <a:t> </a:t>
            </a:r>
            <a:r>
              <a:rPr lang="en-US" sz="2400" dirty="0" err="1"/>
              <a:t>është</a:t>
            </a:r>
            <a:r>
              <a:rPr lang="en-US" sz="2400" dirty="0"/>
              <a:t> </a:t>
            </a:r>
            <a:r>
              <a:rPr lang="en-US" sz="2400" dirty="0" err="1"/>
              <a:t>kalimi</a:t>
            </a:r>
            <a:r>
              <a:rPr lang="en-US" sz="2400" dirty="0"/>
              <a:t> me </a:t>
            </a:r>
            <a:r>
              <a:rPr lang="en-US" sz="2400" dirty="0" err="1"/>
              <a:t>ligj</a:t>
            </a:r>
            <a:r>
              <a:rPr lang="en-US" sz="2400" dirty="0"/>
              <a:t> </a:t>
            </a:r>
            <a:r>
              <a:rPr lang="en-US" sz="2400" dirty="0" err="1"/>
              <a:t>ose</a:t>
            </a:r>
            <a:r>
              <a:rPr lang="en-US" sz="2400" dirty="0"/>
              <a:t> me testament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pasurisë</a:t>
            </a:r>
            <a:r>
              <a:rPr lang="en-US" sz="2400" dirty="0"/>
              <a:t> (</a:t>
            </a:r>
            <a:r>
              <a:rPr lang="en-US" sz="2400" dirty="0" err="1"/>
              <a:t>trashëgimit</a:t>
            </a:r>
            <a:r>
              <a:rPr lang="en-US" sz="2400" dirty="0"/>
              <a:t>)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personit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vdekur</a:t>
            </a:r>
            <a:r>
              <a:rPr lang="en-US" sz="2400" dirty="0"/>
              <a:t>, </a:t>
            </a:r>
            <a:r>
              <a:rPr lang="en-US" sz="2400" dirty="0" err="1"/>
              <a:t>një</a:t>
            </a:r>
            <a:r>
              <a:rPr lang="en-US" sz="2400" dirty="0"/>
              <a:t> </a:t>
            </a:r>
            <a:r>
              <a:rPr lang="en-US" sz="2400" dirty="0" err="1"/>
              <a:t>ose</a:t>
            </a:r>
            <a:r>
              <a:rPr lang="en-US" sz="2400" dirty="0"/>
              <a:t> </a:t>
            </a:r>
            <a:r>
              <a:rPr lang="en-US" sz="2400" dirty="0" err="1"/>
              <a:t>më</a:t>
            </a:r>
            <a:r>
              <a:rPr lang="en-US" sz="2400" dirty="0"/>
              <a:t> </a:t>
            </a:r>
            <a:r>
              <a:rPr lang="en-US" sz="2400" dirty="0" err="1"/>
              <a:t>shumë</a:t>
            </a:r>
            <a:r>
              <a:rPr lang="en-US" sz="2400" dirty="0"/>
              <a:t> </a:t>
            </a:r>
            <a:r>
              <a:rPr lang="en-US" sz="2400" dirty="0" err="1"/>
              <a:t>personave</a:t>
            </a:r>
            <a:r>
              <a:rPr lang="en-US" sz="2400" dirty="0"/>
              <a:t> (</a:t>
            </a:r>
            <a:r>
              <a:rPr lang="en-US" sz="2400" dirty="0" err="1"/>
              <a:t>trashëgimtarë</a:t>
            </a:r>
            <a:r>
              <a:rPr lang="en-US" sz="2400" dirty="0"/>
              <a:t>), </a:t>
            </a:r>
            <a:r>
              <a:rPr lang="en-US" sz="2400" dirty="0" err="1"/>
              <a:t>sipas</a:t>
            </a:r>
            <a:r>
              <a:rPr lang="en-US" sz="2400" dirty="0"/>
              <a:t> </a:t>
            </a:r>
            <a:r>
              <a:rPr lang="en-US" sz="2400" dirty="0" err="1"/>
              <a:t>rregullave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caktuara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këtë</a:t>
            </a:r>
            <a:r>
              <a:rPr lang="en-US" sz="2400" dirty="0"/>
              <a:t> </a:t>
            </a:r>
            <a:r>
              <a:rPr lang="en-US" sz="2400" dirty="0" err="1"/>
              <a:t>Kod</a:t>
            </a:r>
            <a:r>
              <a:rPr lang="en-US" sz="2400" dirty="0"/>
              <a:t>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280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F060-842E-E641-BBCA-BC91EEB75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3963F-D5CB-8E43-BC92-DAD7E881B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 err="1"/>
              <a:t>Përcaktimi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drejtave</a:t>
            </a:r>
            <a:r>
              <a:rPr lang="en-US" sz="2400" dirty="0"/>
              <a:t> </a:t>
            </a:r>
            <a:r>
              <a:rPr lang="en-US" sz="2400" dirty="0" err="1"/>
              <a:t>pasurore</a:t>
            </a:r>
            <a:r>
              <a:rPr lang="en-US" sz="2400" dirty="0"/>
              <a:t> </a:t>
            </a:r>
            <a:r>
              <a:rPr lang="en-US" sz="2400" dirty="0" err="1"/>
              <a:t>që</a:t>
            </a:r>
            <a:r>
              <a:rPr lang="en-US" sz="2400" dirty="0"/>
              <a:t> u </a:t>
            </a:r>
            <a:r>
              <a:rPr lang="en-US" sz="2400" dirty="0" err="1"/>
              <a:t>kalojnë</a:t>
            </a:r>
            <a:r>
              <a:rPr lang="en-US" sz="2400" dirty="0"/>
              <a:t> </a:t>
            </a:r>
            <a:r>
              <a:rPr lang="en-US" sz="2400" dirty="0" err="1"/>
              <a:t>trashëgimtarëve</a:t>
            </a:r>
            <a:r>
              <a:rPr lang="en-US" sz="2400" dirty="0"/>
              <a:t> </a:t>
            </a:r>
            <a:r>
              <a:rPr lang="en-US" sz="2400" dirty="0" err="1"/>
              <a:t>paraqet</a:t>
            </a:r>
            <a:r>
              <a:rPr lang="en-US" sz="2400" dirty="0"/>
              <a:t> </a:t>
            </a:r>
            <a:r>
              <a:rPr lang="en-US" sz="2400" dirty="0" err="1"/>
              <a:t>rëndësi</a:t>
            </a:r>
            <a:r>
              <a:rPr lang="en-US" sz="2400" dirty="0"/>
              <a:t>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400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 err="1"/>
              <a:t>Së</a:t>
            </a:r>
            <a:r>
              <a:rPr lang="en-US" sz="2400" dirty="0"/>
              <a:t> </a:t>
            </a:r>
            <a:r>
              <a:rPr lang="en-US" sz="2400" dirty="0" err="1"/>
              <a:t>pari</a:t>
            </a:r>
            <a:r>
              <a:rPr lang="en-US" sz="2400" dirty="0"/>
              <a:t>,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përcaktuar</a:t>
            </a:r>
            <a:r>
              <a:rPr lang="en-US" sz="2400" dirty="0"/>
              <a:t> </a:t>
            </a:r>
            <a:r>
              <a:rPr lang="en-US" sz="2400" dirty="0" err="1"/>
              <a:t>rrethin</a:t>
            </a:r>
            <a:r>
              <a:rPr lang="en-US" sz="2400" dirty="0"/>
              <a:t> e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drejtave</a:t>
            </a:r>
            <a:r>
              <a:rPr lang="en-US" sz="2400" dirty="0"/>
              <a:t> </a:t>
            </a:r>
            <a:r>
              <a:rPr lang="en-US" sz="2400" dirty="0" err="1"/>
              <a:t>pasurore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trashëgimlënësit</a:t>
            </a:r>
            <a:r>
              <a:rPr lang="en-US" sz="2400" dirty="0"/>
              <a:t> </a:t>
            </a:r>
            <a:r>
              <a:rPr lang="en-US" sz="2400" dirty="0" err="1"/>
              <a:t>që</a:t>
            </a:r>
            <a:r>
              <a:rPr lang="en-US" sz="2400" dirty="0"/>
              <a:t> u </a:t>
            </a:r>
            <a:r>
              <a:rPr lang="en-US" sz="2400" dirty="0" err="1"/>
              <a:t>kalojnë</a:t>
            </a:r>
            <a:r>
              <a:rPr lang="en-US" sz="2400" dirty="0"/>
              <a:t> </a:t>
            </a:r>
            <a:r>
              <a:rPr lang="en-US" sz="2400" dirty="0" err="1"/>
              <a:t>trashëgimtarëve</a:t>
            </a:r>
            <a:r>
              <a:rPr lang="en-US" sz="2400" dirty="0"/>
              <a:t>;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400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 err="1"/>
              <a:t>Së</a:t>
            </a:r>
            <a:r>
              <a:rPr lang="en-US" sz="2400" dirty="0"/>
              <a:t> </a:t>
            </a:r>
            <a:r>
              <a:rPr lang="en-US" sz="2400" dirty="0" err="1"/>
              <a:t>dyti</a:t>
            </a:r>
            <a:r>
              <a:rPr lang="en-US" sz="2400" dirty="0"/>
              <a:t>,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përcaktuar</a:t>
            </a:r>
            <a:r>
              <a:rPr lang="en-US" sz="2400" dirty="0"/>
              <a:t> </a:t>
            </a:r>
            <a:r>
              <a:rPr lang="en-US" sz="2400" dirty="0" err="1"/>
              <a:t>kufijtë</a:t>
            </a:r>
            <a:r>
              <a:rPr lang="en-US" sz="2400" dirty="0"/>
              <a:t> e </a:t>
            </a:r>
            <a:r>
              <a:rPr lang="en-US" sz="2400" dirty="0" err="1"/>
              <a:t>përgjegjësisë</a:t>
            </a:r>
            <a:r>
              <a:rPr lang="en-US" sz="2400" dirty="0"/>
              <a:t> </a:t>
            </a:r>
            <a:r>
              <a:rPr lang="en-US" sz="2400" dirty="0" err="1"/>
              <a:t>së</a:t>
            </a:r>
            <a:r>
              <a:rPr lang="en-US" sz="2400" dirty="0"/>
              <a:t> </a:t>
            </a:r>
            <a:r>
              <a:rPr lang="en-US" sz="2400" dirty="0" err="1"/>
              <a:t>trashëgimtarit</a:t>
            </a:r>
            <a:r>
              <a:rPr lang="en-US" sz="2400" dirty="0"/>
              <a:t>/</a:t>
            </a:r>
            <a:r>
              <a:rPr lang="en-US" sz="2400" dirty="0" err="1"/>
              <a:t>trashëgimtarëve</a:t>
            </a:r>
            <a:r>
              <a:rPr lang="en-US" sz="2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148156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18CE3-AD20-2549-88C0-0ED853326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A01DC-E138-AE48-BF74-2533A508F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 err="1"/>
              <a:t>Termin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pasuri</a:t>
            </a:r>
            <a:r>
              <a:rPr lang="en-US" sz="2400" dirty="0"/>
              <a:t> </a:t>
            </a:r>
            <a:r>
              <a:rPr lang="en-US" sz="2400" dirty="0" err="1"/>
              <a:t>përfshin</a:t>
            </a:r>
            <a:r>
              <a:rPr lang="en-US" sz="2400" dirty="0"/>
              <a:t> </a:t>
            </a:r>
            <a:r>
              <a:rPr lang="en-US" sz="2400" dirty="0" err="1"/>
              <a:t>tërësinë</a:t>
            </a:r>
            <a:r>
              <a:rPr lang="en-US" sz="2400" dirty="0"/>
              <a:t> e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drejtave</a:t>
            </a:r>
            <a:r>
              <a:rPr lang="en-US" sz="2400" dirty="0"/>
              <a:t> </a:t>
            </a:r>
            <a:r>
              <a:rPr lang="en-US" sz="2400" dirty="0" err="1"/>
              <a:t>pasurore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personit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vdekur</a:t>
            </a:r>
            <a:r>
              <a:rPr lang="en-US" sz="2400" dirty="0"/>
              <a:t>,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trashëgimlënësit</a:t>
            </a:r>
            <a:r>
              <a:rPr lang="en-US" sz="2400" dirty="0"/>
              <a:t>,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cilat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kalojnë</a:t>
            </a:r>
            <a:r>
              <a:rPr lang="en-US" sz="2400" dirty="0"/>
              <a:t>, me </a:t>
            </a:r>
            <a:r>
              <a:rPr lang="en-US" sz="2400" dirty="0" err="1"/>
              <a:t>anë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trashëgimit</a:t>
            </a:r>
            <a:r>
              <a:rPr lang="en-US" sz="2400" dirty="0"/>
              <a:t>, </a:t>
            </a:r>
            <a:r>
              <a:rPr lang="en-US" sz="2400" dirty="0" err="1"/>
              <a:t>trashëgimtarëve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tij</a:t>
            </a:r>
            <a:r>
              <a:rPr lang="en-US" sz="2400" dirty="0"/>
              <a:t>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400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 err="1"/>
              <a:t>Prandaj</a:t>
            </a:r>
            <a:r>
              <a:rPr lang="en-US" sz="2400" dirty="0"/>
              <a:t> me </a:t>
            </a:r>
            <a:r>
              <a:rPr lang="en-US" sz="2400" dirty="0" err="1"/>
              <a:t>termin</a:t>
            </a:r>
            <a:r>
              <a:rPr lang="en-US" sz="2400" dirty="0"/>
              <a:t> </a:t>
            </a:r>
            <a:r>
              <a:rPr lang="en-US" sz="2400" dirty="0" err="1"/>
              <a:t>pasuri</a:t>
            </a:r>
            <a:r>
              <a:rPr lang="en-US" sz="2400" dirty="0"/>
              <a:t> </a:t>
            </a:r>
            <a:r>
              <a:rPr lang="en-US" sz="2400" dirty="0" err="1"/>
              <a:t>trashëgimore</a:t>
            </a:r>
            <a:r>
              <a:rPr lang="en-US" sz="2400" dirty="0"/>
              <a:t> do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kuptojmë</a:t>
            </a:r>
            <a:r>
              <a:rPr lang="en-US" sz="2400" dirty="0"/>
              <a:t> jo </a:t>
            </a:r>
            <a:r>
              <a:rPr lang="en-US" sz="2400" dirty="0" err="1"/>
              <a:t>vetëm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drejtat</a:t>
            </a:r>
            <a:r>
              <a:rPr lang="en-US" sz="2400" dirty="0"/>
              <a:t> e </a:t>
            </a:r>
            <a:r>
              <a:rPr lang="en-US" sz="2400" dirty="0" err="1"/>
              <a:t>mbi</a:t>
            </a:r>
            <a:r>
              <a:rPr lang="en-US" sz="2400" dirty="0"/>
              <a:t> </a:t>
            </a:r>
            <a:r>
              <a:rPr lang="en-US" sz="2400" dirty="0" err="1"/>
              <a:t>sendet</a:t>
            </a:r>
            <a:r>
              <a:rPr lang="en-US" sz="2400" dirty="0"/>
              <a:t> e </a:t>
            </a:r>
            <a:r>
              <a:rPr lang="en-US" sz="2400" dirty="0" err="1"/>
              <a:t>luajtëshme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paluajtëshme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trashgëimlënësit</a:t>
            </a:r>
            <a:r>
              <a:rPr lang="en-US" sz="2400" dirty="0"/>
              <a:t>, por </a:t>
            </a:r>
            <a:r>
              <a:rPr lang="en-US" sz="2400" dirty="0" err="1"/>
              <a:t>edhe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drejtat</a:t>
            </a:r>
            <a:r>
              <a:rPr lang="en-US" sz="2400" dirty="0"/>
              <a:t> e </a:t>
            </a:r>
            <a:r>
              <a:rPr lang="en-US" sz="2400" dirty="0" err="1"/>
              <a:t>tjera</a:t>
            </a:r>
            <a:r>
              <a:rPr lang="en-US" sz="2400" dirty="0"/>
              <a:t> </a:t>
            </a:r>
            <a:r>
              <a:rPr lang="en-US" sz="2400" dirty="0" err="1"/>
              <a:t>pasurore</a:t>
            </a:r>
            <a:r>
              <a:rPr lang="en-US" sz="2400" dirty="0"/>
              <a:t>, </a:t>
            </a:r>
            <a:r>
              <a:rPr lang="en-US" sz="2400" dirty="0" err="1"/>
              <a:t>siç</a:t>
            </a:r>
            <a:r>
              <a:rPr lang="en-US" sz="2400" dirty="0"/>
              <a:t> </a:t>
            </a:r>
            <a:r>
              <a:rPr lang="en-US" sz="2400" dirty="0" err="1"/>
              <a:t>janë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drejtat</a:t>
            </a:r>
            <a:r>
              <a:rPr lang="en-US" sz="2400" dirty="0"/>
              <a:t> e </a:t>
            </a:r>
            <a:r>
              <a:rPr lang="en-US" sz="2400" dirty="0" err="1"/>
              <a:t>kredisë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drejtat</a:t>
            </a:r>
            <a:r>
              <a:rPr lang="en-US" sz="2400" dirty="0"/>
              <a:t> </a:t>
            </a:r>
            <a:r>
              <a:rPr lang="en-US" sz="2400" dirty="0" err="1"/>
              <a:t>pasurore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autorit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7869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E3682-7A2C-204D-943C-27552BCED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AFD32-D3F8-1E4F-A1BE-C1C0525CE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 err="1"/>
              <a:t>Për</a:t>
            </a:r>
            <a:r>
              <a:rPr lang="it-IT" sz="2400" dirty="0"/>
              <a:t> </a:t>
            </a:r>
            <a:r>
              <a:rPr lang="it-IT" sz="2400" dirty="0" err="1"/>
              <a:t>shkak</a:t>
            </a:r>
            <a:r>
              <a:rPr lang="it-IT" sz="2400" dirty="0"/>
              <a:t> </a:t>
            </a:r>
            <a:r>
              <a:rPr lang="it-IT" sz="2400" dirty="0" err="1"/>
              <a:t>të</a:t>
            </a:r>
            <a:r>
              <a:rPr lang="it-IT" sz="2400" dirty="0"/>
              <a:t> </a:t>
            </a:r>
            <a:r>
              <a:rPr lang="it-IT" sz="2400" dirty="0" err="1"/>
              <a:t>trashëgimisë</a:t>
            </a:r>
            <a:r>
              <a:rPr lang="it-IT" sz="2400" dirty="0"/>
              <a:t> </a:t>
            </a:r>
            <a:r>
              <a:rPr lang="it-IT" sz="2400" dirty="0" err="1"/>
              <a:t>kalojnë</a:t>
            </a:r>
            <a:r>
              <a:rPr lang="it-IT" sz="2400" dirty="0"/>
              <a:t>:</a:t>
            </a:r>
          </a:p>
          <a:p>
            <a:endParaRPr lang="it-IT" sz="2400" dirty="0"/>
          </a:p>
          <a:p>
            <a:r>
              <a:rPr lang="it-IT" sz="2400" dirty="0"/>
              <a:t>a)</a:t>
            </a:r>
            <a:r>
              <a:rPr lang="it-IT" sz="2400" dirty="0" err="1"/>
              <a:t>të</a:t>
            </a:r>
            <a:r>
              <a:rPr lang="it-IT" sz="2400" dirty="0"/>
              <a:t> </a:t>
            </a:r>
            <a:r>
              <a:rPr lang="it-IT" sz="2400" dirty="0" err="1"/>
              <a:t>gjitha</a:t>
            </a:r>
            <a:r>
              <a:rPr lang="it-IT" sz="2400" dirty="0"/>
              <a:t> </a:t>
            </a:r>
            <a:r>
              <a:rPr lang="it-IT" sz="2400" dirty="0" err="1"/>
              <a:t>të</a:t>
            </a:r>
            <a:r>
              <a:rPr lang="it-IT" sz="2400" dirty="0"/>
              <a:t> </a:t>
            </a:r>
            <a:r>
              <a:rPr lang="it-IT" sz="2400" dirty="0" err="1"/>
              <a:t>drejtat</a:t>
            </a:r>
            <a:r>
              <a:rPr lang="it-IT" sz="2400" dirty="0"/>
              <a:t> </a:t>
            </a:r>
            <a:r>
              <a:rPr lang="it-IT" sz="2400" dirty="0" err="1"/>
              <a:t>pasurore</a:t>
            </a:r>
            <a:r>
              <a:rPr lang="it-IT" sz="2400" dirty="0"/>
              <a:t> </a:t>
            </a:r>
            <a:r>
              <a:rPr lang="it-IT" sz="2400" dirty="0" err="1"/>
              <a:t>të</a:t>
            </a:r>
            <a:r>
              <a:rPr lang="it-IT" sz="2400" dirty="0"/>
              <a:t> </a:t>
            </a:r>
            <a:r>
              <a:rPr lang="it-IT" sz="2400" dirty="0" err="1"/>
              <a:t>të</a:t>
            </a:r>
            <a:r>
              <a:rPr lang="it-IT" sz="2400" dirty="0"/>
              <a:t> </a:t>
            </a:r>
            <a:r>
              <a:rPr lang="it-IT" sz="2400" dirty="0" err="1"/>
              <a:t>vdekurit</a:t>
            </a:r>
            <a:r>
              <a:rPr lang="it-IT" sz="2400" dirty="0"/>
              <a:t> ose </a:t>
            </a:r>
            <a:r>
              <a:rPr lang="it-IT" sz="2400" dirty="0" err="1"/>
              <a:t>pasuria</a:t>
            </a:r>
            <a:r>
              <a:rPr lang="it-IT" sz="2400" dirty="0"/>
              <a:t> </a:t>
            </a:r>
            <a:r>
              <a:rPr lang="it-IT" sz="2400" dirty="0" err="1"/>
              <a:t>dhe</a:t>
            </a:r>
            <a:r>
              <a:rPr lang="it-IT" sz="2400" dirty="0"/>
              <a:t> </a:t>
            </a:r>
            <a:r>
              <a:rPr lang="it-IT" sz="2400" dirty="0" err="1"/>
              <a:t>të</a:t>
            </a:r>
            <a:r>
              <a:rPr lang="it-IT" sz="2400" dirty="0"/>
              <a:t> </a:t>
            </a:r>
            <a:r>
              <a:rPr lang="it-IT" sz="2400" dirty="0" err="1"/>
              <a:t>drejtat</a:t>
            </a:r>
            <a:r>
              <a:rPr lang="it-IT" sz="2400" dirty="0"/>
              <a:t> e </a:t>
            </a:r>
            <a:r>
              <a:rPr lang="it-IT" sz="2400" dirty="0" err="1"/>
              <a:t>tjera</a:t>
            </a:r>
            <a:r>
              <a:rPr lang="it-IT" sz="2400" dirty="0"/>
              <a:t> reale </a:t>
            </a:r>
            <a:r>
              <a:rPr lang="it-IT" sz="2400" dirty="0" err="1"/>
              <a:t>mbi</a:t>
            </a:r>
            <a:r>
              <a:rPr lang="it-IT" sz="2400" dirty="0"/>
              <a:t> to;</a:t>
            </a:r>
          </a:p>
          <a:p>
            <a:r>
              <a:rPr lang="it-IT" sz="2400" dirty="0"/>
              <a:t> b) </a:t>
            </a:r>
            <a:r>
              <a:rPr lang="it-IT" sz="2400" dirty="0" err="1"/>
              <a:t>situatat</a:t>
            </a:r>
            <a:r>
              <a:rPr lang="it-IT" sz="2400" dirty="0"/>
              <a:t> </a:t>
            </a:r>
            <a:r>
              <a:rPr lang="it-IT" sz="2400" dirty="0" err="1"/>
              <a:t>pasive</a:t>
            </a:r>
            <a:r>
              <a:rPr lang="it-IT" sz="2400" dirty="0"/>
              <a:t> </a:t>
            </a:r>
            <a:r>
              <a:rPr lang="it-IT" sz="2400" dirty="0" err="1"/>
              <a:t>të</a:t>
            </a:r>
            <a:r>
              <a:rPr lang="it-IT" sz="2400" dirty="0"/>
              <a:t> </a:t>
            </a:r>
            <a:r>
              <a:rPr lang="it-IT" sz="2400" dirty="0" err="1"/>
              <a:t>bashkëlidhura</a:t>
            </a:r>
            <a:r>
              <a:rPr lang="it-IT" sz="2400" dirty="0"/>
              <a:t>; </a:t>
            </a:r>
          </a:p>
          <a:p>
            <a:r>
              <a:rPr lang="it-IT" sz="2400" dirty="0"/>
              <a:t>c) </a:t>
            </a:r>
            <a:r>
              <a:rPr lang="it-IT" sz="2400" dirty="0" err="1"/>
              <a:t>detyrimet</a:t>
            </a:r>
            <a:r>
              <a:rPr lang="it-IT" sz="2400" dirty="0"/>
              <a:t> e </a:t>
            </a:r>
            <a:r>
              <a:rPr lang="it-IT" sz="2400" dirty="0" err="1"/>
              <a:t>trashgimlënësit</a:t>
            </a:r>
            <a:r>
              <a:rPr lang="it-IT" sz="2400" dirty="0"/>
              <a:t> (</a:t>
            </a:r>
            <a:r>
              <a:rPr lang="it-IT" sz="2400" dirty="0" err="1"/>
              <a:t>debitë</a:t>
            </a:r>
            <a:r>
              <a:rPr lang="it-IT" sz="2400" dirty="0"/>
              <a:t>). </a:t>
            </a:r>
          </a:p>
          <a:p>
            <a:r>
              <a:rPr lang="it-IT" sz="2400" dirty="0"/>
              <a:t>d) </a:t>
            </a:r>
            <a:r>
              <a:rPr lang="it-IT" sz="2400" dirty="0" err="1"/>
              <a:t>Në</a:t>
            </a:r>
            <a:r>
              <a:rPr lang="it-IT" sz="2400" dirty="0"/>
              <a:t> </a:t>
            </a:r>
            <a:r>
              <a:rPr lang="it-IT" sz="2400" dirty="0" err="1"/>
              <a:t>një</a:t>
            </a:r>
            <a:r>
              <a:rPr lang="it-IT" sz="2400" dirty="0"/>
              <a:t> </a:t>
            </a:r>
            <a:r>
              <a:rPr lang="it-IT" sz="2400" dirty="0" err="1"/>
              <a:t>shoqëri</a:t>
            </a:r>
            <a:r>
              <a:rPr lang="it-IT" sz="2400" dirty="0"/>
              <a:t> </a:t>
            </a:r>
            <a:r>
              <a:rPr lang="it-IT" sz="2400" dirty="0" err="1"/>
              <a:t>aksionere</a:t>
            </a:r>
            <a:r>
              <a:rPr lang="it-IT" sz="2400" dirty="0"/>
              <a:t> apo </a:t>
            </a:r>
            <a:r>
              <a:rPr lang="it-IT" sz="2400" dirty="0" err="1"/>
              <a:t>shoqëri</a:t>
            </a:r>
            <a:r>
              <a:rPr lang="it-IT" sz="2400" dirty="0"/>
              <a:t> me </a:t>
            </a:r>
            <a:r>
              <a:rPr lang="it-IT" sz="2400" dirty="0" err="1"/>
              <a:t>përgjegjësi</a:t>
            </a:r>
            <a:r>
              <a:rPr lang="it-IT" sz="2400" dirty="0"/>
              <a:t> </a:t>
            </a:r>
            <a:r>
              <a:rPr lang="it-IT" sz="2400" dirty="0" err="1"/>
              <a:t>të</a:t>
            </a:r>
            <a:r>
              <a:rPr lang="it-IT" sz="2400" dirty="0"/>
              <a:t> </a:t>
            </a:r>
            <a:r>
              <a:rPr lang="it-IT" sz="2400" dirty="0" err="1"/>
              <a:t>kufizuar</a:t>
            </a:r>
            <a:r>
              <a:rPr lang="it-IT" sz="2400" dirty="0"/>
              <a:t>, </a:t>
            </a:r>
            <a:r>
              <a:rPr lang="it-IT" sz="2400" dirty="0" err="1"/>
              <a:t>kalon</a:t>
            </a:r>
            <a:r>
              <a:rPr lang="it-IT" sz="2400" dirty="0"/>
              <a:t> </a:t>
            </a:r>
            <a:r>
              <a:rPr lang="it-IT" sz="2400" dirty="0" err="1"/>
              <a:t>për</a:t>
            </a:r>
            <a:r>
              <a:rPr lang="it-IT" sz="2400" dirty="0"/>
              <a:t> </a:t>
            </a:r>
            <a:r>
              <a:rPr lang="it-IT" sz="2400" dirty="0" err="1"/>
              <a:t>shkak</a:t>
            </a:r>
            <a:r>
              <a:rPr lang="it-IT" sz="2400" dirty="0"/>
              <a:t> </a:t>
            </a:r>
            <a:r>
              <a:rPr lang="it-IT" sz="2400" dirty="0" err="1"/>
              <a:t>të</a:t>
            </a:r>
            <a:r>
              <a:rPr lang="it-IT" sz="2400" dirty="0"/>
              <a:t> </a:t>
            </a:r>
            <a:r>
              <a:rPr lang="it-IT" sz="2400" dirty="0" err="1"/>
              <a:t>marrëdhënieve</a:t>
            </a:r>
            <a:r>
              <a:rPr lang="it-IT" sz="2400" dirty="0"/>
              <a:t> </a:t>
            </a:r>
            <a:r>
              <a:rPr lang="it-IT" sz="2400" dirty="0" err="1"/>
              <a:t>të</a:t>
            </a:r>
            <a:r>
              <a:rPr lang="it-IT" sz="2400" dirty="0"/>
              <a:t> </a:t>
            </a:r>
            <a:r>
              <a:rPr lang="it-IT" sz="2400" dirty="0" err="1"/>
              <a:t>trashëgimisë</a:t>
            </a:r>
            <a:r>
              <a:rPr lang="it-IT" sz="2400" dirty="0"/>
              <a:t> e </a:t>
            </a:r>
            <a:r>
              <a:rPr lang="it-IT" sz="2400" dirty="0" err="1"/>
              <a:t>drejta</a:t>
            </a:r>
            <a:r>
              <a:rPr lang="it-IT" sz="2400" dirty="0"/>
              <a:t> </a:t>
            </a:r>
            <a:r>
              <a:rPr lang="it-IT" sz="2400" dirty="0" err="1"/>
              <a:t>mbi</a:t>
            </a:r>
            <a:r>
              <a:rPr lang="it-IT" sz="2400" dirty="0"/>
              <a:t> </a:t>
            </a:r>
            <a:r>
              <a:rPr lang="it-IT" sz="2400" dirty="0" err="1"/>
              <a:t>kuotat</a:t>
            </a:r>
            <a:r>
              <a:rPr lang="it-IT" sz="2400" dirty="0"/>
              <a:t> apo </a:t>
            </a:r>
            <a:r>
              <a:rPr lang="it-IT" sz="2400" dirty="0" err="1"/>
              <a:t>aksionet</a:t>
            </a:r>
            <a:r>
              <a:rPr lang="it-IT" sz="2400" dirty="0"/>
              <a:t>;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56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5B2F1-B341-9343-B70A-06EB4182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175D8-28B0-5847-BCA7-313A926E5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 err="1"/>
              <a:t>Vdekja</a:t>
            </a:r>
            <a:r>
              <a:rPr lang="it-IT" sz="2400" dirty="0"/>
              <a:t> e </a:t>
            </a:r>
            <a:r>
              <a:rPr lang="it-IT" sz="2400" dirty="0" err="1"/>
              <a:t>propozuesit</a:t>
            </a:r>
            <a:r>
              <a:rPr lang="it-IT" sz="2400" dirty="0"/>
              <a:t> </a:t>
            </a:r>
            <a:r>
              <a:rPr lang="it-IT" sz="2400" dirty="0" err="1"/>
              <a:t>në</a:t>
            </a:r>
            <a:r>
              <a:rPr lang="it-IT" sz="2400" dirty="0"/>
              <a:t> </a:t>
            </a:r>
            <a:r>
              <a:rPr lang="it-IT" sz="2400" dirty="0" err="1"/>
              <a:t>një</a:t>
            </a:r>
            <a:r>
              <a:rPr lang="it-IT" sz="2400" dirty="0"/>
              <a:t> </a:t>
            </a:r>
            <a:r>
              <a:rPr lang="it-IT" sz="2400" dirty="0" err="1"/>
              <a:t>marrëdhënie</a:t>
            </a:r>
            <a:r>
              <a:rPr lang="it-IT" sz="2400" dirty="0"/>
              <a:t> </a:t>
            </a:r>
            <a:r>
              <a:rPr lang="it-IT" sz="2400" dirty="0" err="1"/>
              <a:t>parakontraktore</a:t>
            </a:r>
            <a:r>
              <a:rPr lang="it-IT" sz="2400" dirty="0"/>
              <a:t> si </a:t>
            </a:r>
            <a:r>
              <a:rPr lang="it-IT" sz="2400" dirty="0" err="1"/>
              <a:t>rregull</a:t>
            </a:r>
            <a:r>
              <a:rPr lang="it-IT" sz="2400" dirty="0"/>
              <a:t> </a:t>
            </a:r>
            <a:r>
              <a:rPr lang="it-IT" sz="2400" dirty="0" err="1"/>
              <a:t>pushon</a:t>
            </a:r>
            <a:r>
              <a:rPr lang="it-IT" sz="2400" dirty="0"/>
              <a:t> </a:t>
            </a:r>
            <a:r>
              <a:rPr lang="it-IT" sz="2400" dirty="0" err="1"/>
              <a:t>këtë</a:t>
            </a:r>
            <a:r>
              <a:rPr lang="it-IT" sz="2400" dirty="0"/>
              <a:t> </a:t>
            </a:r>
            <a:r>
              <a:rPr lang="it-IT" sz="2400" dirty="0" err="1"/>
              <a:t>marrëdhënie</a:t>
            </a:r>
            <a:r>
              <a:rPr lang="it-IT" sz="2400" dirty="0"/>
              <a:t>; </a:t>
            </a:r>
          </a:p>
          <a:p>
            <a:r>
              <a:rPr lang="it-IT" sz="2400" dirty="0" err="1"/>
              <a:t>Kur</a:t>
            </a:r>
            <a:r>
              <a:rPr lang="it-IT" sz="2400" dirty="0"/>
              <a:t> </a:t>
            </a:r>
            <a:r>
              <a:rPr lang="it-IT" sz="2400" dirty="0" err="1"/>
              <a:t>kemi</a:t>
            </a:r>
            <a:r>
              <a:rPr lang="it-IT" sz="2400" dirty="0"/>
              <a:t> </a:t>
            </a:r>
            <a:r>
              <a:rPr lang="it-IT" sz="2400" dirty="0" err="1"/>
              <a:t>të</a:t>
            </a:r>
            <a:r>
              <a:rPr lang="it-IT" sz="2400" dirty="0"/>
              <a:t> </a:t>
            </a:r>
            <a:r>
              <a:rPr lang="it-IT" sz="2400" dirty="0" err="1"/>
              <a:t>bëjmë</a:t>
            </a:r>
            <a:r>
              <a:rPr lang="it-IT" sz="2400" dirty="0"/>
              <a:t> me </a:t>
            </a:r>
            <a:r>
              <a:rPr lang="it-IT" sz="2400" dirty="0" err="1"/>
              <a:t>një</a:t>
            </a:r>
            <a:r>
              <a:rPr lang="it-IT" sz="2400" dirty="0"/>
              <a:t> </a:t>
            </a:r>
            <a:r>
              <a:rPr lang="it-IT" sz="2400" dirty="0" err="1"/>
              <a:t>propozim</a:t>
            </a:r>
            <a:r>
              <a:rPr lang="it-IT" sz="2400" dirty="0"/>
              <a:t> </a:t>
            </a:r>
            <a:r>
              <a:rPr lang="it-IT" sz="2400" dirty="0" err="1"/>
              <a:t>të</a:t>
            </a:r>
            <a:r>
              <a:rPr lang="it-IT" sz="2400" dirty="0"/>
              <a:t> </a:t>
            </a:r>
            <a:r>
              <a:rPr lang="it-IT" sz="2400" dirty="0" err="1"/>
              <a:t>parevokueshëm</a:t>
            </a:r>
            <a:r>
              <a:rPr lang="it-IT" sz="2400" dirty="0"/>
              <a:t> </a:t>
            </a:r>
            <a:r>
              <a:rPr lang="it-IT" sz="2400" dirty="0" err="1"/>
              <a:t>atëherë</a:t>
            </a:r>
            <a:r>
              <a:rPr lang="it-IT" sz="2400" dirty="0"/>
              <a:t> </a:t>
            </a:r>
            <a:r>
              <a:rPr lang="it-IT" sz="2400" dirty="0" err="1"/>
              <a:t>kemi</a:t>
            </a:r>
            <a:r>
              <a:rPr lang="it-IT" sz="2400" dirty="0"/>
              <a:t> </a:t>
            </a:r>
            <a:r>
              <a:rPr lang="it-IT" sz="2400" dirty="0" err="1"/>
              <a:t>edhe</a:t>
            </a:r>
            <a:r>
              <a:rPr lang="it-IT" sz="2400" dirty="0"/>
              <a:t> </a:t>
            </a:r>
            <a:r>
              <a:rPr lang="it-IT" sz="2400" dirty="0" err="1"/>
              <a:t>transferimin</a:t>
            </a:r>
            <a:r>
              <a:rPr lang="it-IT" sz="2400" dirty="0"/>
              <a:t> e </a:t>
            </a:r>
            <a:r>
              <a:rPr lang="it-IT" sz="2400" dirty="0" err="1"/>
              <a:t>të</a:t>
            </a:r>
            <a:r>
              <a:rPr lang="it-IT" sz="2400" dirty="0"/>
              <a:t> </a:t>
            </a:r>
            <a:r>
              <a:rPr lang="it-IT" sz="2400" dirty="0" err="1"/>
              <a:t>drejtave</a:t>
            </a:r>
            <a:r>
              <a:rPr lang="it-IT" sz="2400" dirty="0"/>
              <a:t> </a:t>
            </a:r>
            <a:r>
              <a:rPr lang="it-IT" sz="2400" dirty="0" err="1"/>
              <a:t>dhe</a:t>
            </a:r>
            <a:r>
              <a:rPr lang="it-IT" sz="2400" dirty="0"/>
              <a:t> </a:t>
            </a:r>
            <a:r>
              <a:rPr lang="it-IT" sz="2400" dirty="0" err="1"/>
              <a:t>detyrimeve</a:t>
            </a:r>
            <a:r>
              <a:rPr lang="it-IT" sz="2400" dirty="0"/>
              <a:t> </a:t>
            </a:r>
            <a:r>
              <a:rPr lang="it-IT" sz="2400" dirty="0" err="1"/>
              <a:t>që</a:t>
            </a:r>
            <a:r>
              <a:rPr lang="it-IT" sz="2400" dirty="0"/>
              <a:t> </a:t>
            </a:r>
            <a:r>
              <a:rPr lang="it-IT" sz="2400" dirty="0" err="1"/>
              <a:t>lindin</a:t>
            </a:r>
            <a:r>
              <a:rPr lang="it-IT" sz="2400" dirty="0"/>
              <a:t> </a:t>
            </a:r>
            <a:r>
              <a:rPr lang="it-IT" sz="2400" dirty="0" err="1"/>
              <a:t>nga</a:t>
            </a:r>
            <a:r>
              <a:rPr lang="it-IT" sz="2400" dirty="0"/>
              <a:t> </a:t>
            </a:r>
            <a:r>
              <a:rPr lang="it-IT" sz="2400" dirty="0" err="1"/>
              <a:t>ky</a:t>
            </a:r>
            <a:r>
              <a:rPr lang="it-IT" sz="2400" dirty="0"/>
              <a:t> </a:t>
            </a:r>
            <a:r>
              <a:rPr lang="it-IT" sz="2400" dirty="0" err="1"/>
              <a:t>propozim</a:t>
            </a:r>
            <a:r>
              <a:rPr lang="it-IT" sz="2400" dirty="0"/>
              <a:t>;</a:t>
            </a:r>
            <a:endParaRPr lang="en-US" sz="2400" dirty="0"/>
          </a:p>
          <a:p>
            <a:r>
              <a:rPr lang="en-US" sz="2400" dirty="0"/>
              <a:t>T</a:t>
            </a:r>
            <a:r>
              <a:rPr lang="it-IT" sz="2400" dirty="0" err="1"/>
              <a:t>helbi</a:t>
            </a:r>
            <a:r>
              <a:rPr lang="it-IT" sz="2400" dirty="0"/>
              <a:t> i </a:t>
            </a:r>
            <a:r>
              <a:rPr lang="it-IT" sz="2400" dirty="0" err="1"/>
              <a:t>rregullimit</a:t>
            </a:r>
            <a:r>
              <a:rPr lang="it-IT" sz="2400" dirty="0"/>
              <a:t> </a:t>
            </a:r>
            <a:r>
              <a:rPr lang="it-IT" sz="2400" dirty="0" err="1"/>
              <a:t>ligjor</a:t>
            </a:r>
            <a:r>
              <a:rPr lang="it-IT" sz="2400" dirty="0"/>
              <a:t> </a:t>
            </a:r>
            <a:r>
              <a:rPr lang="it-IT" sz="2400" dirty="0" err="1"/>
              <a:t>të</a:t>
            </a:r>
            <a:r>
              <a:rPr lang="it-IT" sz="2400" dirty="0"/>
              <a:t> </a:t>
            </a:r>
            <a:r>
              <a:rPr lang="it-IT" sz="2400" dirty="0" err="1"/>
              <a:t>marrëdhënies</a:t>
            </a:r>
            <a:r>
              <a:rPr lang="it-IT" sz="2400" dirty="0"/>
              <a:t> </a:t>
            </a:r>
            <a:r>
              <a:rPr lang="it-IT" sz="2400" dirty="0" err="1"/>
              <a:t>juridike</a:t>
            </a:r>
            <a:r>
              <a:rPr lang="it-IT" sz="2400" dirty="0"/>
              <a:t> </a:t>
            </a:r>
            <a:r>
              <a:rPr lang="it-IT" sz="2400" dirty="0" err="1"/>
              <a:t>të</a:t>
            </a:r>
            <a:r>
              <a:rPr lang="it-IT" sz="2400" dirty="0"/>
              <a:t> </a:t>
            </a:r>
            <a:r>
              <a:rPr lang="it-IT" sz="2400" dirty="0" err="1"/>
              <a:t>trashgimisë</a:t>
            </a:r>
            <a:r>
              <a:rPr lang="it-IT" sz="2400" dirty="0"/>
              <a:t>, </a:t>
            </a:r>
            <a:r>
              <a:rPr lang="it-IT" sz="2400" dirty="0" err="1"/>
              <a:t>qëndron</a:t>
            </a:r>
            <a:r>
              <a:rPr lang="it-IT" sz="2400" dirty="0"/>
              <a:t> </a:t>
            </a:r>
            <a:r>
              <a:rPr lang="it-IT" sz="2400" dirty="0" err="1"/>
              <a:t>në</a:t>
            </a:r>
            <a:r>
              <a:rPr lang="it-IT" sz="2400" dirty="0"/>
              <a:t> </a:t>
            </a:r>
            <a:r>
              <a:rPr lang="it-IT" sz="2400" dirty="0" err="1"/>
              <a:t>parimin</a:t>
            </a:r>
            <a:r>
              <a:rPr lang="it-IT" sz="2400" dirty="0"/>
              <a:t> </a:t>
            </a:r>
            <a:r>
              <a:rPr lang="it-IT" sz="2400" dirty="0" err="1"/>
              <a:t>themelor</a:t>
            </a:r>
            <a:r>
              <a:rPr lang="it-IT" sz="2400" dirty="0"/>
              <a:t> </a:t>
            </a:r>
            <a:r>
              <a:rPr lang="it-IT" sz="2400" dirty="0" err="1"/>
              <a:t>të</a:t>
            </a:r>
            <a:r>
              <a:rPr lang="it-IT" sz="2400" dirty="0"/>
              <a:t> </a:t>
            </a:r>
            <a:r>
              <a:rPr lang="it-IT" sz="2400" dirty="0" err="1"/>
              <a:t>favorizimit</a:t>
            </a:r>
            <a:r>
              <a:rPr lang="it-IT" sz="2400" dirty="0"/>
              <a:t> </a:t>
            </a:r>
            <a:r>
              <a:rPr lang="it-IT" sz="2400" dirty="0" err="1"/>
              <a:t>që</a:t>
            </a:r>
            <a:r>
              <a:rPr lang="it-IT" sz="2400" dirty="0"/>
              <a:t> </a:t>
            </a:r>
            <a:r>
              <a:rPr lang="it-IT" sz="2400" dirty="0" err="1"/>
              <a:t>mbështetet</a:t>
            </a:r>
            <a:r>
              <a:rPr lang="it-IT" sz="2400" dirty="0"/>
              <a:t> </a:t>
            </a:r>
            <a:r>
              <a:rPr lang="it-IT" sz="2400" dirty="0" err="1"/>
              <a:t>në</a:t>
            </a:r>
            <a:r>
              <a:rPr lang="it-IT" sz="2400" dirty="0"/>
              <a:t> </a:t>
            </a:r>
            <a:r>
              <a:rPr lang="it-IT" sz="2400" dirty="0" err="1"/>
              <a:t>ekzekutimin</a:t>
            </a:r>
            <a:r>
              <a:rPr lang="it-IT" sz="2400" dirty="0"/>
              <a:t> </a:t>
            </a:r>
            <a:r>
              <a:rPr lang="it-IT" sz="2400" dirty="0" err="1"/>
              <a:t>në</a:t>
            </a:r>
            <a:r>
              <a:rPr lang="it-IT" sz="2400" dirty="0"/>
              <a:t> </a:t>
            </a:r>
            <a:r>
              <a:rPr lang="it-IT" sz="2400" dirty="0" err="1"/>
              <a:t>vend</a:t>
            </a:r>
            <a:r>
              <a:rPr lang="it-IT" sz="2400" dirty="0"/>
              <a:t> </a:t>
            </a:r>
            <a:r>
              <a:rPr lang="it-IT" sz="2400" dirty="0" err="1"/>
              <a:t>të</a:t>
            </a:r>
            <a:r>
              <a:rPr lang="it-IT" sz="2400" dirty="0"/>
              <a:t> </a:t>
            </a:r>
            <a:r>
              <a:rPr lang="it-IT" sz="2400" dirty="0" err="1"/>
              <a:t>mos</a:t>
            </a:r>
            <a:r>
              <a:rPr lang="it-IT" sz="2400" dirty="0"/>
              <a:t> </a:t>
            </a:r>
            <a:r>
              <a:rPr lang="it-IT" sz="2400" dirty="0" err="1"/>
              <a:t>ekzekutimit</a:t>
            </a:r>
            <a:r>
              <a:rPr lang="it-IT" sz="2400" dirty="0"/>
              <a:t> </a:t>
            </a:r>
            <a:r>
              <a:rPr lang="it-IT" sz="2400" dirty="0" err="1"/>
              <a:t>të</a:t>
            </a:r>
            <a:r>
              <a:rPr lang="it-IT" sz="2400" dirty="0"/>
              <a:t> </a:t>
            </a:r>
            <a:r>
              <a:rPr lang="it-IT" sz="2400" dirty="0" err="1"/>
              <a:t>kontratave</a:t>
            </a:r>
            <a:r>
              <a:rPr lang="it-IT" sz="2400" dirty="0"/>
              <a:t> </a:t>
            </a:r>
            <a:r>
              <a:rPr lang="it-IT" sz="2400" dirty="0" err="1"/>
              <a:t>dhe</a:t>
            </a:r>
            <a:r>
              <a:rPr lang="it-IT" sz="2400" dirty="0"/>
              <a:t> </a:t>
            </a:r>
            <a:r>
              <a:rPr lang="it-IT" sz="2400" dirty="0" err="1"/>
              <a:t>përmbushjen</a:t>
            </a:r>
            <a:r>
              <a:rPr lang="it-IT" sz="2400" dirty="0"/>
              <a:t> </a:t>
            </a:r>
            <a:r>
              <a:rPr lang="it-IT" sz="2400" dirty="0" err="1"/>
              <a:t>në</a:t>
            </a:r>
            <a:r>
              <a:rPr lang="it-IT" sz="2400" dirty="0"/>
              <a:t> </a:t>
            </a:r>
            <a:r>
              <a:rPr lang="it-IT" sz="2400" dirty="0" err="1"/>
              <a:t>vend</a:t>
            </a:r>
            <a:r>
              <a:rPr lang="it-IT" sz="2400" dirty="0"/>
              <a:t> </a:t>
            </a:r>
            <a:r>
              <a:rPr lang="it-IT" sz="2400" dirty="0" err="1"/>
              <a:t>të</a:t>
            </a:r>
            <a:r>
              <a:rPr lang="it-IT" sz="2400" dirty="0"/>
              <a:t> </a:t>
            </a:r>
            <a:r>
              <a:rPr lang="it-IT" sz="2400" dirty="0" err="1"/>
              <a:t>mospërmbushjes</a:t>
            </a:r>
            <a:r>
              <a:rPr lang="it-IT" sz="2400" dirty="0"/>
              <a:t> </a:t>
            </a:r>
            <a:r>
              <a:rPr lang="it-IT" sz="2400" dirty="0" err="1"/>
              <a:t>së</a:t>
            </a:r>
            <a:r>
              <a:rPr lang="it-IT" sz="2400" dirty="0"/>
              <a:t> </a:t>
            </a:r>
            <a:r>
              <a:rPr lang="it-IT" sz="2400" dirty="0" err="1"/>
              <a:t>detyrimeve</a:t>
            </a:r>
            <a:r>
              <a:rPr lang="it-IT" sz="2400" dirty="0"/>
              <a:t>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539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2732B-9153-8D44-9C16-E44E8FDC9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7BEFB-C619-F541-B24A-DBBDA9DBD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43046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buFont typeface="Wingdings 3" pitchFamily="2" charset="2"/>
              <a:buChar char="´"/>
              <a:tabLst>
                <a:tab pos="457200" algn="l"/>
              </a:tabLst>
            </a:pPr>
            <a:r>
              <a:rPr lang="it-IT" sz="3600" dirty="0" err="1"/>
              <a:t>Për</a:t>
            </a:r>
            <a:r>
              <a:rPr lang="it-IT" sz="3600" dirty="0"/>
              <a:t> </a:t>
            </a:r>
            <a:r>
              <a:rPr lang="it-IT" sz="3600" dirty="0" err="1"/>
              <a:t>shkak</a:t>
            </a:r>
            <a:r>
              <a:rPr lang="it-IT" sz="3600" dirty="0"/>
              <a:t> </a:t>
            </a:r>
            <a:r>
              <a:rPr lang="it-IT" sz="3600" dirty="0" err="1"/>
              <a:t>të</a:t>
            </a:r>
            <a:r>
              <a:rPr lang="it-IT" sz="3600" dirty="0"/>
              <a:t> </a:t>
            </a:r>
            <a:r>
              <a:rPr lang="it-IT" sz="3600" dirty="0" err="1"/>
              <a:t>trashëgimisë</a:t>
            </a:r>
            <a:r>
              <a:rPr lang="it-IT" sz="3600" dirty="0"/>
              <a:t> </a:t>
            </a:r>
            <a:r>
              <a:rPr lang="en-US" sz="3400" dirty="0" err="1"/>
              <a:t>nuk</a:t>
            </a:r>
            <a:r>
              <a:rPr lang="en-US" sz="3400" dirty="0"/>
              <a:t> </a:t>
            </a:r>
            <a:r>
              <a:rPr lang="en-US" sz="3400" dirty="0" err="1"/>
              <a:t>kalojnë</a:t>
            </a:r>
            <a:r>
              <a:rPr lang="en-US" sz="3400" dirty="0"/>
              <a:t>:</a:t>
            </a:r>
          </a:p>
          <a:p>
            <a:pPr>
              <a:spcBef>
                <a:spcPts val="0"/>
              </a:spcBef>
              <a:buFont typeface="Wingdings 3" pitchFamily="2" charset="2"/>
              <a:buChar char="´"/>
              <a:tabLst>
                <a:tab pos="457200" algn="l"/>
              </a:tabLst>
            </a:pPr>
            <a:endParaRPr lang="en-US" sz="3400" dirty="0"/>
          </a:p>
          <a:p>
            <a:pPr>
              <a:spcBef>
                <a:spcPts val="0"/>
              </a:spcBef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3400" dirty="0"/>
              <a:t>a) e </a:t>
            </a:r>
            <a:r>
              <a:rPr lang="en-US" sz="3400" dirty="0" err="1"/>
              <a:t>drejta</a:t>
            </a:r>
            <a:r>
              <a:rPr lang="en-US" sz="3400" dirty="0"/>
              <a:t> e </a:t>
            </a:r>
            <a:r>
              <a:rPr lang="en-US" sz="3400" dirty="0" err="1"/>
              <a:t>pensionit</a:t>
            </a:r>
            <a:r>
              <a:rPr lang="en-US" sz="3400" dirty="0"/>
              <a:t>;</a:t>
            </a:r>
          </a:p>
          <a:p>
            <a:pPr>
              <a:spcBef>
                <a:spcPts val="0"/>
              </a:spcBef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3400" dirty="0"/>
              <a:t>b) </a:t>
            </a:r>
            <a:r>
              <a:rPr lang="it-IT" sz="3400" i="1" dirty="0" err="1"/>
              <a:t>të</a:t>
            </a:r>
            <a:r>
              <a:rPr lang="it-IT" sz="3400" i="1" dirty="0"/>
              <a:t> </a:t>
            </a:r>
            <a:r>
              <a:rPr lang="it-IT" sz="3400" i="1" dirty="0" err="1"/>
              <a:t>drejtat</a:t>
            </a:r>
            <a:r>
              <a:rPr lang="it-IT" sz="3400" i="1" dirty="0"/>
              <a:t> </a:t>
            </a:r>
            <a:r>
              <a:rPr lang="it-IT" sz="3400" i="1" dirty="0" err="1"/>
              <a:t>dhe</a:t>
            </a:r>
            <a:r>
              <a:rPr lang="it-IT" sz="3400" i="1" dirty="0"/>
              <a:t> </a:t>
            </a:r>
            <a:r>
              <a:rPr lang="it-IT" sz="3400" i="1" dirty="0" err="1"/>
              <a:t>detyrimet</a:t>
            </a:r>
            <a:r>
              <a:rPr lang="it-IT" sz="3400" i="1" dirty="0"/>
              <a:t> </a:t>
            </a:r>
            <a:r>
              <a:rPr lang="it-IT" sz="3400" i="1" dirty="0" err="1"/>
              <a:t>familjare</a:t>
            </a:r>
            <a:r>
              <a:rPr lang="it-IT" sz="3400" i="1" dirty="0"/>
              <a:t>, </a:t>
            </a:r>
            <a:r>
              <a:rPr lang="it-IT" sz="3400" i="1" dirty="0" err="1"/>
              <a:t>që</a:t>
            </a:r>
            <a:r>
              <a:rPr lang="it-IT" sz="3400" i="1" dirty="0"/>
              <a:t> </a:t>
            </a:r>
            <a:r>
              <a:rPr lang="it-IT" sz="3400" i="1" dirty="0" err="1"/>
              <a:t>lidhen</a:t>
            </a:r>
            <a:r>
              <a:rPr lang="it-IT" sz="3400" i="1" dirty="0"/>
              <a:t> </a:t>
            </a:r>
            <a:r>
              <a:rPr lang="it-IT" sz="3400" i="1" dirty="0" err="1"/>
              <a:t>ngushtë</a:t>
            </a:r>
            <a:r>
              <a:rPr lang="it-IT" sz="3400" i="1" dirty="0"/>
              <a:t> me </a:t>
            </a:r>
            <a:r>
              <a:rPr lang="it-IT" sz="3400" i="1" dirty="0" err="1"/>
              <a:t>statusin</a:t>
            </a:r>
            <a:r>
              <a:rPr lang="it-IT" sz="3400" i="1" dirty="0"/>
              <a:t> </a:t>
            </a:r>
            <a:r>
              <a:rPr lang="it-IT" sz="3400" i="1" dirty="0" err="1"/>
              <a:t>familjar</a:t>
            </a:r>
            <a:r>
              <a:rPr lang="it-IT" sz="3400" i="1" dirty="0"/>
              <a:t> </a:t>
            </a:r>
            <a:r>
              <a:rPr lang="it-IT" sz="3400" i="1" dirty="0" err="1"/>
              <a:t>që</a:t>
            </a:r>
            <a:r>
              <a:rPr lang="it-IT" sz="3400" i="1" dirty="0"/>
              <a:t> </a:t>
            </a:r>
            <a:r>
              <a:rPr lang="it-IT" sz="3400" i="1" dirty="0" err="1"/>
              <a:t>personi</a:t>
            </a:r>
            <a:r>
              <a:rPr lang="it-IT" sz="3400" i="1" dirty="0"/>
              <a:t> </a:t>
            </a:r>
            <a:r>
              <a:rPr lang="it-IT" sz="3400" i="1" dirty="0" err="1"/>
              <a:t>zë</a:t>
            </a:r>
            <a:r>
              <a:rPr lang="it-IT" sz="3400" i="1" dirty="0"/>
              <a:t> </a:t>
            </a:r>
            <a:r>
              <a:rPr lang="it-IT" sz="3400" i="1" dirty="0" err="1"/>
              <a:t>në</a:t>
            </a:r>
            <a:r>
              <a:rPr lang="it-IT" sz="3400" i="1" dirty="0"/>
              <a:t> </a:t>
            </a:r>
            <a:r>
              <a:rPr lang="it-IT" sz="3400" i="1" dirty="0" err="1"/>
              <a:t>familje</a:t>
            </a:r>
            <a:r>
              <a:rPr lang="it-IT" sz="3400" i="1" dirty="0"/>
              <a:t> (</a:t>
            </a:r>
            <a:r>
              <a:rPr lang="it-IT" sz="3400" i="1" dirty="0" err="1"/>
              <a:t>p.sh</a:t>
            </a:r>
            <a:r>
              <a:rPr lang="it-IT" sz="3400" i="1" dirty="0"/>
              <a:t>. e </a:t>
            </a:r>
            <a:r>
              <a:rPr lang="it-IT" sz="3400" i="1" dirty="0" err="1"/>
              <a:t>drejat</a:t>
            </a:r>
            <a:r>
              <a:rPr lang="it-IT" sz="3400" i="1" dirty="0"/>
              <a:t> </a:t>
            </a:r>
            <a:r>
              <a:rPr lang="it-IT" sz="3400" i="1" dirty="0" err="1"/>
              <a:t>për</a:t>
            </a:r>
            <a:r>
              <a:rPr lang="it-IT" sz="3400" i="1" dirty="0"/>
              <a:t> </a:t>
            </a:r>
            <a:r>
              <a:rPr lang="it-IT" sz="3400" i="1" dirty="0" err="1"/>
              <a:t>ushqim</a:t>
            </a:r>
            <a:r>
              <a:rPr lang="it-IT" sz="3400" i="1" dirty="0"/>
              <a:t>); </a:t>
            </a:r>
          </a:p>
          <a:p>
            <a:r>
              <a:rPr lang="it-IT" sz="3400" i="1" dirty="0"/>
              <a:t>c) </a:t>
            </a:r>
            <a:r>
              <a:rPr lang="it-IT" sz="3400" i="1" dirty="0" err="1"/>
              <a:t>kontratat</a:t>
            </a:r>
            <a:r>
              <a:rPr lang="it-IT" sz="3400" i="1" dirty="0"/>
              <a:t> e </a:t>
            </a:r>
            <a:r>
              <a:rPr lang="it-IT" sz="3400" i="1" dirty="0" err="1"/>
              <a:t>llojit</a:t>
            </a:r>
            <a:r>
              <a:rPr lang="it-IT" sz="3400" i="1" dirty="0"/>
              <a:t> intuita </a:t>
            </a:r>
            <a:r>
              <a:rPr lang="it-IT" sz="3400" i="1" dirty="0" err="1"/>
              <a:t>personae</a:t>
            </a:r>
            <a:r>
              <a:rPr lang="it-IT" sz="3400" i="1" dirty="0"/>
              <a:t> (</a:t>
            </a:r>
            <a:r>
              <a:rPr lang="it-IT" sz="3400" i="1" dirty="0" err="1"/>
              <a:t>kontrata</a:t>
            </a:r>
            <a:r>
              <a:rPr lang="it-IT" sz="3400" i="1" dirty="0"/>
              <a:t> </a:t>
            </a:r>
            <a:r>
              <a:rPr lang="it-IT" sz="3500" i="1" dirty="0" err="1"/>
              <a:t>ku</a:t>
            </a:r>
            <a:r>
              <a:rPr lang="it-IT" sz="3500" i="1" dirty="0"/>
              <a:t> </a:t>
            </a:r>
            <a:r>
              <a:rPr lang="it-IT" sz="3500" i="1" dirty="0" err="1"/>
              <a:t>cilësia</a:t>
            </a:r>
            <a:r>
              <a:rPr lang="it-IT" sz="3500" i="1" dirty="0"/>
              <a:t> personale </a:t>
            </a:r>
            <a:r>
              <a:rPr lang="it-IT" sz="3500" i="1" dirty="0" err="1"/>
              <a:t>dhe</a:t>
            </a:r>
            <a:r>
              <a:rPr lang="it-IT" sz="3500" i="1" dirty="0"/>
              <a:t> </a:t>
            </a:r>
            <a:r>
              <a:rPr lang="it-IT" sz="3500" i="1" dirty="0" err="1"/>
              <a:t>identiteti</a:t>
            </a:r>
            <a:r>
              <a:rPr lang="it-IT" sz="3500" i="1" dirty="0"/>
              <a:t> i </a:t>
            </a:r>
            <a:r>
              <a:rPr lang="it-IT" sz="3500" i="1" dirty="0" err="1"/>
              <a:t>personit</a:t>
            </a:r>
            <a:r>
              <a:rPr lang="it-IT" sz="3500" i="1" dirty="0"/>
              <a:t> </a:t>
            </a:r>
            <a:r>
              <a:rPr lang="it-IT" sz="3500" i="1" dirty="0" err="1"/>
              <a:t>që</a:t>
            </a:r>
            <a:r>
              <a:rPr lang="it-IT" sz="3500" i="1" dirty="0"/>
              <a:t> </a:t>
            </a:r>
            <a:r>
              <a:rPr lang="it-IT" sz="3500" i="1" dirty="0" err="1"/>
              <a:t>vdes</a:t>
            </a:r>
            <a:r>
              <a:rPr lang="it-IT" sz="3500" i="1" dirty="0"/>
              <a:t> </a:t>
            </a:r>
            <a:r>
              <a:rPr lang="it-IT" sz="3500" i="1" dirty="0" err="1"/>
              <a:t>janë</a:t>
            </a:r>
            <a:r>
              <a:rPr lang="it-IT" sz="3500" i="1" dirty="0"/>
              <a:t> </a:t>
            </a:r>
            <a:r>
              <a:rPr lang="it-IT" sz="3500" i="1" dirty="0" err="1"/>
              <a:t>deçiziv</a:t>
            </a:r>
            <a:r>
              <a:rPr lang="it-IT" sz="3500" i="1" dirty="0"/>
              <a:t> </a:t>
            </a:r>
            <a:r>
              <a:rPr lang="it-IT" sz="3500" i="1" dirty="0" err="1"/>
              <a:t>për</a:t>
            </a:r>
            <a:r>
              <a:rPr lang="it-IT" sz="3500" i="1" dirty="0"/>
              <a:t> </a:t>
            </a:r>
            <a:r>
              <a:rPr lang="it-IT" sz="3500" i="1" dirty="0" err="1"/>
              <a:t>vazhdimin</a:t>
            </a:r>
            <a:r>
              <a:rPr lang="it-IT" sz="3500" i="1" dirty="0"/>
              <a:t> ose </a:t>
            </a:r>
            <a:r>
              <a:rPr lang="it-IT" sz="3500" i="1" dirty="0" err="1"/>
              <a:t>jo</a:t>
            </a:r>
            <a:r>
              <a:rPr lang="it-IT" sz="3500" i="1" dirty="0"/>
              <a:t> </a:t>
            </a:r>
            <a:r>
              <a:rPr lang="it-IT" sz="3500" i="1" dirty="0" err="1"/>
              <a:t>të</a:t>
            </a:r>
            <a:r>
              <a:rPr lang="it-IT" sz="3500" i="1" dirty="0"/>
              <a:t> </a:t>
            </a:r>
            <a:r>
              <a:rPr lang="it-IT" sz="3500" i="1" dirty="0" err="1"/>
              <a:t>marrëdhënies</a:t>
            </a:r>
            <a:r>
              <a:rPr lang="it-IT" sz="3500" i="1" dirty="0"/>
              <a:t> </a:t>
            </a:r>
            <a:r>
              <a:rPr lang="it-IT" sz="3500" i="1" dirty="0" err="1"/>
              <a:t>juridike</a:t>
            </a:r>
            <a:r>
              <a:rPr lang="it-IT" sz="3500" i="1" dirty="0"/>
              <a:t> </a:t>
            </a:r>
            <a:r>
              <a:rPr lang="it-IT" sz="3500" i="1" dirty="0" err="1"/>
              <a:t>përkatëse</a:t>
            </a:r>
            <a:r>
              <a:rPr lang="it-IT" sz="3500" i="1" dirty="0"/>
              <a:t> </a:t>
            </a:r>
            <a:r>
              <a:rPr lang="it-IT" sz="3500" i="1" dirty="0" err="1"/>
              <a:t>midis</a:t>
            </a:r>
            <a:r>
              <a:rPr lang="it-IT" sz="3500" i="1" dirty="0"/>
              <a:t> </a:t>
            </a:r>
            <a:r>
              <a:rPr lang="it-IT" sz="3500" i="1" dirty="0" err="1"/>
              <a:t>palëve</a:t>
            </a:r>
            <a:r>
              <a:rPr lang="it-IT" sz="3500" i="1" dirty="0"/>
              <a:t>)</a:t>
            </a:r>
            <a:r>
              <a:rPr lang="it-IT" sz="3400" i="1" dirty="0"/>
              <a:t>; si </a:t>
            </a:r>
            <a:r>
              <a:rPr lang="it-IT" sz="3400" i="1" dirty="0" err="1"/>
              <a:t>psh</a:t>
            </a:r>
            <a:r>
              <a:rPr lang="it-IT" sz="3400" i="1" dirty="0"/>
              <a:t> </a:t>
            </a:r>
            <a:r>
              <a:rPr lang="it-IT" sz="3600" i="1" dirty="0" err="1"/>
              <a:t>të</a:t>
            </a:r>
            <a:r>
              <a:rPr lang="it-IT" sz="3600" i="1" dirty="0"/>
              <a:t> </a:t>
            </a:r>
            <a:r>
              <a:rPr lang="it-IT" sz="3600" i="1" dirty="0" err="1"/>
              <a:t>drejtat</a:t>
            </a:r>
            <a:r>
              <a:rPr lang="it-IT" sz="3600" i="1" dirty="0"/>
              <a:t> e </a:t>
            </a:r>
            <a:r>
              <a:rPr lang="en-US" sz="3600" dirty="0" err="1"/>
              <a:t>porosisë</a:t>
            </a:r>
            <a:r>
              <a:rPr lang="en-US" sz="3600" dirty="0"/>
              <a:t> </a:t>
            </a:r>
            <a:r>
              <a:rPr lang="en-US" sz="3600" dirty="0" err="1"/>
              <a:t>ose</a:t>
            </a:r>
            <a:r>
              <a:rPr lang="en-US" sz="3600" dirty="0"/>
              <a:t> </a:t>
            </a:r>
            <a:r>
              <a:rPr lang="en-US" sz="3600" dirty="0" err="1"/>
              <a:t>sipërmarrjes</a:t>
            </a:r>
            <a:r>
              <a:rPr lang="en-US" sz="3600" dirty="0"/>
              <a:t> (</a:t>
            </a:r>
            <a:r>
              <a:rPr lang="en-US" sz="3600" dirty="0" err="1"/>
              <a:t>përfundimi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pikturës</a:t>
            </a:r>
            <a:r>
              <a:rPr lang="en-US" sz="3600" dirty="0"/>
              <a:t>, </a:t>
            </a:r>
            <a:r>
              <a:rPr lang="en-US" sz="3600" dirty="0" err="1"/>
              <a:t>kërkimi</a:t>
            </a:r>
            <a:r>
              <a:rPr lang="en-US" sz="3600" dirty="0"/>
              <a:t> </a:t>
            </a:r>
            <a:r>
              <a:rPr lang="en-US" sz="3600" dirty="0" err="1"/>
              <a:t>ose</a:t>
            </a:r>
            <a:r>
              <a:rPr lang="en-US" sz="3600" dirty="0"/>
              <a:t> </a:t>
            </a:r>
            <a:r>
              <a:rPr lang="en-US" sz="3600" dirty="0" err="1"/>
              <a:t>mbajtja</a:t>
            </a:r>
            <a:r>
              <a:rPr lang="en-US" sz="3600" dirty="0"/>
              <a:t> e </a:t>
            </a:r>
            <a:r>
              <a:rPr lang="en-US" sz="3600" dirty="0" err="1"/>
              <a:t>dëmshpërblimit</a:t>
            </a:r>
            <a:r>
              <a:rPr lang="en-US" sz="3600" dirty="0"/>
              <a:t> </a:t>
            </a:r>
            <a:r>
              <a:rPr lang="en-US" sz="3600" dirty="0" err="1"/>
              <a:t>për</a:t>
            </a:r>
            <a:r>
              <a:rPr lang="en-US" sz="3600" dirty="0"/>
              <a:t> </a:t>
            </a:r>
            <a:r>
              <a:rPr lang="en-US" sz="3600" dirty="0" err="1"/>
              <a:t>këtë</a:t>
            </a:r>
            <a:r>
              <a:rPr lang="en-US" sz="3600" dirty="0"/>
              <a:t> </a:t>
            </a:r>
            <a:r>
              <a:rPr lang="en-US" sz="3600" dirty="0" err="1"/>
              <a:t>shkak</a:t>
            </a:r>
            <a:r>
              <a:rPr lang="en-US" sz="3600" dirty="0"/>
              <a:t>), </a:t>
            </a:r>
            <a:r>
              <a:rPr lang="en-US" sz="3600" dirty="0" err="1"/>
              <a:t>kontrata</a:t>
            </a:r>
            <a:r>
              <a:rPr lang="en-US" sz="3600" dirty="0"/>
              <a:t> e </a:t>
            </a:r>
            <a:r>
              <a:rPr lang="en-US" sz="3600" dirty="0" err="1"/>
              <a:t>agjencisë</a:t>
            </a:r>
            <a:r>
              <a:rPr lang="en-US" sz="3600" dirty="0"/>
              <a:t> me </a:t>
            </a:r>
            <a:r>
              <a:rPr lang="en-US" sz="3600" dirty="0" err="1"/>
              <a:t>vdekjen</a:t>
            </a:r>
            <a:r>
              <a:rPr lang="en-US" sz="3600" dirty="0"/>
              <a:t> e </a:t>
            </a:r>
            <a:r>
              <a:rPr lang="en-US" sz="3600" dirty="0" err="1"/>
              <a:t>agjentit</a:t>
            </a:r>
            <a:r>
              <a:rPr lang="en-US" sz="3600" dirty="0"/>
              <a:t>, </a:t>
            </a:r>
            <a:r>
              <a:rPr lang="en-US" sz="3600" dirty="0" err="1"/>
              <a:t>prokura</a:t>
            </a:r>
            <a:r>
              <a:rPr lang="en-US" sz="3600" dirty="0"/>
              <a:t> </a:t>
            </a:r>
            <a:r>
              <a:rPr lang="en-US" sz="3600" dirty="0" err="1"/>
              <a:t>etj</a:t>
            </a:r>
            <a:r>
              <a:rPr lang="en-US" sz="3600" dirty="0"/>
              <a:t>.</a:t>
            </a:r>
            <a:endParaRPr lang="it-IT" sz="3400" i="1" dirty="0"/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388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E365F-49BC-2247-AC8B-4831D80E1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81946-6099-0048-99BF-FF2727567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/>
              <a:t>d)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drejtat</a:t>
            </a:r>
            <a:r>
              <a:rPr lang="en-US" sz="2400" dirty="0"/>
              <a:t> </a:t>
            </a:r>
            <a:r>
              <a:rPr lang="en-US" sz="2400" dirty="0" err="1"/>
              <a:t>personale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autor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veprës</a:t>
            </a:r>
            <a:r>
              <a:rPr lang="en-US" sz="2400" dirty="0"/>
              <a:t>;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/>
              <a:t>e) e </a:t>
            </a:r>
            <a:r>
              <a:rPr lang="en-US" sz="2400" dirty="0" err="1"/>
              <a:t>drejta</a:t>
            </a:r>
            <a:r>
              <a:rPr lang="en-US" sz="2400" dirty="0"/>
              <a:t>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qenë</a:t>
            </a:r>
            <a:r>
              <a:rPr lang="en-US" sz="2400" dirty="0"/>
              <a:t> </a:t>
            </a:r>
            <a:r>
              <a:rPr lang="en-US" sz="2400" dirty="0" err="1"/>
              <a:t>anëtar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shoqatave</a:t>
            </a:r>
            <a:r>
              <a:rPr lang="en-US" sz="2400" dirty="0"/>
              <a:t> </a:t>
            </a:r>
            <a:r>
              <a:rPr lang="en-US" sz="2400" dirty="0" err="1"/>
              <a:t>ose</a:t>
            </a:r>
            <a:r>
              <a:rPr lang="en-US" sz="2400" dirty="0"/>
              <a:t> </a:t>
            </a:r>
            <a:r>
              <a:rPr lang="en-US" sz="2400" dirty="0" err="1"/>
              <a:t>partive</a:t>
            </a:r>
            <a:r>
              <a:rPr lang="en-US" sz="2400" dirty="0"/>
              <a:t> </a:t>
            </a:r>
            <a:r>
              <a:rPr lang="en-US" sz="2400" dirty="0" err="1"/>
              <a:t>politike</a:t>
            </a:r>
            <a:r>
              <a:rPr lang="en-US" sz="2400" dirty="0"/>
              <a:t>;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/>
              <a:t>f) e </a:t>
            </a:r>
            <a:r>
              <a:rPr lang="en-US" sz="2400" dirty="0" err="1"/>
              <a:t>drejta</a:t>
            </a:r>
            <a:r>
              <a:rPr lang="en-US" sz="2400" dirty="0"/>
              <a:t> e </a:t>
            </a:r>
            <a:r>
              <a:rPr lang="en-US" sz="2400" dirty="0" err="1"/>
              <a:t>padisë</a:t>
            </a:r>
            <a:r>
              <a:rPr lang="en-US" sz="2400" dirty="0"/>
              <a:t>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mbrojtura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drejta</a:t>
            </a:r>
            <a:r>
              <a:rPr lang="en-US" sz="2400" dirty="0"/>
              <a:t> </a:t>
            </a:r>
            <a:r>
              <a:rPr lang="en-US" sz="2400" dirty="0" err="1"/>
              <a:t>subjektive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lidhura</a:t>
            </a:r>
            <a:r>
              <a:rPr lang="en-US" sz="2400" dirty="0"/>
              <a:t> </a:t>
            </a:r>
            <a:r>
              <a:rPr lang="en-US" sz="2400" dirty="0" err="1"/>
              <a:t>ngushtësisht</a:t>
            </a:r>
            <a:r>
              <a:rPr lang="en-US" sz="2400" dirty="0"/>
              <a:t> me </a:t>
            </a:r>
            <a:r>
              <a:rPr lang="en-US" sz="2400" dirty="0" err="1"/>
              <a:t>personin</a:t>
            </a:r>
            <a:r>
              <a:rPr lang="en-US" sz="2400" dirty="0"/>
              <a:t> </a:t>
            </a:r>
            <a:r>
              <a:rPr lang="en-US" sz="2400" dirty="0" err="1"/>
              <a:t>që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përkasin</a:t>
            </a:r>
            <a:r>
              <a:rPr lang="en-US" sz="2400" dirty="0"/>
              <a:t> (</a:t>
            </a:r>
            <a:r>
              <a:rPr lang="en-US" sz="2400" dirty="0" err="1"/>
              <a:t>vepimi</a:t>
            </a:r>
            <a:r>
              <a:rPr lang="en-US" sz="2400" dirty="0"/>
              <a:t> </a:t>
            </a:r>
            <a:r>
              <a:rPr lang="en-US" sz="2400" dirty="0" err="1"/>
              <a:t>juridik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kryer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kushtet</a:t>
            </a:r>
            <a:r>
              <a:rPr lang="en-US" sz="2400" dirty="0"/>
              <a:t> e </a:t>
            </a:r>
            <a:r>
              <a:rPr lang="en-US" sz="2400" dirty="0" err="1"/>
              <a:t>lajthimit</a:t>
            </a:r>
            <a:r>
              <a:rPr lang="en-US" sz="2400" dirty="0"/>
              <a:t>, </a:t>
            </a:r>
            <a:r>
              <a:rPr lang="en-US" sz="2400" dirty="0" err="1"/>
              <a:t>kanosjes</a:t>
            </a:r>
            <a:r>
              <a:rPr lang="en-US" sz="2400" dirty="0"/>
              <a:t>, </a:t>
            </a:r>
            <a:r>
              <a:rPr lang="en-US" sz="2400" dirty="0" err="1"/>
              <a:t>mashtrimit</a:t>
            </a:r>
            <a:r>
              <a:rPr lang="en-US" sz="2400" dirty="0"/>
              <a:t> </a:t>
            </a:r>
            <a:r>
              <a:rPr lang="en-US" sz="2400" dirty="0" err="1"/>
              <a:t>etj</a:t>
            </a:r>
            <a:r>
              <a:rPr lang="en-US" sz="2400" dirty="0"/>
              <a:t>.</a:t>
            </a:r>
          </a:p>
          <a:p>
            <a:r>
              <a:rPr lang="it-IT" sz="2400" dirty="0"/>
              <a:t>e) </a:t>
            </a:r>
            <a:r>
              <a:rPr lang="it-IT" sz="2400" dirty="0" err="1"/>
              <a:t>në</a:t>
            </a:r>
            <a:r>
              <a:rPr lang="it-IT" sz="2400" dirty="0"/>
              <a:t> </a:t>
            </a:r>
            <a:r>
              <a:rPr lang="it-IT" sz="2400" dirty="0" err="1"/>
              <a:t>kontratën</a:t>
            </a:r>
            <a:r>
              <a:rPr lang="it-IT" sz="2400" dirty="0"/>
              <a:t> e </a:t>
            </a:r>
            <a:r>
              <a:rPr lang="it-IT" sz="2400" dirty="0" err="1"/>
              <a:t>punës</a:t>
            </a:r>
            <a:r>
              <a:rPr lang="it-IT" sz="2400" dirty="0"/>
              <a:t>, </a:t>
            </a:r>
            <a:r>
              <a:rPr lang="it-IT" sz="2400" dirty="0" err="1"/>
              <a:t>vdekja</a:t>
            </a:r>
            <a:r>
              <a:rPr lang="it-IT" sz="2400" dirty="0"/>
              <a:t> e </a:t>
            </a:r>
            <a:r>
              <a:rPr lang="it-IT" sz="2400" dirty="0" err="1"/>
              <a:t>punëmarësit</a:t>
            </a:r>
            <a:r>
              <a:rPr lang="it-IT" sz="2400" dirty="0"/>
              <a:t> </a:t>
            </a:r>
            <a:r>
              <a:rPr lang="it-IT" sz="2400" dirty="0" err="1"/>
              <a:t>shkakton</a:t>
            </a:r>
            <a:r>
              <a:rPr lang="it-IT" sz="2400" dirty="0"/>
              <a:t> </a:t>
            </a:r>
            <a:r>
              <a:rPr lang="it-IT" sz="2400" dirty="0" err="1"/>
              <a:t>përfundimin</a:t>
            </a:r>
            <a:r>
              <a:rPr lang="it-IT" sz="2400" dirty="0"/>
              <a:t> e </a:t>
            </a:r>
            <a:r>
              <a:rPr lang="it-IT" sz="2400" dirty="0" err="1"/>
              <a:t>kësaj</a:t>
            </a:r>
            <a:r>
              <a:rPr lang="it-IT" sz="2400" dirty="0"/>
              <a:t> </a:t>
            </a:r>
            <a:r>
              <a:rPr lang="it-IT" sz="2400" dirty="0" err="1"/>
              <a:t>marrëdhënie</a:t>
            </a:r>
            <a:r>
              <a:rPr lang="it-IT" sz="2400" dirty="0"/>
              <a:t> </a:t>
            </a:r>
            <a:r>
              <a:rPr lang="it-IT" sz="2400" dirty="0" err="1"/>
              <a:t>juridike</a:t>
            </a:r>
            <a:r>
              <a:rPr lang="it-IT" sz="2400" dirty="0"/>
              <a:t>;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70542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/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Wisp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2.xml><?xml version="1.0" encoding="utf-8"?>
<a:themeOverride xmlns:a="http://schemas.openxmlformats.org/drawingml/2006/main">
  <a:clrScheme name="Wisp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37284</TotalTime>
  <Words>1313</Words>
  <Application>Microsoft Macintosh PowerPoint</Application>
  <PresentationFormat>Widescreen</PresentationFormat>
  <Paragraphs>91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Times New Roman</vt:lpstr>
      <vt:lpstr>Wingdings 3</vt:lpstr>
      <vt:lpstr>Filo</vt:lpstr>
      <vt:lpstr>Pasuria trashëgimore para shpërndarjes së saj;  Masat provizore për sigurimin e pasurisë trashëgimore.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Masat e sigurimit të pasurisë trashëgimore</vt:lpstr>
      <vt:lpstr>Masat e sigurimit të pasurisë trashëgimore</vt:lpstr>
      <vt:lpstr>PowerPoint Presentation</vt:lpstr>
      <vt:lpstr>PowerPoint Presentation</vt:lpstr>
      <vt:lpstr>PowerPoint Presentation</vt:lpstr>
      <vt:lpstr>Detyrat e kujdestarit: </vt:lpstr>
      <vt:lpstr>Detyrat e kujdestarit pas marrjes së miratimit të gjykatës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procedimenti in camera di consiglio</dc:title>
  <dc:creator>User</dc:creator>
  <cp:lastModifiedBy>Altin Shkurti</cp:lastModifiedBy>
  <cp:revision>221</cp:revision>
  <cp:lastPrinted>2014-11-03T09:13:32Z</cp:lastPrinted>
  <dcterms:created xsi:type="dcterms:W3CDTF">2014-10-29T11:54:51Z</dcterms:created>
  <dcterms:modified xsi:type="dcterms:W3CDTF">2024-03-18T18:44:56Z</dcterms:modified>
</cp:coreProperties>
</file>