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257" r:id="rId3"/>
    <p:sldId id="258" r:id="rId4"/>
    <p:sldId id="259" r:id="rId5"/>
    <p:sldId id="261" r:id="rId6"/>
    <p:sldId id="260" r:id="rId7"/>
    <p:sldId id="262" r:id="rId8"/>
    <p:sldId id="271" r:id="rId9"/>
    <p:sldId id="263" r:id="rId10"/>
    <p:sldId id="264" r:id="rId11"/>
    <p:sldId id="298" r:id="rId12"/>
    <p:sldId id="265" r:id="rId13"/>
    <p:sldId id="266" r:id="rId14"/>
    <p:sldId id="277" r:id="rId15"/>
    <p:sldId id="278" r:id="rId16"/>
    <p:sldId id="279" r:id="rId17"/>
    <p:sldId id="281" r:id="rId18"/>
    <p:sldId id="282" r:id="rId19"/>
    <p:sldId id="272" r:id="rId20"/>
    <p:sldId id="267" r:id="rId21"/>
    <p:sldId id="273" r:id="rId22"/>
    <p:sldId id="268" r:id="rId23"/>
    <p:sldId id="274" r:id="rId24"/>
    <p:sldId id="269" r:id="rId25"/>
    <p:sldId id="275" r:id="rId26"/>
    <p:sldId id="270" r:id="rId27"/>
    <p:sldId id="299" r:id="rId28"/>
  </p:sldIdLst>
  <p:sldSz cx="12192000" cy="6858000"/>
  <p:notesSz cx="6858000" cy="9144000"/>
  <p:defaultTextStyle>
    <a:defPPr>
      <a:defRPr lang="en-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53"/>
    <p:restoredTop sz="95946"/>
  </p:normalViewPr>
  <p:slideViewPr>
    <p:cSldViewPr snapToGrid="0">
      <p:cViewPr varScale="1">
        <p:scale>
          <a:sx n="90" d="100"/>
          <a:sy n="90" d="100"/>
        </p:scale>
        <p:origin x="232" y="6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83DED9-EDDF-1C41-9103-20E215BF32E4}" type="datetimeFigureOut">
              <a:rPr lang="en-AL" smtClean="0"/>
              <a:t>8.6.24</a:t>
            </a:fld>
            <a:endParaRPr lang="en-A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0DFBF2-9D34-CC4B-87D4-18A64248BEF0}" type="slidenum">
              <a:rPr lang="en-AL" smtClean="0"/>
              <a:t>‹#›</a:t>
            </a:fld>
            <a:endParaRPr lang="en-AL"/>
          </a:p>
        </p:txBody>
      </p:sp>
    </p:spTree>
    <p:extLst>
      <p:ext uri="{BB962C8B-B14F-4D97-AF65-F5344CB8AC3E}">
        <p14:creationId xmlns:p14="http://schemas.microsoft.com/office/powerpoint/2010/main" val="123913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392E8C-E1BA-834B-AB30-BD042FCC41DA}" type="slidenum">
              <a:rPr lang="en-US" altLang="en-US"/>
              <a:pPr/>
              <a:t>14</a:t>
            </a:fld>
            <a:endParaRPr lang="en-US" altLang="en-US" dirty="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ltLang="en-US" dirty="0"/>
          </a:p>
        </p:txBody>
      </p:sp>
      <p:sp>
        <p:nvSpPr>
          <p:cNvPr id="2" name="Footer Placeholder 1">
            <a:extLst>
              <a:ext uri="{FF2B5EF4-FFF2-40B4-BE49-F238E27FC236}">
                <a16:creationId xmlns:a16="http://schemas.microsoft.com/office/drawing/2014/main" id="{FE109AD7-399B-BD45-88E4-BE7295F704F7}"/>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744037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392E8C-E1BA-834B-AB30-BD042FCC41DA}" type="slidenum">
              <a:rPr lang="en-US" altLang="en-US"/>
              <a:pPr/>
              <a:t>15</a:t>
            </a:fld>
            <a:endParaRPr lang="en-US" altLang="en-US" dirty="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ltLang="en-US" dirty="0"/>
          </a:p>
        </p:txBody>
      </p:sp>
      <p:sp>
        <p:nvSpPr>
          <p:cNvPr id="2" name="Footer Placeholder 1">
            <a:extLst>
              <a:ext uri="{FF2B5EF4-FFF2-40B4-BE49-F238E27FC236}">
                <a16:creationId xmlns:a16="http://schemas.microsoft.com/office/drawing/2014/main" id="{FE109AD7-399B-BD45-88E4-BE7295F704F7}"/>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744037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81AFE0-EB67-2149-84C6-E3AD39DD1F79}" type="slidenum">
              <a:rPr lang="en-US" altLang="en-US"/>
              <a:pPr/>
              <a:t>16</a:t>
            </a:fld>
            <a:endParaRPr lang="en-US" altLang="en-US" dirty="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ltLang="en-US" dirty="0"/>
          </a:p>
        </p:txBody>
      </p:sp>
      <p:sp>
        <p:nvSpPr>
          <p:cNvPr id="2" name="Footer Placeholder 1">
            <a:extLst>
              <a:ext uri="{FF2B5EF4-FFF2-40B4-BE49-F238E27FC236}">
                <a16:creationId xmlns:a16="http://schemas.microsoft.com/office/drawing/2014/main" id="{2CAD691B-C5FD-A04B-B987-D2D4DF383BAA}"/>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17710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ADA03D-CC99-3D46-A3D4-E83FB29F47D0}" type="slidenum">
              <a:rPr lang="en-US" altLang="en-US"/>
              <a:pPr/>
              <a:t>17</a:t>
            </a:fld>
            <a:endParaRPr lang="en-US" altLang="en-US" dirty="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r>
              <a:rPr lang="en-US" altLang="en-US" dirty="0"/>
              <a:t>This first Ethical Dilemma is a simple example to demonstrate ethical reasoning. There</a:t>
            </a:r>
            <a:r>
              <a:rPr lang="en-US" altLang="en-US" baseline="0" dirty="0"/>
              <a:t> are 4 dilemmas using the same basic premise with increasing levels of ethical risk.</a:t>
            </a:r>
            <a:endParaRPr lang="en-US" altLang="en-US" dirty="0"/>
          </a:p>
        </p:txBody>
      </p:sp>
      <p:sp>
        <p:nvSpPr>
          <p:cNvPr id="2" name="Footer Placeholder 1">
            <a:extLst>
              <a:ext uri="{FF2B5EF4-FFF2-40B4-BE49-F238E27FC236}">
                <a16:creationId xmlns:a16="http://schemas.microsoft.com/office/drawing/2014/main" id="{B31FA17C-4D24-3040-AAE5-1CC7FA1160B1}"/>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2882980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3EDE29-C4B8-704E-B723-BF207D17D5A3}" type="slidenum">
              <a:rPr lang="en-US" altLang="en-US"/>
              <a:pPr/>
              <a:t>18</a:t>
            </a:fld>
            <a:endParaRPr lang="en-US" altLang="en-US" dirty="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ltLang="en-US" dirty="0"/>
          </a:p>
        </p:txBody>
      </p:sp>
      <p:sp>
        <p:nvSpPr>
          <p:cNvPr id="2" name="Footer Placeholder 1">
            <a:extLst>
              <a:ext uri="{FF2B5EF4-FFF2-40B4-BE49-F238E27FC236}">
                <a16:creationId xmlns:a16="http://schemas.microsoft.com/office/drawing/2014/main" id="{C1010FF5-428E-924A-B71E-1D6DD232E8F8}"/>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565180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77284-A820-4F4B-30DA-3FABFC6278E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L"/>
          </a:p>
        </p:txBody>
      </p:sp>
      <p:sp>
        <p:nvSpPr>
          <p:cNvPr id="3" name="Subtitle 2">
            <a:extLst>
              <a:ext uri="{FF2B5EF4-FFF2-40B4-BE49-F238E27FC236}">
                <a16:creationId xmlns:a16="http://schemas.microsoft.com/office/drawing/2014/main" id="{A2215568-16A3-D1E4-0864-F39ACACAC6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L"/>
          </a:p>
        </p:txBody>
      </p:sp>
      <p:sp>
        <p:nvSpPr>
          <p:cNvPr id="4" name="Date Placeholder 3">
            <a:extLst>
              <a:ext uri="{FF2B5EF4-FFF2-40B4-BE49-F238E27FC236}">
                <a16:creationId xmlns:a16="http://schemas.microsoft.com/office/drawing/2014/main" id="{D504DE36-5987-4B8F-E7F7-A309C6EE1A4B}"/>
              </a:ext>
            </a:extLst>
          </p:cNvPr>
          <p:cNvSpPr>
            <a:spLocks noGrp="1"/>
          </p:cNvSpPr>
          <p:nvPr>
            <p:ph type="dt" sz="half" idx="10"/>
          </p:nvPr>
        </p:nvSpPr>
        <p:spPr/>
        <p:txBody>
          <a:bodyPr/>
          <a:lstStyle/>
          <a:p>
            <a:fld id="{E50DEF77-A0FB-9841-AD91-8E4F5AD1C407}" type="datetimeFigureOut">
              <a:rPr lang="en-AL" smtClean="0"/>
              <a:t>7.6.24</a:t>
            </a:fld>
            <a:endParaRPr lang="en-AL"/>
          </a:p>
        </p:txBody>
      </p:sp>
      <p:sp>
        <p:nvSpPr>
          <p:cNvPr id="5" name="Footer Placeholder 4">
            <a:extLst>
              <a:ext uri="{FF2B5EF4-FFF2-40B4-BE49-F238E27FC236}">
                <a16:creationId xmlns:a16="http://schemas.microsoft.com/office/drawing/2014/main" id="{8A030CFF-EF89-C0F6-8886-CE54311D6E6C}"/>
              </a:ext>
            </a:extLst>
          </p:cNvPr>
          <p:cNvSpPr>
            <a:spLocks noGrp="1"/>
          </p:cNvSpPr>
          <p:nvPr>
            <p:ph type="ftr" sz="quarter" idx="11"/>
          </p:nvPr>
        </p:nvSpPr>
        <p:spPr/>
        <p:txBody>
          <a:bodyPr/>
          <a:lstStyle/>
          <a:p>
            <a:endParaRPr lang="en-AL"/>
          </a:p>
        </p:txBody>
      </p:sp>
      <p:sp>
        <p:nvSpPr>
          <p:cNvPr id="6" name="Slide Number Placeholder 5">
            <a:extLst>
              <a:ext uri="{FF2B5EF4-FFF2-40B4-BE49-F238E27FC236}">
                <a16:creationId xmlns:a16="http://schemas.microsoft.com/office/drawing/2014/main" id="{BA92539E-4516-7196-5F14-2F588D651E13}"/>
              </a:ext>
            </a:extLst>
          </p:cNvPr>
          <p:cNvSpPr>
            <a:spLocks noGrp="1"/>
          </p:cNvSpPr>
          <p:nvPr>
            <p:ph type="sldNum" sz="quarter" idx="12"/>
          </p:nvPr>
        </p:nvSpPr>
        <p:spPr/>
        <p:txBody>
          <a:bodyPr/>
          <a:lstStyle/>
          <a:p>
            <a:fld id="{7473FDC2-AB7F-8441-AEA8-6BB740611F18}" type="slidenum">
              <a:rPr lang="en-AL" smtClean="0"/>
              <a:t>‹#›</a:t>
            </a:fld>
            <a:endParaRPr lang="en-AL"/>
          </a:p>
        </p:txBody>
      </p:sp>
    </p:spTree>
    <p:extLst>
      <p:ext uri="{BB962C8B-B14F-4D97-AF65-F5344CB8AC3E}">
        <p14:creationId xmlns:p14="http://schemas.microsoft.com/office/powerpoint/2010/main" val="3535910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0EB01-83A0-1012-BC1F-2B8CBACE814D}"/>
              </a:ext>
            </a:extLst>
          </p:cNvPr>
          <p:cNvSpPr>
            <a:spLocks noGrp="1"/>
          </p:cNvSpPr>
          <p:nvPr>
            <p:ph type="title"/>
          </p:nvPr>
        </p:nvSpPr>
        <p:spPr/>
        <p:txBody>
          <a:bodyPr/>
          <a:lstStyle/>
          <a:p>
            <a:r>
              <a:rPr lang="en-GB"/>
              <a:t>Click to edit Master title style</a:t>
            </a:r>
            <a:endParaRPr lang="en-AL"/>
          </a:p>
        </p:txBody>
      </p:sp>
      <p:sp>
        <p:nvSpPr>
          <p:cNvPr id="3" name="Vertical Text Placeholder 2">
            <a:extLst>
              <a:ext uri="{FF2B5EF4-FFF2-40B4-BE49-F238E27FC236}">
                <a16:creationId xmlns:a16="http://schemas.microsoft.com/office/drawing/2014/main" id="{8BC091F8-19B2-CDB5-0259-404F5F09631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L"/>
          </a:p>
        </p:txBody>
      </p:sp>
      <p:sp>
        <p:nvSpPr>
          <p:cNvPr id="4" name="Date Placeholder 3">
            <a:extLst>
              <a:ext uri="{FF2B5EF4-FFF2-40B4-BE49-F238E27FC236}">
                <a16:creationId xmlns:a16="http://schemas.microsoft.com/office/drawing/2014/main" id="{D5B6D7B1-D4E9-D31F-803E-B39B92AE515D}"/>
              </a:ext>
            </a:extLst>
          </p:cNvPr>
          <p:cNvSpPr>
            <a:spLocks noGrp="1"/>
          </p:cNvSpPr>
          <p:nvPr>
            <p:ph type="dt" sz="half" idx="10"/>
          </p:nvPr>
        </p:nvSpPr>
        <p:spPr/>
        <p:txBody>
          <a:bodyPr/>
          <a:lstStyle/>
          <a:p>
            <a:fld id="{E50DEF77-A0FB-9841-AD91-8E4F5AD1C407}" type="datetimeFigureOut">
              <a:rPr lang="en-AL" smtClean="0"/>
              <a:t>7.6.24</a:t>
            </a:fld>
            <a:endParaRPr lang="en-AL"/>
          </a:p>
        </p:txBody>
      </p:sp>
      <p:sp>
        <p:nvSpPr>
          <p:cNvPr id="5" name="Footer Placeholder 4">
            <a:extLst>
              <a:ext uri="{FF2B5EF4-FFF2-40B4-BE49-F238E27FC236}">
                <a16:creationId xmlns:a16="http://schemas.microsoft.com/office/drawing/2014/main" id="{485911A9-EABA-ECC1-F7EA-A18CD50A9D0A}"/>
              </a:ext>
            </a:extLst>
          </p:cNvPr>
          <p:cNvSpPr>
            <a:spLocks noGrp="1"/>
          </p:cNvSpPr>
          <p:nvPr>
            <p:ph type="ftr" sz="quarter" idx="11"/>
          </p:nvPr>
        </p:nvSpPr>
        <p:spPr/>
        <p:txBody>
          <a:bodyPr/>
          <a:lstStyle/>
          <a:p>
            <a:endParaRPr lang="en-AL"/>
          </a:p>
        </p:txBody>
      </p:sp>
      <p:sp>
        <p:nvSpPr>
          <p:cNvPr id="6" name="Slide Number Placeholder 5">
            <a:extLst>
              <a:ext uri="{FF2B5EF4-FFF2-40B4-BE49-F238E27FC236}">
                <a16:creationId xmlns:a16="http://schemas.microsoft.com/office/drawing/2014/main" id="{40F1D6DF-93AD-ED2C-6D8F-A2CB218B1337}"/>
              </a:ext>
            </a:extLst>
          </p:cNvPr>
          <p:cNvSpPr>
            <a:spLocks noGrp="1"/>
          </p:cNvSpPr>
          <p:nvPr>
            <p:ph type="sldNum" sz="quarter" idx="12"/>
          </p:nvPr>
        </p:nvSpPr>
        <p:spPr/>
        <p:txBody>
          <a:bodyPr/>
          <a:lstStyle/>
          <a:p>
            <a:fld id="{7473FDC2-AB7F-8441-AEA8-6BB740611F18}" type="slidenum">
              <a:rPr lang="en-AL" smtClean="0"/>
              <a:t>‹#›</a:t>
            </a:fld>
            <a:endParaRPr lang="en-AL"/>
          </a:p>
        </p:txBody>
      </p:sp>
    </p:spTree>
    <p:extLst>
      <p:ext uri="{BB962C8B-B14F-4D97-AF65-F5344CB8AC3E}">
        <p14:creationId xmlns:p14="http://schemas.microsoft.com/office/powerpoint/2010/main" val="3861817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65B273-999C-4630-F505-3E2DF76E455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L"/>
          </a:p>
        </p:txBody>
      </p:sp>
      <p:sp>
        <p:nvSpPr>
          <p:cNvPr id="3" name="Vertical Text Placeholder 2">
            <a:extLst>
              <a:ext uri="{FF2B5EF4-FFF2-40B4-BE49-F238E27FC236}">
                <a16:creationId xmlns:a16="http://schemas.microsoft.com/office/drawing/2014/main" id="{35998448-995E-665D-4FBC-A267E9F446A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L"/>
          </a:p>
        </p:txBody>
      </p:sp>
      <p:sp>
        <p:nvSpPr>
          <p:cNvPr id="4" name="Date Placeholder 3">
            <a:extLst>
              <a:ext uri="{FF2B5EF4-FFF2-40B4-BE49-F238E27FC236}">
                <a16:creationId xmlns:a16="http://schemas.microsoft.com/office/drawing/2014/main" id="{D5E20041-D074-0F02-D278-167F6C5C444D}"/>
              </a:ext>
            </a:extLst>
          </p:cNvPr>
          <p:cNvSpPr>
            <a:spLocks noGrp="1"/>
          </p:cNvSpPr>
          <p:nvPr>
            <p:ph type="dt" sz="half" idx="10"/>
          </p:nvPr>
        </p:nvSpPr>
        <p:spPr/>
        <p:txBody>
          <a:bodyPr/>
          <a:lstStyle/>
          <a:p>
            <a:fld id="{E50DEF77-A0FB-9841-AD91-8E4F5AD1C407}" type="datetimeFigureOut">
              <a:rPr lang="en-AL" smtClean="0"/>
              <a:t>7.6.24</a:t>
            </a:fld>
            <a:endParaRPr lang="en-AL"/>
          </a:p>
        </p:txBody>
      </p:sp>
      <p:sp>
        <p:nvSpPr>
          <p:cNvPr id="5" name="Footer Placeholder 4">
            <a:extLst>
              <a:ext uri="{FF2B5EF4-FFF2-40B4-BE49-F238E27FC236}">
                <a16:creationId xmlns:a16="http://schemas.microsoft.com/office/drawing/2014/main" id="{E5C7A56D-518F-C2EC-8E84-3567E3B60B07}"/>
              </a:ext>
            </a:extLst>
          </p:cNvPr>
          <p:cNvSpPr>
            <a:spLocks noGrp="1"/>
          </p:cNvSpPr>
          <p:nvPr>
            <p:ph type="ftr" sz="quarter" idx="11"/>
          </p:nvPr>
        </p:nvSpPr>
        <p:spPr/>
        <p:txBody>
          <a:bodyPr/>
          <a:lstStyle/>
          <a:p>
            <a:endParaRPr lang="en-AL"/>
          </a:p>
        </p:txBody>
      </p:sp>
      <p:sp>
        <p:nvSpPr>
          <p:cNvPr id="6" name="Slide Number Placeholder 5">
            <a:extLst>
              <a:ext uri="{FF2B5EF4-FFF2-40B4-BE49-F238E27FC236}">
                <a16:creationId xmlns:a16="http://schemas.microsoft.com/office/drawing/2014/main" id="{B468DD6B-3728-401C-77AD-7170088CD166}"/>
              </a:ext>
            </a:extLst>
          </p:cNvPr>
          <p:cNvSpPr>
            <a:spLocks noGrp="1"/>
          </p:cNvSpPr>
          <p:nvPr>
            <p:ph type="sldNum" sz="quarter" idx="12"/>
          </p:nvPr>
        </p:nvSpPr>
        <p:spPr/>
        <p:txBody>
          <a:bodyPr/>
          <a:lstStyle/>
          <a:p>
            <a:fld id="{7473FDC2-AB7F-8441-AEA8-6BB740611F18}" type="slidenum">
              <a:rPr lang="en-AL" smtClean="0"/>
              <a:t>‹#›</a:t>
            </a:fld>
            <a:endParaRPr lang="en-AL"/>
          </a:p>
        </p:txBody>
      </p:sp>
    </p:spTree>
    <p:extLst>
      <p:ext uri="{BB962C8B-B14F-4D97-AF65-F5344CB8AC3E}">
        <p14:creationId xmlns:p14="http://schemas.microsoft.com/office/powerpoint/2010/main" val="1986950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B109A-87B6-6783-6D50-8E52C6711393}"/>
              </a:ext>
            </a:extLst>
          </p:cNvPr>
          <p:cNvSpPr>
            <a:spLocks noGrp="1"/>
          </p:cNvSpPr>
          <p:nvPr>
            <p:ph type="title"/>
          </p:nvPr>
        </p:nvSpPr>
        <p:spPr/>
        <p:txBody>
          <a:bodyPr/>
          <a:lstStyle/>
          <a:p>
            <a:r>
              <a:rPr lang="en-GB"/>
              <a:t>Click to edit Master title style</a:t>
            </a:r>
            <a:endParaRPr lang="en-AL"/>
          </a:p>
        </p:txBody>
      </p:sp>
      <p:sp>
        <p:nvSpPr>
          <p:cNvPr id="3" name="Content Placeholder 2">
            <a:extLst>
              <a:ext uri="{FF2B5EF4-FFF2-40B4-BE49-F238E27FC236}">
                <a16:creationId xmlns:a16="http://schemas.microsoft.com/office/drawing/2014/main" id="{467C4E7F-5F88-5B37-BDA9-BC09FD83F9E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L"/>
          </a:p>
        </p:txBody>
      </p:sp>
      <p:sp>
        <p:nvSpPr>
          <p:cNvPr id="4" name="Date Placeholder 3">
            <a:extLst>
              <a:ext uri="{FF2B5EF4-FFF2-40B4-BE49-F238E27FC236}">
                <a16:creationId xmlns:a16="http://schemas.microsoft.com/office/drawing/2014/main" id="{48DFDC0F-230F-A00C-6272-608ECE9FD28D}"/>
              </a:ext>
            </a:extLst>
          </p:cNvPr>
          <p:cNvSpPr>
            <a:spLocks noGrp="1"/>
          </p:cNvSpPr>
          <p:nvPr>
            <p:ph type="dt" sz="half" idx="10"/>
          </p:nvPr>
        </p:nvSpPr>
        <p:spPr/>
        <p:txBody>
          <a:bodyPr/>
          <a:lstStyle/>
          <a:p>
            <a:fld id="{E50DEF77-A0FB-9841-AD91-8E4F5AD1C407}" type="datetimeFigureOut">
              <a:rPr lang="en-AL" smtClean="0"/>
              <a:t>7.6.24</a:t>
            </a:fld>
            <a:endParaRPr lang="en-AL"/>
          </a:p>
        </p:txBody>
      </p:sp>
      <p:sp>
        <p:nvSpPr>
          <p:cNvPr id="5" name="Footer Placeholder 4">
            <a:extLst>
              <a:ext uri="{FF2B5EF4-FFF2-40B4-BE49-F238E27FC236}">
                <a16:creationId xmlns:a16="http://schemas.microsoft.com/office/drawing/2014/main" id="{BBFF2964-2E71-15E6-1018-CB49C955721D}"/>
              </a:ext>
            </a:extLst>
          </p:cNvPr>
          <p:cNvSpPr>
            <a:spLocks noGrp="1"/>
          </p:cNvSpPr>
          <p:nvPr>
            <p:ph type="ftr" sz="quarter" idx="11"/>
          </p:nvPr>
        </p:nvSpPr>
        <p:spPr/>
        <p:txBody>
          <a:bodyPr/>
          <a:lstStyle/>
          <a:p>
            <a:endParaRPr lang="en-AL"/>
          </a:p>
        </p:txBody>
      </p:sp>
      <p:sp>
        <p:nvSpPr>
          <p:cNvPr id="6" name="Slide Number Placeholder 5">
            <a:extLst>
              <a:ext uri="{FF2B5EF4-FFF2-40B4-BE49-F238E27FC236}">
                <a16:creationId xmlns:a16="http://schemas.microsoft.com/office/drawing/2014/main" id="{7F59E99D-40DA-038B-0BF3-04A3CAC7A5BD}"/>
              </a:ext>
            </a:extLst>
          </p:cNvPr>
          <p:cNvSpPr>
            <a:spLocks noGrp="1"/>
          </p:cNvSpPr>
          <p:nvPr>
            <p:ph type="sldNum" sz="quarter" idx="12"/>
          </p:nvPr>
        </p:nvSpPr>
        <p:spPr/>
        <p:txBody>
          <a:bodyPr/>
          <a:lstStyle/>
          <a:p>
            <a:fld id="{7473FDC2-AB7F-8441-AEA8-6BB740611F18}" type="slidenum">
              <a:rPr lang="en-AL" smtClean="0"/>
              <a:t>‹#›</a:t>
            </a:fld>
            <a:endParaRPr lang="en-AL"/>
          </a:p>
        </p:txBody>
      </p:sp>
    </p:spTree>
    <p:extLst>
      <p:ext uri="{BB962C8B-B14F-4D97-AF65-F5344CB8AC3E}">
        <p14:creationId xmlns:p14="http://schemas.microsoft.com/office/powerpoint/2010/main" val="3402859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680AC-909B-5A7D-535C-D9BD49B9646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L"/>
          </a:p>
        </p:txBody>
      </p:sp>
      <p:sp>
        <p:nvSpPr>
          <p:cNvPr id="3" name="Text Placeholder 2">
            <a:extLst>
              <a:ext uri="{FF2B5EF4-FFF2-40B4-BE49-F238E27FC236}">
                <a16:creationId xmlns:a16="http://schemas.microsoft.com/office/drawing/2014/main" id="{A2541054-CE14-8525-990B-5196C92069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E77F8B9-7BC5-901E-C1D7-870C77326473}"/>
              </a:ext>
            </a:extLst>
          </p:cNvPr>
          <p:cNvSpPr>
            <a:spLocks noGrp="1"/>
          </p:cNvSpPr>
          <p:nvPr>
            <p:ph type="dt" sz="half" idx="10"/>
          </p:nvPr>
        </p:nvSpPr>
        <p:spPr/>
        <p:txBody>
          <a:bodyPr/>
          <a:lstStyle/>
          <a:p>
            <a:fld id="{E50DEF77-A0FB-9841-AD91-8E4F5AD1C407}" type="datetimeFigureOut">
              <a:rPr lang="en-AL" smtClean="0"/>
              <a:t>7.6.24</a:t>
            </a:fld>
            <a:endParaRPr lang="en-AL"/>
          </a:p>
        </p:txBody>
      </p:sp>
      <p:sp>
        <p:nvSpPr>
          <p:cNvPr id="5" name="Footer Placeholder 4">
            <a:extLst>
              <a:ext uri="{FF2B5EF4-FFF2-40B4-BE49-F238E27FC236}">
                <a16:creationId xmlns:a16="http://schemas.microsoft.com/office/drawing/2014/main" id="{7419C208-8021-9F3E-9E4B-0453A571C26F}"/>
              </a:ext>
            </a:extLst>
          </p:cNvPr>
          <p:cNvSpPr>
            <a:spLocks noGrp="1"/>
          </p:cNvSpPr>
          <p:nvPr>
            <p:ph type="ftr" sz="quarter" idx="11"/>
          </p:nvPr>
        </p:nvSpPr>
        <p:spPr/>
        <p:txBody>
          <a:bodyPr/>
          <a:lstStyle/>
          <a:p>
            <a:endParaRPr lang="en-AL"/>
          </a:p>
        </p:txBody>
      </p:sp>
      <p:sp>
        <p:nvSpPr>
          <p:cNvPr id="6" name="Slide Number Placeholder 5">
            <a:extLst>
              <a:ext uri="{FF2B5EF4-FFF2-40B4-BE49-F238E27FC236}">
                <a16:creationId xmlns:a16="http://schemas.microsoft.com/office/drawing/2014/main" id="{FF7B06AB-AA87-1B22-52C3-16A58D1D7AC3}"/>
              </a:ext>
            </a:extLst>
          </p:cNvPr>
          <p:cNvSpPr>
            <a:spLocks noGrp="1"/>
          </p:cNvSpPr>
          <p:nvPr>
            <p:ph type="sldNum" sz="quarter" idx="12"/>
          </p:nvPr>
        </p:nvSpPr>
        <p:spPr/>
        <p:txBody>
          <a:bodyPr/>
          <a:lstStyle/>
          <a:p>
            <a:fld id="{7473FDC2-AB7F-8441-AEA8-6BB740611F18}" type="slidenum">
              <a:rPr lang="en-AL" smtClean="0"/>
              <a:t>‹#›</a:t>
            </a:fld>
            <a:endParaRPr lang="en-AL"/>
          </a:p>
        </p:txBody>
      </p:sp>
    </p:spTree>
    <p:extLst>
      <p:ext uri="{BB962C8B-B14F-4D97-AF65-F5344CB8AC3E}">
        <p14:creationId xmlns:p14="http://schemas.microsoft.com/office/powerpoint/2010/main" val="3609086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7D375-3ED9-E013-E374-D379950BBFD8}"/>
              </a:ext>
            </a:extLst>
          </p:cNvPr>
          <p:cNvSpPr>
            <a:spLocks noGrp="1"/>
          </p:cNvSpPr>
          <p:nvPr>
            <p:ph type="title"/>
          </p:nvPr>
        </p:nvSpPr>
        <p:spPr/>
        <p:txBody>
          <a:bodyPr/>
          <a:lstStyle/>
          <a:p>
            <a:r>
              <a:rPr lang="en-GB"/>
              <a:t>Click to edit Master title style</a:t>
            </a:r>
            <a:endParaRPr lang="en-AL"/>
          </a:p>
        </p:txBody>
      </p:sp>
      <p:sp>
        <p:nvSpPr>
          <p:cNvPr id="3" name="Content Placeholder 2">
            <a:extLst>
              <a:ext uri="{FF2B5EF4-FFF2-40B4-BE49-F238E27FC236}">
                <a16:creationId xmlns:a16="http://schemas.microsoft.com/office/drawing/2014/main" id="{9E022C5A-7D3A-571D-7400-4CD48854571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L"/>
          </a:p>
        </p:txBody>
      </p:sp>
      <p:sp>
        <p:nvSpPr>
          <p:cNvPr id="4" name="Content Placeholder 3">
            <a:extLst>
              <a:ext uri="{FF2B5EF4-FFF2-40B4-BE49-F238E27FC236}">
                <a16:creationId xmlns:a16="http://schemas.microsoft.com/office/drawing/2014/main" id="{87819056-33F2-2CE4-6FE3-66EE51A20EC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L"/>
          </a:p>
        </p:txBody>
      </p:sp>
      <p:sp>
        <p:nvSpPr>
          <p:cNvPr id="5" name="Date Placeholder 4">
            <a:extLst>
              <a:ext uri="{FF2B5EF4-FFF2-40B4-BE49-F238E27FC236}">
                <a16:creationId xmlns:a16="http://schemas.microsoft.com/office/drawing/2014/main" id="{86E7B8E1-4C8A-0A68-5723-63F30394387E}"/>
              </a:ext>
            </a:extLst>
          </p:cNvPr>
          <p:cNvSpPr>
            <a:spLocks noGrp="1"/>
          </p:cNvSpPr>
          <p:nvPr>
            <p:ph type="dt" sz="half" idx="10"/>
          </p:nvPr>
        </p:nvSpPr>
        <p:spPr/>
        <p:txBody>
          <a:bodyPr/>
          <a:lstStyle/>
          <a:p>
            <a:fld id="{E50DEF77-A0FB-9841-AD91-8E4F5AD1C407}" type="datetimeFigureOut">
              <a:rPr lang="en-AL" smtClean="0"/>
              <a:t>7.6.24</a:t>
            </a:fld>
            <a:endParaRPr lang="en-AL"/>
          </a:p>
        </p:txBody>
      </p:sp>
      <p:sp>
        <p:nvSpPr>
          <p:cNvPr id="6" name="Footer Placeholder 5">
            <a:extLst>
              <a:ext uri="{FF2B5EF4-FFF2-40B4-BE49-F238E27FC236}">
                <a16:creationId xmlns:a16="http://schemas.microsoft.com/office/drawing/2014/main" id="{4A0DA0AB-227F-2E95-7B3A-31F8008C5DA8}"/>
              </a:ext>
            </a:extLst>
          </p:cNvPr>
          <p:cNvSpPr>
            <a:spLocks noGrp="1"/>
          </p:cNvSpPr>
          <p:nvPr>
            <p:ph type="ftr" sz="quarter" idx="11"/>
          </p:nvPr>
        </p:nvSpPr>
        <p:spPr/>
        <p:txBody>
          <a:bodyPr/>
          <a:lstStyle/>
          <a:p>
            <a:endParaRPr lang="en-AL"/>
          </a:p>
        </p:txBody>
      </p:sp>
      <p:sp>
        <p:nvSpPr>
          <p:cNvPr id="7" name="Slide Number Placeholder 6">
            <a:extLst>
              <a:ext uri="{FF2B5EF4-FFF2-40B4-BE49-F238E27FC236}">
                <a16:creationId xmlns:a16="http://schemas.microsoft.com/office/drawing/2014/main" id="{71452226-2A66-508E-7503-95DC8318938B}"/>
              </a:ext>
            </a:extLst>
          </p:cNvPr>
          <p:cNvSpPr>
            <a:spLocks noGrp="1"/>
          </p:cNvSpPr>
          <p:nvPr>
            <p:ph type="sldNum" sz="quarter" idx="12"/>
          </p:nvPr>
        </p:nvSpPr>
        <p:spPr/>
        <p:txBody>
          <a:bodyPr/>
          <a:lstStyle/>
          <a:p>
            <a:fld id="{7473FDC2-AB7F-8441-AEA8-6BB740611F18}" type="slidenum">
              <a:rPr lang="en-AL" smtClean="0"/>
              <a:t>‹#›</a:t>
            </a:fld>
            <a:endParaRPr lang="en-AL"/>
          </a:p>
        </p:txBody>
      </p:sp>
    </p:spTree>
    <p:extLst>
      <p:ext uri="{BB962C8B-B14F-4D97-AF65-F5344CB8AC3E}">
        <p14:creationId xmlns:p14="http://schemas.microsoft.com/office/powerpoint/2010/main" val="3490313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7FC02-3AF7-14C7-AA1F-1B3CEBA1D634}"/>
              </a:ext>
            </a:extLst>
          </p:cNvPr>
          <p:cNvSpPr>
            <a:spLocks noGrp="1"/>
          </p:cNvSpPr>
          <p:nvPr>
            <p:ph type="title"/>
          </p:nvPr>
        </p:nvSpPr>
        <p:spPr>
          <a:xfrm>
            <a:off x="839788" y="365125"/>
            <a:ext cx="10515600" cy="1325563"/>
          </a:xfrm>
        </p:spPr>
        <p:txBody>
          <a:bodyPr/>
          <a:lstStyle/>
          <a:p>
            <a:r>
              <a:rPr lang="en-GB"/>
              <a:t>Click to edit Master title style</a:t>
            </a:r>
            <a:endParaRPr lang="en-AL"/>
          </a:p>
        </p:txBody>
      </p:sp>
      <p:sp>
        <p:nvSpPr>
          <p:cNvPr id="3" name="Text Placeholder 2">
            <a:extLst>
              <a:ext uri="{FF2B5EF4-FFF2-40B4-BE49-F238E27FC236}">
                <a16:creationId xmlns:a16="http://schemas.microsoft.com/office/drawing/2014/main" id="{B5B89600-A0E3-363F-1088-B76216AC22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BB798B4-2012-9184-3D4F-A0F09DB2F0B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L"/>
          </a:p>
        </p:txBody>
      </p:sp>
      <p:sp>
        <p:nvSpPr>
          <p:cNvPr id="5" name="Text Placeholder 4">
            <a:extLst>
              <a:ext uri="{FF2B5EF4-FFF2-40B4-BE49-F238E27FC236}">
                <a16:creationId xmlns:a16="http://schemas.microsoft.com/office/drawing/2014/main" id="{01A6F84A-BBFD-0B7F-DC96-66059B216F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29BF847-66D5-5A8F-CC0E-056771E7DAD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L"/>
          </a:p>
        </p:txBody>
      </p:sp>
      <p:sp>
        <p:nvSpPr>
          <p:cNvPr id="7" name="Date Placeholder 6">
            <a:extLst>
              <a:ext uri="{FF2B5EF4-FFF2-40B4-BE49-F238E27FC236}">
                <a16:creationId xmlns:a16="http://schemas.microsoft.com/office/drawing/2014/main" id="{CFE8A90D-9799-481F-A8D9-226C596372B4}"/>
              </a:ext>
            </a:extLst>
          </p:cNvPr>
          <p:cNvSpPr>
            <a:spLocks noGrp="1"/>
          </p:cNvSpPr>
          <p:nvPr>
            <p:ph type="dt" sz="half" idx="10"/>
          </p:nvPr>
        </p:nvSpPr>
        <p:spPr/>
        <p:txBody>
          <a:bodyPr/>
          <a:lstStyle/>
          <a:p>
            <a:fld id="{E50DEF77-A0FB-9841-AD91-8E4F5AD1C407}" type="datetimeFigureOut">
              <a:rPr lang="en-AL" smtClean="0"/>
              <a:t>7.6.24</a:t>
            </a:fld>
            <a:endParaRPr lang="en-AL"/>
          </a:p>
        </p:txBody>
      </p:sp>
      <p:sp>
        <p:nvSpPr>
          <p:cNvPr id="8" name="Footer Placeholder 7">
            <a:extLst>
              <a:ext uri="{FF2B5EF4-FFF2-40B4-BE49-F238E27FC236}">
                <a16:creationId xmlns:a16="http://schemas.microsoft.com/office/drawing/2014/main" id="{1B1EBC26-CAD4-897B-D217-B9431640DA08}"/>
              </a:ext>
            </a:extLst>
          </p:cNvPr>
          <p:cNvSpPr>
            <a:spLocks noGrp="1"/>
          </p:cNvSpPr>
          <p:nvPr>
            <p:ph type="ftr" sz="quarter" idx="11"/>
          </p:nvPr>
        </p:nvSpPr>
        <p:spPr/>
        <p:txBody>
          <a:bodyPr/>
          <a:lstStyle/>
          <a:p>
            <a:endParaRPr lang="en-AL"/>
          </a:p>
        </p:txBody>
      </p:sp>
      <p:sp>
        <p:nvSpPr>
          <p:cNvPr id="9" name="Slide Number Placeholder 8">
            <a:extLst>
              <a:ext uri="{FF2B5EF4-FFF2-40B4-BE49-F238E27FC236}">
                <a16:creationId xmlns:a16="http://schemas.microsoft.com/office/drawing/2014/main" id="{EEE13B13-A4E1-948E-DE2F-42094F434ED2}"/>
              </a:ext>
            </a:extLst>
          </p:cNvPr>
          <p:cNvSpPr>
            <a:spLocks noGrp="1"/>
          </p:cNvSpPr>
          <p:nvPr>
            <p:ph type="sldNum" sz="quarter" idx="12"/>
          </p:nvPr>
        </p:nvSpPr>
        <p:spPr/>
        <p:txBody>
          <a:bodyPr/>
          <a:lstStyle/>
          <a:p>
            <a:fld id="{7473FDC2-AB7F-8441-AEA8-6BB740611F18}" type="slidenum">
              <a:rPr lang="en-AL" smtClean="0"/>
              <a:t>‹#›</a:t>
            </a:fld>
            <a:endParaRPr lang="en-AL"/>
          </a:p>
        </p:txBody>
      </p:sp>
    </p:spTree>
    <p:extLst>
      <p:ext uri="{BB962C8B-B14F-4D97-AF65-F5344CB8AC3E}">
        <p14:creationId xmlns:p14="http://schemas.microsoft.com/office/powerpoint/2010/main" val="346323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E0233-CC63-4030-E2C4-7031315B0214}"/>
              </a:ext>
            </a:extLst>
          </p:cNvPr>
          <p:cNvSpPr>
            <a:spLocks noGrp="1"/>
          </p:cNvSpPr>
          <p:nvPr>
            <p:ph type="title"/>
          </p:nvPr>
        </p:nvSpPr>
        <p:spPr/>
        <p:txBody>
          <a:bodyPr/>
          <a:lstStyle/>
          <a:p>
            <a:r>
              <a:rPr lang="en-GB"/>
              <a:t>Click to edit Master title style</a:t>
            </a:r>
            <a:endParaRPr lang="en-AL"/>
          </a:p>
        </p:txBody>
      </p:sp>
      <p:sp>
        <p:nvSpPr>
          <p:cNvPr id="3" name="Date Placeholder 2">
            <a:extLst>
              <a:ext uri="{FF2B5EF4-FFF2-40B4-BE49-F238E27FC236}">
                <a16:creationId xmlns:a16="http://schemas.microsoft.com/office/drawing/2014/main" id="{D1CF4A0A-CC89-FFEE-42C1-D9A1CA9D305D}"/>
              </a:ext>
            </a:extLst>
          </p:cNvPr>
          <p:cNvSpPr>
            <a:spLocks noGrp="1"/>
          </p:cNvSpPr>
          <p:nvPr>
            <p:ph type="dt" sz="half" idx="10"/>
          </p:nvPr>
        </p:nvSpPr>
        <p:spPr/>
        <p:txBody>
          <a:bodyPr/>
          <a:lstStyle/>
          <a:p>
            <a:fld id="{E50DEF77-A0FB-9841-AD91-8E4F5AD1C407}" type="datetimeFigureOut">
              <a:rPr lang="en-AL" smtClean="0"/>
              <a:t>7.6.24</a:t>
            </a:fld>
            <a:endParaRPr lang="en-AL"/>
          </a:p>
        </p:txBody>
      </p:sp>
      <p:sp>
        <p:nvSpPr>
          <p:cNvPr id="4" name="Footer Placeholder 3">
            <a:extLst>
              <a:ext uri="{FF2B5EF4-FFF2-40B4-BE49-F238E27FC236}">
                <a16:creationId xmlns:a16="http://schemas.microsoft.com/office/drawing/2014/main" id="{2A488D97-BF35-67F6-C229-C4FAF8E44B54}"/>
              </a:ext>
            </a:extLst>
          </p:cNvPr>
          <p:cNvSpPr>
            <a:spLocks noGrp="1"/>
          </p:cNvSpPr>
          <p:nvPr>
            <p:ph type="ftr" sz="quarter" idx="11"/>
          </p:nvPr>
        </p:nvSpPr>
        <p:spPr/>
        <p:txBody>
          <a:bodyPr/>
          <a:lstStyle/>
          <a:p>
            <a:endParaRPr lang="en-AL"/>
          </a:p>
        </p:txBody>
      </p:sp>
      <p:sp>
        <p:nvSpPr>
          <p:cNvPr id="5" name="Slide Number Placeholder 4">
            <a:extLst>
              <a:ext uri="{FF2B5EF4-FFF2-40B4-BE49-F238E27FC236}">
                <a16:creationId xmlns:a16="http://schemas.microsoft.com/office/drawing/2014/main" id="{09E19E18-B67F-F29C-AD77-808219073D21}"/>
              </a:ext>
            </a:extLst>
          </p:cNvPr>
          <p:cNvSpPr>
            <a:spLocks noGrp="1"/>
          </p:cNvSpPr>
          <p:nvPr>
            <p:ph type="sldNum" sz="quarter" idx="12"/>
          </p:nvPr>
        </p:nvSpPr>
        <p:spPr/>
        <p:txBody>
          <a:bodyPr/>
          <a:lstStyle/>
          <a:p>
            <a:fld id="{7473FDC2-AB7F-8441-AEA8-6BB740611F18}" type="slidenum">
              <a:rPr lang="en-AL" smtClean="0"/>
              <a:t>‹#›</a:t>
            </a:fld>
            <a:endParaRPr lang="en-AL"/>
          </a:p>
        </p:txBody>
      </p:sp>
    </p:spTree>
    <p:extLst>
      <p:ext uri="{BB962C8B-B14F-4D97-AF65-F5344CB8AC3E}">
        <p14:creationId xmlns:p14="http://schemas.microsoft.com/office/powerpoint/2010/main" val="28457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2D8A15-5C73-146A-DF35-71A5EF3193FD}"/>
              </a:ext>
            </a:extLst>
          </p:cNvPr>
          <p:cNvSpPr>
            <a:spLocks noGrp="1"/>
          </p:cNvSpPr>
          <p:nvPr>
            <p:ph type="dt" sz="half" idx="10"/>
          </p:nvPr>
        </p:nvSpPr>
        <p:spPr/>
        <p:txBody>
          <a:bodyPr/>
          <a:lstStyle/>
          <a:p>
            <a:fld id="{E50DEF77-A0FB-9841-AD91-8E4F5AD1C407}" type="datetimeFigureOut">
              <a:rPr lang="en-AL" smtClean="0"/>
              <a:t>7.6.24</a:t>
            </a:fld>
            <a:endParaRPr lang="en-AL"/>
          </a:p>
        </p:txBody>
      </p:sp>
      <p:sp>
        <p:nvSpPr>
          <p:cNvPr id="3" name="Footer Placeholder 2">
            <a:extLst>
              <a:ext uri="{FF2B5EF4-FFF2-40B4-BE49-F238E27FC236}">
                <a16:creationId xmlns:a16="http://schemas.microsoft.com/office/drawing/2014/main" id="{9BCE2FF1-81CD-862C-A24D-D24828FDFDA3}"/>
              </a:ext>
            </a:extLst>
          </p:cNvPr>
          <p:cNvSpPr>
            <a:spLocks noGrp="1"/>
          </p:cNvSpPr>
          <p:nvPr>
            <p:ph type="ftr" sz="quarter" idx="11"/>
          </p:nvPr>
        </p:nvSpPr>
        <p:spPr/>
        <p:txBody>
          <a:bodyPr/>
          <a:lstStyle/>
          <a:p>
            <a:endParaRPr lang="en-AL"/>
          </a:p>
        </p:txBody>
      </p:sp>
      <p:sp>
        <p:nvSpPr>
          <p:cNvPr id="4" name="Slide Number Placeholder 3">
            <a:extLst>
              <a:ext uri="{FF2B5EF4-FFF2-40B4-BE49-F238E27FC236}">
                <a16:creationId xmlns:a16="http://schemas.microsoft.com/office/drawing/2014/main" id="{B7D5223F-D1C8-9A63-D478-78AA65686121}"/>
              </a:ext>
            </a:extLst>
          </p:cNvPr>
          <p:cNvSpPr>
            <a:spLocks noGrp="1"/>
          </p:cNvSpPr>
          <p:nvPr>
            <p:ph type="sldNum" sz="quarter" idx="12"/>
          </p:nvPr>
        </p:nvSpPr>
        <p:spPr/>
        <p:txBody>
          <a:bodyPr/>
          <a:lstStyle/>
          <a:p>
            <a:fld id="{7473FDC2-AB7F-8441-AEA8-6BB740611F18}" type="slidenum">
              <a:rPr lang="en-AL" smtClean="0"/>
              <a:t>‹#›</a:t>
            </a:fld>
            <a:endParaRPr lang="en-AL"/>
          </a:p>
        </p:txBody>
      </p:sp>
    </p:spTree>
    <p:extLst>
      <p:ext uri="{BB962C8B-B14F-4D97-AF65-F5344CB8AC3E}">
        <p14:creationId xmlns:p14="http://schemas.microsoft.com/office/powerpoint/2010/main" val="2180672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6A59A-9F0A-85D8-29DE-3FCBFBF656E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L"/>
          </a:p>
        </p:txBody>
      </p:sp>
      <p:sp>
        <p:nvSpPr>
          <p:cNvPr id="3" name="Content Placeholder 2">
            <a:extLst>
              <a:ext uri="{FF2B5EF4-FFF2-40B4-BE49-F238E27FC236}">
                <a16:creationId xmlns:a16="http://schemas.microsoft.com/office/drawing/2014/main" id="{16C0524D-8901-D860-3B3B-27A911CBD9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L"/>
          </a:p>
        </p:txBody>
      </p:sp>
      <p:sp>
        <p:nvSpPr>
          <p:cNvPr id="4" name="Text Placeholder 3">
            <a:extLst>
              <a:ext uri="{FF2B5EF4-FFF2-40B4-BE49-F238E27FC236}">
                <a16:creationId xmlns:a16="http://schemas.microsoft.com/office/drawing/2014/main" id="{C6CBDCCA-95ED-51E0-18E9-FCABE9EBCE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D9A5D3E-11F9-097F-76A3-7218ED0D2BB0}"/>
              </a:ext>
            </a:extLst>
          </p:cNvPr>
          <p:cNvSpPr>
            <a:spLocks noGrp="1"/>
          </p:cNvSpPr>
          <p:nvPr>
            <p:ph type="dt" sz="half" idx="10"/>
          </p:nvPr>
        </p:nvSpPr>
        <p:spPr/>
        <p:txBody>
          <a:bodyPr/>
          <a:lstStyle/>
          <a:p>
            <a:fld id="{E50DEF77-A0FB-9841-AD91-8E4F5AD1C407}" type="datetimeFigureOut">
              <a:rPr lang="en-AL" smtClean="0"/>
              <a:t>7.6.24</a:t>
            </a:fld>
            <a:endParaRPr lang="en-AL"/>
          </a:p>
        </p:txBody>
      </p:sp>
      <p:sp>
        <p:nvSpPr>
          <p:cNvPr id="6" name="Footer Placeholder 5">
            <a:extLst>
              <a:ext uri="{FF2B5EF4-FFF2-40B4-BE49-F238E27FC236}">
                <a16:creationId xmlns:a16="http://schemas.microsoft.com/office/drawing/2014/main" id="{38E9E4A9-D8B0-1F8F-DF59-821EE7512B49}"/>
              </a:ext>
            </a:extLst>
          </p:cNvPr>
          <p:cNvSpPr>
            <a:spLocks noGrp="1"/>
          </p:cNvSpPr>
          <p:nvPr>
            <p:ph type="ftr" sz="quarter" idx="11"/>
          </p:nvPr>
        </p:nvSpPr>
        <p:spPr/>
        <p:txBody>
          <a:bodyPr/>
          <a:lstStyle/>
          <a:p>
            <a:endParaRPr lang="en-AL"/>
          </a:p>
        </p:txBody>
      </p:sp>
      <p:sp>
        <p:nvSpPr>
          <p:cNvPr id="7" name="Slide Number Placeholder 6">
            <a:extLst>
              <a:ext uri="{FF2B5EF4-FFF2-40B4-BE49-F238E27FC236}">
                <a16:creationId xmlns:a16="http://schemas.microsoft.com/office/drawing/2014/main" id="{B9790FD9-426B-A1DC-C325-658F0A4B200F}"/>
              </a:ext>
            </a:extLst>
          </p:cNvPr>
          <p:cNvSpPr>
            <a:spLocks noGrp="1"/>
          </p:cNvSpPr>
          <p:nvPr>
            <p:ph type="sldNum" sz="quarter" idx="12"/>
          </p:nvPr>
        </p:nvSpPr>
        <p:spPr/>
        <p:txBody>
          <a:bodyPr/>
          <a:lstStyle/>
          <a:p>
            <a:fld id="{7473FDC2-AB7F-8441-AEA8-6BB740611F18}" type="slidenum">
              <a:rPr lang="en-AL" smtClean="0"/>
              <a:t>‹#›</a:t>
            </a:fld>
            <a:endParaRPr lang="en-AL"/>
          </a:p>
        </p:txBody>
      </p:sp>
    </p:spTree>
    <p:extLst>
      <p:ext uri="{BB962C8B-B14F-4D97-AF65-F5344CB8AC3E}">
        <p14:creationId xmlns:p14="http://schemas.microsoft.com/office/powerpoint/2010/main" val="1734389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8BFCB-9861-27AA-F154-ED02CFE4D22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L"/>
          </a:p>
        </p:txBody>
      </p:sp>
      <p:sp>
        <p:nvSpPr>
          <p:cNvPr id="3" name="Picture Placeholder 2">
            <a:extLst>
              <a:ext uri="{FF2B5EF4-FFF2-40B4-BE49-F238E27FC236}">
                <a16:creationId xmlns:a16="http://schemas.microsoft.com/office/drawing/2014/main" id="{8AD4CF08-0BF6-DBF6-820A-27BB743E47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L"/>
          </a:p>
        </p:txBody>
      </p:sp>
      <p:sp>
        <p:nvSpPr>
          <p:cNvPr id="4" name="Text Placeholder 3">
            <a:extLst>
              <a:ext uri="{FF2B5EF4-FFF2-40B4-BE49-F238E27FC236}">
                <a16:creationId xmlns:a16="http://schemas.microsoft.com/office/drawing/2014/main" id="{AF41B0EE-02B5-08A2-806B-8B61A60EAF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B5806DA-BDEA-F788-06FE-5FF1B1C29BD5}"/>
              </a:ext>
            </a:extLst>
          </p:cNvPr>
          <p:cNvSpPr>
            <a:spLocks noGrp="1"/>
          </p:cNvSpPr>
          <p:nvPr>
            <p:ph type="dt" sz="half" idx="10"/>
          </p:nvPr>
        </p:nvSpPr>
        <p:spPr/>
        <p:txBody>
          <a:bodyPr/>
          <a:lstStyle/>
          <a:p>
            <a:fld id="{E50DEF77-A0FB-9841-AD91-8E4F5AD1C407}" type="datetimeFigureOut">
              <a:rPr lang="en-AL" smtClean="0"/>
              <a:t>7.6.24</a:t>
            </a:fld>
            <a:endParaRPr lang="en-AL"/>
          </a:p>
        </p:txBody>
      </p:sp>
      <p:sp>
        <p:nvSpPr>
          <p:cNvPr id="6" name="Footer Placeholder 5">
            <a:extLst>
              <a:ext uri="{FF2B5EF4-FFF2-40B4-BE49-F238E27FC236}">
                <a16:creationId xmlns:a16="http://schemas.microsoft.com/office/drawing/2014/main" id="{B476DB2C-390D-DA4A-09C6-44B9992969FC}"/>
              </a:ext>
            </a:extLst>
          </p:cNvPr>
          <p:cNvSpPr>
            <a:spLocks noGrp="1"/>
          </p:cNvSpPr>
          <p:nvPr>
            <p:ph type="ftr" sz="quarter" idx="11"/>
          </p:nvPr>
        </p:nvSpPr>
        <p:spPr/>
        <p:txBody>
          <a:bodyPr/>
          <a:lstStyle/>
          <a:p>
            <a:endParaRPr lang="en-AL"/>
          </a:p>
        </p:txBody>
      </p:sp>
      <p:sp>
        <p:nvSpPr>
          <p:cNvPr id="7" name="Slide Number Placeholder 6">
            <a:extLst>
              <a:ext uri="{FF2B5EF4-FFF2-40B4-BE49-F238E27FC236}">
                <a16:creationId xmlns:a16="http://schemas.microsoft.com/office/drawing/2014/main" id="{0606EB82-7915-AB00-DDA4-EA84E146BD37}"/>
              </a:ext>
            </a:extLst>
          </p:cNvPr>
          <p:cNvSpPr>
            <a:spLocks noGrp="1"/>
          </p:cNvSpPr>
          <p:nvPr>
            <p:ph type="sldNum" sz="quarter" idx="12"/>
          </p:nvPr>
        </p:nvSpPr>
        <p:spPr/>
        <p:txBody>
          <a:bodyPr/>
          <a:lstStyle/>
          <a:p>
            <a:fld id="{7473FDC2-AB7F-8441-AEA8-6BB740611F18}" type="slidenum">
              <a:rPr lang="en-AL" smtClean="0"/>
              <a:t>‹#›</a:t>
            </a:fld>
            <a:endParaRPr lang="en-AL"/>
          </a:p>
        </p:txBody>
      </p:sp>
    </p:spTree>
    <p:extLst>
      <p:ext uri="{BB962C8B-B14F-4D97-AF65-F5344CB8AC3E}">
        <p14:creationId xmlns:p14="http://schemas.microsoft.com/office/powerpoint/2010/main" val="2578544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C0524B-40E6-ACEA-37F7-189DCF416D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L"/>
          </a:p>
        </p:txBody>
      </p:sp>
      <p:sp>
        <p:nvSpPr>
          <p:cNvPr id="3" name="Text Placeholder 2">
            <a:extLst>
              <a:ext uri="{FF2B5EF4-FFF2-40B4-BE49-F238E27FC236}">
                <a16:creationId xmlns:a16="http://schemas.microsoft.com/office/drawing/2014/main" id="{D79E0708-2D6C-8155-AC2C-38F9EFA55D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L"/>
          </a:p>
        </p:txBody>
      </p:sp>
      <p:sp>
        <p:nvSpPr>
          <p:cNvPr id="4" name="Date Placeholder 3">
            <a:extLst>
              <a:ext uri="{FF2B5EF4-FFF2-40B4-BE49-F238E27FC236}">
                <a16:creationId xmlns:a16="http://schemas.microsoft.com/office/drawing/2014/main" id="{D4E72582-1994-727D-2597-70AD13F68B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0DEF77-A0FB-9841-AD91-8E4F5AD1C407}" type="datetimeFigureOut">
              <a:rPr lang="en-AL" smtClean="0"/>
              <a:t>7.6.24</a:t>
            </a:fld>
            <a:endParaRPr lang="en-AL"/>
          </a:p>
        </p:txBody>
      </p:sp>
      <p:sp>
        <p:nvSpPr>
          <p:cNvPr id="5" name="Footer Placeholder 4">
            <a:extLst>
              <a:ext uri="{FF2B5EF4-FFF2-40B4-BE49-F238E27FC236}">
                <a16:creationId xmlns:a16="http://schemas.microsoft.com/office/drawing/2014/main" id="{8A2D6F18-9A27-D4EE-FE7D-B5D37F011E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L"/>
          </a:p>
        </p:txBody>
      </p:sp>
      <p:sp>
        <p:nvSpPr>
          <p:cNvPr id="6" name="Slide Number Placeholder 5">
            <a:extLst>
              <a:ext uri="{FF2B5EF4-FFF2-40B4-BE49-F238E27FC236}">
                <a16:creationId xmlns:a16="http://schemas.microsoft.com/office/drawing/2014/main" id="{EDF40EF3-28A0-173C-B44C-765FB1E7FC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3FDC2-AB7F-8441-AEA8-6BB740611F18}" type="slidenum">
              <a:rPr lang="en-AL" smtClean="0"/>
              <a:t>‹#›</a:t>
            </a:fld>
            <a:endParaRPr lang="en-AL"/>
          </a:p>
        </p:txBody>
      </p:sp>
    </p:spTree>
    <p:extLst>
      <p:ext uri="{BB962C8B-B14F-4D97-AF65-F5344CB8AC3E}">
        <p14:creationId xmlns:p14="http://schemas.microsoft.com/office/powerpoint/2010/main" val="1438829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w-K-w4QqOQ" TargetMode="External"/><Relationship Id="rId2" Type="http://schemas.openxmlformats.org/officeDocument/2006/relationships/hyperlink" Target="https://www.youtube.com/watch?v=1TnCCerND-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81A84-1D8E-A440-1F32-55A8B8635A32}"/>
              </a:ext>
            </a:extLst>
          </p:cNvPr>
          <p:cNvSpPr>
            <a:spLocks noGrp="1"/>
          </p:cNvSpPr>
          <p:nvPr>
            <p:ph type="ctrTitle"/>
          </p:nvPr>
        </p:nvSpPr>
        <p:spPr>
          <a:xfrm>
            <a:off x="3999837" y="1214438"/>
            <a:ext cx="8192163" cy="2387600"/>
          </a:xfrm>
        </p:spPr>
        <p:txBody>
          <a:bodyPr>
            <a:normAutofit fontScale="90000"/>
          </a:bodyPr>
          <a:lstStyle/>
          <a:p>
            <a:r>
              <a:rPr lang="en-GB" b="0" i="0" u="none" strike="noStrike" dirty="0">
                <a:solidFill>
                  <a:srgbClr val="34495E"/>
                </a:solidFill>
                <a:effectLst/>
                <a:latin typeface="times new roman" panose="02020603050405020304" pitchFamily="18" charset="0"/>
              </a:rPr>
              <a:t>”</a:t>
            </a:r>
            <a:r>
              <a:rPr lang="en-GB" b="0" i="0" u="none" strike="noStrike" dirty="0" err="1">
                <a:solidFill>
                  <a:srgbClr val="34495E"/>
                </a:solidFill>
                <a:effectLst/>
                <a:latin typeface="times new roman" panose="02020603050405020304" pitchFamily="18" charset="0"/>
              </a:rPr>
              <a:t>Oratoria</a:t>
            </a:r>
            <a:r>
              <a:rPr lang="en-GB" b="0" i="0" u="none" strike="noStrike" dirty="0">
                <a:solidFill>
                  <a:srgbClr val="34495E"/>
                </a:solidFill>
                <a:effectLst/>
                <a:latin typeface="times new roman" panose="02020603050405020304" pitchFamily="18" charset="0"/>
              </a:rPr>
              <a:t> </a:t>
            </a:r>
            <a:r>
              <a:rPr lang="en-GB" b="0" i="0" u="none" strike="noStrike" dirty="0" err="1">
                <a:solidFill>
                  <a:srgbClr val="34495E"/>
                </a:solidFill>
                <a:effectLst/>
                <a:latin typeface="times new roman" panose="02020603050405020304" pitchFamily="18" charset="0"/>
              </a:rPr>
              <a:t>dhe</a:t>
            </a:r>
            <a:r>
              <a:rPr lang="en-GB" b="0" i="0" u="none" strike="noStrike" dirty="0">
                <a:solidFill>
                  <a:srgbClr val="34495E"/>
                </a:solidFill>
                <a:effectLst/>
                <a:latin typeface="times new roman" panose="02020603050405020304" pitchFamily="18" charset="0"/>
              </a:rPr>
              <a:t> </a:t>
            </a:r>
            <a:r>
              <a:rPr lang="en-GB" b="0" i="0" u="none" strike="noStrike" dirty="0" err="1">
                <a:solidFill>
                  <a:srgbClr val="34495E"/>
                </a:solidFill>
                <a:effectLst/>
                <a:latin typeface="times new roman" panose="02020603050405020304" pitchFamily="18" charset="0"/>
              </a:rPr>
              <a:t>retorika</a:t>
            </a:r>
            <a:r>
              <a:rPr lang="en-GB" b="0" i="0" u="none" strike="noStrike" dirty="0">
                <a:solidFill>
                  <a:srgbClr val="34495E"/>
                </a:solidFill>
                <a:effectLst/>
                <a:latin typeface="times new roman" panose="02020603050405020304" pitchFamily="18" charset="0"/>
              </a:rPr>
              <a:t> </a:t>
            </a:r>
            <a:r>
              <a:rPr lang="en-GB" b="0" i="0" u="none" strike="noStrike" dirty="0" err="1">
                <a:solidFill>
                  <a:srgbClr val="34495E"/>
                </a:solidFill>
                <a:effectLst/>
                <a:latin typeface="times new roman" panose="02020603050405020304" pitchFamily="18" charset="0"/>
              </a:rPr>
              <a:t>ligjore</a:t>
            </a:r>
            <a:r>
              <a:rPr lang="en-GB" b="0" i="0" u="none" strike="noStrike" dirty="0">
                <a:solidFill>
                  <a:srgbClr val="34495E"/>
                </a:solidFill>
                <a:effectLst/>
                <a:latin typeface="times new roman" panose="02020603050405020304" pitchFamily="18" charset="0"/>
              </a:rPr>
              <a:t>. </a:t>
            </a:r>
            <a:r>
              <a:rPr lang="en-GB" b="0" i="0" u="none" strike="noStrike" dirty="0" err="1">
                <a:solidFill>
                  <a:srgbClr val="34495E"/>
                </a:solidFill>
                <a:effectLst/>
                <a:latin typeface="times new roman" panose="02020603050405020304" pitchFamily="18" charset="0"/>
              </a:rPr>
              <a:t>Komunikimi</a:t>
            </a:r>
            <a:r>
              <a:rPr lang="en-GB" b="0" i="0" u="none" strike="noStrike" dirty="0">
                <a:solidFill>
                  <a:srgbClr val="34495E"/>
                </a:solidFill>
                <a:effectLst/>
                <a:latin typeface="times new roman" panose="02020603050405020304" pitchFamily="18" charset="0"/>
              </a:rPr>
              <a:t> </a:t>
            </a:r>
            <a:r>
              <a:rPr lang="en-GB" b="0" i="0" u="none" strike="noStrike" dirty="0" err="1">
                <a:solidFill>
                  <a:srgbClr val="34495E"/>
                </a:solidFill>
                <a:effectLst/>
                <a:latin typeface="times new roman" panose="02020603050405020304" pitchFamily="18" charset="0"/>
              </a:rPr>
              <a:t>në</a:t>
            </a:r>
            <a:r>
              <a:rPr lang="en-GB" b="0" i="0" u="none" strike="noStrike" dirty="0">
                <a:solidFill>
                  <a:srgbClr val="34495E"/>
                </a:solidFill>
                <a:effectLst/>
                <a:latin typeface="times new roman" panose="02020603050405020304" pitchFamily="18" charset="0"/>
              </a:rPr>
              <a:t> </a:t>
            </a:r>
            <a:r>
              <a:rPr lang="en-GB" b="0" i="0" u="none" strike="noStrike" dirty="0" err="1">
                <a:solidFill>
                  <a:srgbClr val="34495E"/>
                </a:solidFill>
                <a:effectLst/>
                <a:latin typeface="times new roman" panose="02020603050405020304" pitchFamily="18" charset="0"/>
              </a:rPr>
              <a:t>sallën</a:t>
            </a:r>
            <a:r>
              <a:rPr lang="en-GB" b="0" i="0" u="none" strike="noStrike" dirty="0">
                <a:solidFill>
                  <a:srgbClr val="34495E"/>
                </a:solidFill>
                <a:effectLst/>
                <a:latin typeface="times new roman" panose="02020603050405020304" pitchFamily="18" charset="0"/>
              </a:rPr>
              <a:t> e </a:t>
            </a:r>
            <a:r>
              <a:rPr lang="en-GB" b="0" i="0" u="none" strike="noStrike" dirty="0" err="1">
                <a:solidFill>
                  <a:srgbClr val="34495E"/>
                </a:solidFill>
                <a:effectLst/>
                <a:latin typeface="times new roman" panose="02020603050405020304" pitchFamily="18" charset="0"/>
              </a:rPr>
              <a:t>gjyqit</a:t>
            </a:r>
            <a:r>
              <a:rPr lang="en-GB" b="0" i="0" u="none" strike="noStrike" dirty="0">
                <a:solidFill>
                  <a:srgbClr val="34495E"/>
                </a:solidFill>
                <a:effectLst/>
                <a:latin typeface="times new roman" panose="02020603050405020304" pitchFamily="18" charset="0"/>
              </a:rPr>
              <a:t>, para, </a:t>
            </a:r>
            <a:r>
              <a:rPr lang="en-GB" b="0" i="0" u="none" strike="noStrike" dirty="0" err="1">
                <a:solidFill>
                  <a:srgbClr val="34495E"/>
                </a:solidFill>
                <a:effectLst/>
                <a:latin typeface="times new roman" panose="02020603050405020304" pitchFamily="18" charset="0"/>
              </a:rPr>
              <a:t>gjatë</a:t>
            </a:r>
            <a:r>
              <a:rPr lang="en-GB" b="0" i="0" u="none" strike="noStrike" dirty="0">
                <a:solidFill>
                  <a:srgbClr val="34495E"/>
                </a:solidFill>
                <a:effectLst/>
                <a:latin typeface="times new roman" panose="02020603050405020304" pitchFamily="18" charset="0"/>
              </a:rPr>
              <a:t> </a:t>
            </a:r>
            <a:r>
              <a:rPr lang="en-GB" b="0" i="0" u="none" strike="noStrike" dirty="0" err="1">
                <a:solidFill>
                  <a:srgbClr val="34495E"/>
                </a:solidFill>
                <a:effectLst/>
                <a:latin typeface="times new roman" panose="02020603050405020304" pitchFamily="18" charset="0"/>
              </a:rPr>
              <a:t>dhe</a:t>
            </a:r>
            <a:r>
              <a:rPr lang="en-GB" b="0" i="0" u="none" strike="noStrike" dirty="0">
                <a:solidFill>
                  <a:srgbClr val="34495E"/>
                </a:solidFill>
                <a:effectLst/>
                <a:latin typeface="times new roman" panose="02020603050405020304" pitchFamily="18" charset="0"/>
              </a:rPr>
              <a:t> pas </a:t>
            </a:r>
            <a:r>
              <a:rPr lang="en-GB" b="0" i="0" u="none" strike="noStrike" dirty="0" err="1">
                <a:solidFill>
                  <a:srgbClr val="34495E"/>
                </a:solidFill>
                <a:effectLst/>
                <a:latin typeface="times new roman" panose="02020603050405020304" pitchFamily="18" charset="0"/>
              </a:rPr>
              <a:t>procesit</a:t>
            </a:r>
            <a:r>
              <a:rPr lang="en-GB" b="0" i="0" u="none" strike="noStrike" dirty="0">
                <a:solidFill>
                  <a:srgbClr val="34495E"/>
                </a:solidFill>
                <a:effectLst/>
                <a:latin typeface="times new roman" panose="02020603050405020304" pitchFamily="18" charset="0"/>
              </a:rPr>
              <a:t> </a:t>
            </a:r>
            <a:r>
              <a:rPr lang="en-GB" b="0" i="0" u="none" strike="noStrike" dirty="0" err="1">
                <a:solidFill>
                  <a:srgbClr val="34495E"/>
                </a:solidFill>
                <a:effectLst/>
                <a:latin typeface="times new roman" panose="02020603050405020304" pitchFamily="18" charset="0"/>
              </a:rPr>
              <a:t>gjyqësor</a:t>
            </a:r>
            <a:r>
              <a:rPr lang="en-GB" b="0" i="0" u="none" strike="noStrike" dirty="0">
                <a:solidFill>
                  <a:srgbClr val="34495E"/>
                </a:solidFill>
                <a:effectLst/>
                <a:latin typeface="times new roman" panose="02020603050405020304" pitchFamily="18" charset="0"/>
              </a:rPr>
              <a:t>"</a:t>
            </a:r>
            <a:endParaRPr lang="en-AL" dirty="0"/>
          </a:p>
        </p:txBody>
      </p:sp>
      <p:sp>
        <p:nvSpPr>
          <p:cNvPr id="3" name="Subtitle 2">
            <a:extLst>
              <a:ext uri="{FF2B5EF4-FFF2-40B4-BE49-F238E27FC236}">
                <a16:creationId xmlns:a16="http://schemas.microsoft.com/office/drawing/2014/main" id="{4316F472-DE9A-1C83-B4F6-2137BBA2DF32}"/>
              </a:ext>
            </a:extLst>
          </p:cNvPr>
          <p:cNvSpPr>
            <a:spLocks noGrp="1"/>
          </p:cNvSpPr>
          <p:nvPr>
            <p:ph type="subTitle" idx="1"/>
          </p:nvPr>
        </p:nvSpPr>
        <p:spPr>
          <a:xfrm>
            <a:off x="1524000" y="4930775"/>
            <a:ext cx="9144000" cy="1655762"/>
          </a:xfrm>
        </p:spPr>
        <p:txBody>
          <a:bodyPr>
            <a:normAutofit lnSpcReduction="10000"/>
          </a:bodyPr>
          <a:lstStyle/>
          <a:p>
            <a:endParaRPr lang="en-AL" dirty="0"/>
          </a:p>
          <a:p>
            <a:r>
              <a:rPr lang="en-AL" dirty="0"/>
              <a:t>Prof. Dr. Mariana Semini-TUTULANI</a:t>
            </a:r>
          </a:p>
          <a:p>
            <a:endParaRPr lang="en-AL" dirty="0"/>
          </a:p>
          <a:p>
            <a:r>
              <a:rPr lang="en-AL" dirty="0"/>
              <a:t>Tiran</a:t>
            </a:r>
            <a:r>
              <a:rPr lang="en-GB" dirty="0" err="1"/>
              <a:t>ë</a:t>
            </a:r>
            <a:r>
              <a:rPr lang="en-AL" dirty="0"/>
              <a:t> 10.06.2024</a:t>
            </a:r>
          </a:p>
        </p:txBody>
      </p:sp>
      <p:pic>
        <p:nvPicPr>
          <p:cNvPr id="1026" name="Picture 2" descr="42,000+ Courtroom Judge Stock Photos, Pictures &amp; Royalty ...">
            <a:extLst>
              <a:ext uri="{FF2B5EF4-FFF2-40B4-BE49-F238E27FC236}">
                <a16:creationId xmlns:a16="http://schemas.microsoft.com/office/drawing/2014/main" id="{DA9D2DFE-69C6-3506-A70D-476C218F30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0488"/>
            <a:ext cx="4210049" cy="29956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5985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43E31-B6D6-29A0-EB35-53F685AA12C0}"/>
              </a:ext>
            </a:extLst>
          </p:cNvPr>
          <p:cNvSpPr>
            <a:spLocks noGrp="1"/>
          </p:cNvSpPr>
          <p:nvPr>
            <p:ph type="title"/>
          </p:nvPr>
        </p:nvSpPr>
        <p:spPr>
          <a:xfrm>
            <a:off x="838200" y="365126"/>
            <a:ext cx="10515600" cy="572424"/>
          </a:xfrm>
        </p:spPr>
        <p:txBody>
          <a:bodyPr>
            <a:normAutofit fontScale="90000"/>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n</a:t>
            </a:r>
            <a:r>
              <a:rPr lang="en-GB" b="1" dirty="0" err="1">
                <a:latin typeface="+mn-lt"/>
              </a:rPr>
              <a:t>ë</a:t>
            </a:r>
            <a:r>
              <a:rPr lang="en-AL" b="1" dirty="0">
                <a:latin typeface="+mn-lt"/>
              </a:rPr>
              <a:t> sall</a:t>
            </a:r>
            <a:r>
              <a:rPr lang="en-GB" b="1" dirty="0" err="1">
                <a:latin typeface="+mn-lt"/>
              </a:rPr>
              <a:t>ë</a:t>
            </a:r>
            <a:r>
              <a:rPr lang="en-AL" b="1" dirty="0">
                <a:latin typeface="+mn-lt"/>
              </a:rPr>
              <a:t>n e gjyqit</a:t>
            </a:r>
            <a:endParaRPr lang="en-AL" dirty="0"/>
          </a:p>
        </p:txBody>
      </p:sp>
      <p:sp>
        <p:nvSpPr>
          <p:cNvPr id="3" name="Content Placeholder 2">
            <a:extLst>
              <a:ext uri="{FF2B5EF4-FFF2-40B4-BE49-F238E27FC236}">
                <a16:creationId xmlns:a16="http://schemas.microsoft.com/office/drawing/2014/main" id="{45B2B876-73E5-E0DD-8016-62520F4A720D}"/>
              </a:ext>
            </a:extLst>
          </p:cNvPr>
          <p:cNvSpPr>
            <a:spLocks noGrp="1"/>
          </p:cNvSpPr>
          <p:nvPr>
            <p:ph idx="1"/>
          </p:nvPr>
        </p:nvSpPr>
        <p:spPr>
          <a:xfrm>
            <a:off x="0" y="1180618"/>
            <a:ext cx="8072438" cy="5781553"/>
          </a:xfrm>
        </p:spPr>
        <p:txBody>
          <a:bodyPr>
            <a:normAutofit fontScale="92500" lnSpcReduction="20000"/>
          </a:bodyPr>
          <a:lstStyle/>
          <a:p>
            <a:r>
              <a:rPr lang="en-AL" b="1" dirty="0"/>
              <a:t>K</a:t>
            </a:r>
            <a:r>
              <a:rPr lang="en-GB" b="1" dirty="0" err="1"/>
              <a:t>ë</a:t>
            </a:r>
            <a:r>
              <a:rPr lang="en-AL" b="1" dirty="0"/>
              <a:t>shilla 6 - F</a:t>
            </a:r>
            <a:r>
              <a:rPr lang="en-GB" b="1" dirty="0" err="1"/>
              <a:t>ikni</a:t>
            </a:r>
            <a:r>
              <a:rPr lang="en-GB" b="1" dirty="0"/>
              <a:t> </a:t>
            </a:r>
            <a:r>
              <a:rPr lang="en-GB" b="1" dirty="0" err="1"/>
              <a:t>celularët</a:t>
            </a:r>
            <a:r>
              <a:rPr lang="en-GB" b="1" dirty="0"/>
              <a:t> </a:t>
            </a:r>
            <a:r>
              <a:rPr lang="en-GB" dirty="0" err="1"/>
              <a:t>dhe</a:t>
            </a:r>
            <a:r>
              <a:rPr lang="en-GB" dirty="0"/>
              <a:t> </a:t>
            </a:r>
            <a:r>
              <a:rPr lang="en-GB" dirty="0" err="1"/>
              <a:t>pajisjet</a:t>
            </a:r>
            <a:r>
              <a:rPr lang="en-GB" dirty="0"/>
              <a:t> </a:t>
            </a:r>
            <a:r>
              <a:rPr lang="en-GB" dirty="0" err="1"/>
              <a:t>elektronike</a:t>
            </a:r>
            <a:r>
              <a:rPr lang="en-GB" dirty="0"/>
              <a:t> </a:t>
            </a:r>
            <a:r>
              <a:rPr lang="en-GB" dirty="0" err="1"/>
              <a:t>përpara</a:t>
            </a:r>
            <a:r>
              <a:rPr lang="en-GB" dirty="0"/>
              <a:t> se </a:t>
            </a:r>
            <a:r>
              <a:rPr lang="en-GB" dirty="0" err="1"/>
              <a:t>të</a:t>
            </a:r>
            <a:r>
              <a:rPr lang="en-GB" dirty="0"/>
              <a:t> </a:t>
            </a:r>
            <a:r>
              <a:rPr lang="en-GB" dirty="0" err="1"/>
              <a:t>hyni</a:t>
            </a:r>
            <a:r>
              <a:rPr lang="en-GB" dirty="0"/>
              <a:t> </a:t>
            </a:r>
            <a:r>
              <a:rPr lang="en-GB" dirty="0" err="1"/>
              <a:t>në</a:t>
            </a:r>
            <a:r>
              <a:rPr lang="en-GB" dirty="0"/>
              <a:t> </a:t>
            </a:r>
            <a:r>
              <a:rPr lang="en-GB" dirty="0" err="1"/>
              <a:t>sallën</a:t>
            </a:r>
            <a:r>
              <a:rPr lang="en-GB" dirty="0"/>
              <a:t> e </a:t>
            </a:r>
            <a:r>
              <a:rPr lang="en-GB" dirty="0" err="1"/>
              <a:t>gjyqit</a:t>
            </a:r>
            <a:r>
              <a:rPr lang="en-GB" dirty="0"/>
              <a:t> </a:t>
            </a:r>
            <a:r>
              <a:rPr lang="en-GB" dirty="0" err="1"/>
              <a:t>ose</a:t>
            </a:r>
            <a:r>
              <a:rPr lang="en-GB" dirty="0"/>
              <a:t> </a:t>
            </a:r>
            <a:r>
              <a:rPr lang="en-GB" dirty="0" err="1"/>
              <a:t>të</a:t>
            </a:r>
            <a:r>
              <a:rPr lang="en-GB" dirty="0"/>
              <a:t> </a:t>
            </a:r>
            <a:r>
              <a:rPr lang="en-GB" dirty="0" err="1"/>
              <a:t>paktën</a:t>
            </a:r>
            <a:r>
              <a:rPr lang="en-GB" dirty="0"/>
              <a:t> </a:t>
            </a:r>
            <a:r>
              <a:rPr lang="en-GB" dirty="0" err="1"/>
              <a:t>kaloni</a:t>
            </a:r>
            <a:r>
              <a:rPr lang="en-GB" dirty="0"/>
              <a:t> </a:t>
            </a:r>
            <a:r>
              <a:rPr lang="en-GB" dirty="0" err="1"/>
              <a:t>telefonat</a:t>
            </a:r>
            <a:r>
              <a:rPr lang="en-GB" dirty="0"/>
              <a:t> </a:t>
            </a:r>
            <a:r>
              <a:rPr lang="en-GB" dirty="0" err="1"/>
              <a:t>në</a:t>
            </a:r>
            <a:r>
              <a:rPr lang="en-GB" dirty="0"/>
              <a:t> </a:t>
            </a:r>
            <a:r>
              <a:rPr lang="en-GB" dirty="0" err="1"/>
              <a:t>heshtje</a:t>
            </a:r>
            <a:r>
              <a:rPr lang="en-GB" dirty="0"/>
              <a:t>. Mos </a:t>
            </a:r>
            <a:r>
              <a:rPr lang="en-GB" dirty="0" err="1"/>
              <a:t>harroni</a:t>
            </a:r>
            <a:r>
              <a:rPr lang="en-GB" dirty="0"/>
              <a:t> se </a:t>
            </a:r>
            <a:r>
              <a:rPr lang="en-GB" dirty="0" err="1"/>
              <a:t>dridhjet</a:t>
            </a:r>
            <a:r>
              <a:rPr lang="en-GB" dirty="0"/>
              <a:t> </a:t>
            </a:r>
            <a:r>
              <a:rPr lang="en-GB" dirty="0" err="1"/>
              <a:t>mund</a:t>
            </a:r>
            <a:r>
              <a:rPr lang="en-GB" dirty="0"/>
              <a:t> </a:t>
            </a:r>
            <a:r>
              <a:rPr lang="en-GB" dirty="0" err="1"/>
              <a:t>të</a:t>
            </a:r>
            <a:r>
              <a:rPr lang="en-GB" dirty="0"/>
              <a:t> </a:t>
            </a:r>
            <a:r>
              <a:rPr lang="en-GB" dirty="0" err="1"/>
              <a:t>jenë</a:t>
            </a:r>
            <a:r>
              <a:rPr lang="en-GB" dirty="0"/>
              <a:t> </a:t>
            </a:r>
            <a:r>
              <a:rPr lang="en-GB" dirty="0" err="1"/>
              <a:t>të</a:t>
            </a:r>
            <a:r>
              <a:rPr lang="en-GB" dirty="0"/>
              <a:t> </a:t>
            </a:r>
            <a:r>
              <a:rPr lang="en-GB" dirty="0" err="1"/>
              <a:t>dëgjueshme</a:t>
            </a:r>
            <a:r>
              <a:rPr lang="en-GB" dirty="0"/>
              <a:t> </a:t>
            </a:r>
            <a:r>
              <a:rPr lang="en-GB" dirty="0" err="1"/>
              <a:t>dhe</a:t>
            </a:r>
            <a:r>
              <a:rPr lang="en-GB" dirty="0"/>
              <a:t> </a:t>
            </a:r>
            <a:r>
              <a:rPr lang="en-GB" dirty="0" err="1"/>
              <a:t>të</a:t>
            </a:r>
            <a:r>
              <a:rPr lang="en-GB" dirty="0"/>
              <a:t> </a:t>
            </a:r>
            <a:r>
              <a:rPr lang="en-GB" dirty="0" err="1"/>
              <a:t>bezdisshme</a:t>
            </a:r>
            <a:r>
              <a:rPr lang="en-GB" dirty="0"/>
              <a:t>.</a:t>
            </a:r>
          </a:p>
          <a:p>
            <a:r>
              <a:rPr lang="en-GB" b="1" dirty="0" err="1"/>
              <a:t>Këshilla</a:t>
            </a:r>
            <a:r>
              <a:rPr lang="en-GB" b="1" dirty="0"/>
              <a:t> 7 - </a:t>
            </a:r>
            <a:r>
              <a:rPr lang="en-GB" b="1" dirty="0" err="1"/>
              <a:t>Nuk</a:t>
            </a:r>
            <a:r>
              <a:rPr lang="en-GB" b="1" dirty="0"/>
              <a:t> </a:t>
            </a:r>
            <a:r>
              <a:rPr lang="en-GB" b="1" dirty="0" err="1"/>
              <a:t>hahet</a:t>
            </a:r>
            <a:r>
              <a:rPr lang="en-GB" b="1" dirty="0"/>
              <a:t> apo </a:t>
            </a:r>
            <a:r>
              <a:rPr lang="en-GB" b="1" dirty="0" err="1"/>
              <a:t>përtypet</a:t>
            </a:r>
            <a:r>
              <a:rPr lang="en-GB" b="1" dirty="0"/>
              <a:t> </a:t>
            </a:r>
            <a:r>
              <a:rPr lang="en-GB" b="1" u="sng" dirty="0"/>
              <a:t>NUK</a:t>
            </a:r>
            <a:r>
              <a:rPr lang="en-GB" dirty="0"/>
              <a:t> </a:t>
            </a:r>
            <a:r>
              <a:rPr lang="en-GB" dirty="0" err="1"/>
              <a:t>lejohen</a:t>
            </a:r>
            <a:r>
              <a:rPr lang="en-GB" dirty="0"/>
              <a:t> </a:t>
            </a:r>
            <a:r>
              <a:rPr lang="en-GB" dirty="0" err="1"/>
              <a:t>përtypja</a:t>
            </a:r>
            <a:r>
              <a:rPr lang="en-GB" dirty="0"/>
              <a:t> e </a:t>
            </a:r>
            <a:r>
              <a:rPr lang="en-GB" dirty="0" err="1"/>
              <a:t>çamçakëzit</a:t>
            </a:r>
            <a:r>
              <a:rPr lang="en-GB" dirty="0"/>
              <a:t>, </a:t>
            </a:r>
            <a:r>
              <a:rPr lang="en-GB" dirty="0" err="1"/>
              <a:t>ëmbëlsirat</a:t>
            </a:r>
            <a:r>
              <a:rPr lang="en-GB" dirty="0"/>
              <a:t> (</a:t>
            </a:r>
            <a:r>
              <a:rPr lang="en-GB" dirty="0" err="1"/>
              <a:t>madje</a:t>
            </a:r>
            <a:r>
              <a:rPr lang="en-GB" dirty="0"/>
              <a:t> </a:t>
            </a:r>
            <a:r>
              <a:rPr lang="en-GB" dirty="0" err="1"/>
              <a:t>edhe</a:t>
            </a:r>
            <a:r>
              <a:rPr lang="en-GB" dirty="0"/>
              <a:t> </a:t>
            </a:r>
            <a:r>
              <a:rPr lang="en-GB" dirty="0" err="1"/>
              <a:t>tabletat</a:t>
            </a:r>
            <a:r>
              <a:rPr lang="en-GB" dirty="0"/>
              <a:t> </a:t>
            </a:r>
            <a:r>
              <a:rPr lang="en-GB" dirty="0" err="1"/>
              <a:t>kundër</a:t>
            </a:r>
            <a:r>
              <a:rPr lang="en-GB" dirty="0"/>
              <a:t> </a:t>
            </a:r>
            <a:r>
              <a:rPr lang="en-GB" dirty="0" err="1"/>
              <a:t>kollës</a:t>
            </a:r>
            <a:r>
              <a:rPr lang="en-GB" dirty="0"/>
              <a:t> </a:t>
            </a:r>
            <a:r>
              <a:rPr lang="en-GB" dirty="0" err="1"/>
              <a:t>ose</a:t>
            </a:r>
            <a:r>
              <a:rPr lang="en-GB" dirty="0"/>
              <a:t> </a:t>
            </a:r>
            <a:r>
              <a:rPr lang="en-GB" dirty="0" err="1"/>
              <a:t>mente</a:t>
            </a:r>
            <a:r>
              <a:rPr lang="en-GB" dirty="0"/>
              <a:t>), </a:t>
            </a:r>
            <a:r>
              <a:rPr lang="en-GB" dirty="0" err="1"/>
              <a:t>mjekimi</a:t>
            </a:r>
            <a:r>
              <a:rPr lang="en-GB" dirty="0"/>
              <a:t>, </a:t>
            </a:r>
            <a:r>
              <a:rPr lang="en-GB" dirty="0" err="1"/>
              <a:t>ushqimi</a:t>
            </a:r>
            <a:r>
              <a:rPr lang="en-GB" dirty="0"/>
              <a:t>, </a:t>
            </a:r>
            <a:r>
              <a:rPr lang="en-GB" dirty="0" err="1"/>
              <a:t>pijet</a:t>
            </a:r>
            <a:r>
              <a:rPr lang="en-GB" dirty="0"/>
              <a:t> </a:t>
            </a:r>
            <a:r>
              <a:rPr lang="en-GB" dirty="0" err="1"/>
              <a:t>ose</a:t>
            </a:r>
            <a:r>
              <a:rPr lang="en-GB" dirty="0"/>
              <a:t> </a:t>
            </a:r>
            <a:r>
              <a:rPr lang="en-GB" dirty="0" err="1"/>
              <a:t>gazetat</a:t>
            </a:r>
            <a:r>
              <a:rPr lang="en-GB" dirty="0"/>
              <a:t>.</a:t>
            </a:r>
          </a:p>
          <a:p>
            <a:r>
              <a:rPr lang="en-GB" b="1" dirty="0" err="1"/>
              <a:t>Këshilla</a:t>
            </a:r>
            <a:r>
              <a:rPr lang="en-GB" b="1" dirty="0"/>
              <a:t> 8 - </a:t>
            </a:r>
            <a:r>
              <a:rPr lang="en-GB" b="1" dirty="0" err="1"/>
              <a:t>Jini</a:t>
            </a:r>
            <a:r>
              <a:rPr lang="en-GB" b="1" dirty="0"/>
              <a:t> </a:t>
            </a:r>
            <a:r>
              <a:rPr lang="en-GB" b="1" dirty="0" err="1"/>
              <a:t>i</a:t>
            </a:r>
            <a:r>
              <a:rPr lang="en-GB" b="1" dirty="0"/>
              <a:t> </a:t>
            </a:r>
            <a:r>
              <a:rPr lang="en-GB" b="1" dirty="0" err="1"/>
              <a:t>nderuar</a:t>
            </a:r>
            <a:r>
              <a:rPr lang="en-GB" b="1" dirty="0"/>
              <a:t>, </a:t>
            </a:r>
            <a:r>
              <a:rPr lang="en-GB" b="1" dirty="0" err="1"/>
              <a:t>i</a:t>
            </a:r>
            <a:r>
              <a:rPr lang="en-GB" b="1" dirty="0"/>
              <a:t> </a:t>
            </a:r>
            <a:r>
              <a:rPr lang="en-GB" b="1" dirty="0" err="1"/>
              <a:t>sinqertë</a:t>
            </a:r>
            <a:r>
              <a:rPr lang="en-GB" b="1" dirty="0"/>
              <a:t> </a:t>
            </a:r>
            <a:r>
              <a:rPr lang="en-GB" b="1" dirty="0" err="1"/>
              <a:t>dhe</a:t>
            </a:r>
            <a:r>
              <a:rPr lang="en-GB" b="1" dirty="0"/>
              <a:t> </a:t>
            </a:r>
            <a:r>
              <a:rPr lang="en-GB" b="1" dirty="0" err="1"/>
              <a:t>i</a:t>
            </a:r>
            <a:r>
              <a:rPr lang="en-GB" b="1" dirty="0"/>
              <a:t> </a:t>
            </a:r>
            <a:r>
              <a:rPr lang="en-GB" b="1" dirty="0" err="1"/>
              <a:t>besueshëm</a:t>
            </a:r>
            <a:r>
              <a:rPr lang="en-GB" b="1" dirty="0"/>
              <a:t> </a:t>
            </a:r>
            <a:r>
              <a:rPr lang="en-GB" dirty="0"/>
              <a:t>me </a:t>
            </a:r>
            <a:r>
              <a:rPr lang="en-GB" dirty="0" err="1"/>
              <a:t>pjesëmarrësit</a:t>
            </a:r>
            <a:r>
              <a:rPr lang="en-GB" dirty="0"/>
              <a:t> </a:t>
            </a:r>
            <a:r>
              <a:rPr lang="en-GB" dirty="0" err="1"/>
              <a:t>në</a:t>
            </a:r>
            <a:r>
              <a:rPr lang="en-GB" dirty="0"/>
              <a:t> </a:t>
            </a:r>
            <a:r>
              <a:rPr lang="en-GB" dirty="0" err="1"/>
              <a:t>gjykim</a:t>
            </a:r>
            <a:r>
              <a:rPr lang="en-GB" dirty="0"/>
              <a:t>. </a:t>
            </a:r>
            <a:r>
              <a:rPr lang="en-GB" dirty="0" err="1"/>
              <a:t>Administrimi</a:t>
            </a:r>
            <a:r>
              <a:rPr lang="en-GB" dirty="0"/>
              <a:t> </a:t>
            </a:r>
            <a:r>
              <a:rPr lang="en-GB" dirty="0" err="1"/>
              <a:t>i</a:t>
            </a:r>
            <a:r>
              <a:rPr lang="en-GB" dirty="0"/>
              <a:t> </a:t>
            </a:r>
            <a:r>
              <a:rPr lang="en-GB" dirty="0" err="1"/>
              <a:t>duhur</a:t>
            </a:r>
            <a:r>
              <a:rPr lang="en-GB" dirty="0"/>
              <a:t> </a:t>
            </a:r>
            <a:r>
              <a:rPr lang="en-GB" dirty="0" err="1"/>
              <a:t>i</a:t>
            </a:r>
            <a:r>
              <a:rPr lang="en-GB" dirty="0"/>
              <a:t> </a:t>
            </a:r>
            <a:r>
              <a:rPr lang="en-GB" dirty="0" err="1"/>
              <a:t>drejtësisë</a:t>
            </a:r>
            <a:r>
              <a:rPr lang="en-GB" dirty="0"/>
              <a:t> </a:t>
            </a:r>
            <a:r>
              <a:rPr lang="en-GB" dirty="0" err="1"/>
              <a:t>varet</a:t>
            </a:r>
            <a:r>
              <a:rPr lang="en-GB" dirty="0"/>
              <a:t> </a:t>
            </a:r>
            <a:r>
              <a:rPr lang="en-GB" dirty="0" err="1"/>
              <a:t>nga</a:t>
            </a:r>
            <a:r>
              <a:rPr lang="en-GB" dirty="0"/>
              <a:t> </a:t>
            </a:r>
            <a:r>
              <a:rPr lang="en-GB" dirty="0" err="1"/>
              <a:t>të</a:t>
            </a:r>
            <a:r>
              <a:rPr lang="en-GB" dirty="0"/>
              <a:t> </a:t>
            </a:r>
            <a:r>
              <a:rPr lang="en-GB" dirty="0" err="1"/>
              <a:t>punuarit</a:t>
            </a:r>
            <a:r>
              <a:rPr lang="en-GB" dirty="0"/>
              <a:t> </a:t>
            </a:r>
            <a:r>
              <a:rPr lang="en-GB" dirty="0" err="1"/>
              <a:t>në</a:t>
            </a:r>
            <a:r>
              <a:rPr lang="en-GB" dirty="0"/>
              <a:t> </a:t>
            </a:r>
            <a:r>
              <a:rPr lang="en-GB" dirty="0" err="1"/>
              <a:t>mënyrë</a:t>
            </a:r>
            <a:r>
              <a:rPr lang="en-GB" dirty="0"/>
              <a:t> </a:t>
            </a:r>
            <a:r>
              <a:rPr lang="en-GB" dirty="0" err="1"/>
              <a:t>bashkëpunuese</a:t>
            </a:r>
            <a:r>
              <a:rPr lang="en-GB" dirty="0"/>
              <a:t> </a:t>
            </a:r>
            <a:r>
              <a:rPr lang="en-GB" dirty="0" err="1"/>
              <a:t>dhe</a:t>
            </a:r>
            <a:r>
              <a:rPr lang="en-GB" dirty="0"/>
              <a:t> </a:t>
            </a:r>
            <a:r>
              <a:rPr lang="en-GB" dirty="0" err="1"/>
              <a:t>të</a:t>
            </a:r>
            <a:r>
              <a:rPr lang="en-GB" dirty="0"/>
              <a:t> </a:t>
            </a:r>
            <a:r>
              <a:rPr lang="en-GB" dirty="0" err="1"/>
              <a:t>besueshme</a:t>
            </a:r>
            <a:r>
              <a:rPr lang="en-GB" dirty="0"/>
              <a:t>. </a:t>
            </a:r>
            <a:r>
              <a:rPr lang="en-GB" b="1" dirty="0" err="1"/>
              <a:t>Respektoni</a:t>
            </a:r>
            <a:r>
              <a:rPr lang="en-GB" b="1" dirty="0"/>
              <a:t> </a:t>
            </a:r>
            <a:r>
              <a:rPr lang="en-GB" b="1" dirty="0" err="1"/>
              <a:t>palët</a:t>
            </a:r>
            <a:r>
              <a:rPr lang="en-GB" b="1" dirty="0"/>
              <a:t> </a:t>
            </a:r>
            <a:r>
              <a:rPr lang="en-GB" b="1" dirty="0" err="1"/>
              <a:t>dhe</a:t>
            </a:r>
            <a:r>
              <a:rPr lang="en-GB" b="1" dirty="0"/>
              <a:t> </a:t>
            </a:r>
            <a:r>
              <a:rPr lang="en-GB" b="1" dirty="0" err="1"/>
              <a:t>pjesëmarrësit</a:t>
            </a:r>
            <a:r>
              <a:rPr lang="en-GB" b="1" dirty="0"/>
              <a:t> </a:t>
            </a:r>
            <a:r>
              <a:rPr lang="en-GB" b="1" dirty="0" err="1"/>
              <a:t>dhe</a:t>
            </a:r>
            <a:r>
              <a:rPr lang="en-GB" b="1" dirty="0"/>
              <a:t> </a:t>
            </a:r>
            <a:r>
              <a:rPr lang="en-GB" b="1" dirty="0" err="1"/>
              <a:t>demonstroni</a:t>
            </a:r>
            <a:r>
              <a:rPr lang="en-GB" b="1" dirty="0"/>
              <a:t> </a:t>
            </a:r>
            <a:r>
              <a:rPr lang="en-GB" b="1" dirty="0" err="1"/>
              <a:t>paanshmëri</a:t>
            </a:r>
            <a:r>
              <a:rPr lang="en-GB" b="1" dirty="0"/>
              <a:t>.</a:t>
            </a:r>
          </a:p>
          <a:p>
            <a:r>
              <a:rPr lang="en-GB" b="1" dirty="0" err="1"/>
              <a:t>Këshilla</a:t>
            </a:r>
            <a:r>
              <a:rPr lang="en-GB" b="1" dirty="0"/>
              <a:t> 9 - </a:t>
            </a:r>
            <a:r>
              <a:rPr lang="en-GB" b="1" dirty="0" err="1"/>
              <a:t>Hyrja</a:t>
            </a:r>
            <a:r>
              <a:rPr lang="en-GB" b="1" dirty="0"/>
              <a:t> </a:t>
            </a:r>
            <a:r>
              <a:rPr lang="en-GB" b="1" dirty="0" err="1"/>
              <a:t>në</a:t>
            </a:r>
            <a:r>
              <a:rPr lang="en-GB" b="1" dirty="0"/>
              <a:t> </a:t>
            </a:r>
            <a:r>
              <a:rPr lang="en-GB" b="1" dirty="0" err="1"/>
              <a:t>Sallë</a:t>
            </a:r>
            <a:r>
              <a:rPr lang="en-GB" b="1" dirty="0"/>
              <a:t> </a:t>
            </a:r>
            <a:r>
              <a:rPr lang="en-GB" b="1" dirty="0" err="1"/>
              <a:t>bëhet</a:t>
            </a:r>
            <a:r>
              <a:rPr lang="en-GB" b="1" dirty="0"/>
              <a:t> </a:t>
            </a:r>
            <a:r>
              <a:rPr lang="en-GB" b="1" dirty="0" err="1"/>
              <a:t>në</a:t>
            </a:r>
            <a:r>
              <a:rPr lang="en-GB" b="1" dirty="0"/>
              <a:t> </a:t>
            </a:r>
            <a:r>
              <a:rPr lang="en-GB" b="1" dirty="0" err="1"/>
              <a:t>heshtje</a:t>
            </a:r>
            <a:r>
              <a:rPr lang="en-GB" dirty="0"/>
              <a:t>. </a:t>
            </a:r>
            <a:r>
              <a:rPr lang="en-GB" dirty="0" err="1"/>
              <a:t>Palët</a:t>
            </a:r>
            <a:r>
              <a:rPr lang="en-GB" dirty="0"/>
              <a:t> </a:t>
            </a:r>
            <a:r>
              <a:rPr lang="en-GB" dirty="0" err="1"/>
              <a:t>kanë</a:t>
            </a:r>
            <a:r>
              <a:rPr lang="en-GB" dirty="0"/>
              <a:t> </a:t>
            </a:r>
            <a:r>
              <a:rPr lang="en-GB" dirty="0" err="1"/>
              <a:t>të</a:t>
            </a:r>
            <a:r>
              <a:rPr lang="en-GB" dirty="0"/>
              <a:t> </a:t>
            </a:r>
            <a:r>
              <a:rPr lang="en-GB" dirty="0" err="1"/>
              <a:t>drejtë</a:t>
            </a:r>
            <a:r>
              <a:rPr lang="en-GB" dirty="0"/>
              <a:t> </a:t>
            </a:r>
            <a:r>
              <a:rPr lang="en-GB" dirty="0" err="1"/>
              <a:t>të</a:t>
            </a:r>
            <a:r>
              <a:rPr lang="en-GB" dirty="0"/>
              <a:t> </a:t>
            </a:r>
            <a:r>
              <a:rPr lang="en-GB" dirty="0" err="1"/>
              <a:t>kenë</a:t>
            </a:r>
            <a:r>
              <a:rPr lang="en-GB" dirty="0"/>
              <a:t> </a:t>
            </a:r>
            <a:r>
              <a:rPr lang="en-GB" dirty="0" err="1"/>
              <a:t>vëmendjen</a:t>
            </a:r>
            <a:r>
              <a:rPr lang="en-GB" dirty="0"/>
              <a:t> e </a:t>
            </a:r>
            <a:r>
              <a:rPr lang="en-GB" dirty="0" err="1"/>
              <a:t>plotë</a:t>
            </a:r>
            <a:r>
              <a:rPr lang="en-GB" dirty="0"/>
              <a:t> </a:t>
            </a:r>
            <a:r>
              <a:rPr lang="en-GB" dirty="0" err="1"/>
              <a:t>të</a:t>
            </a:r>
            <a:r>
              <a:rPr lang="en-GB" dirty="0"/>
              <a:t> </a:t>
            </a:r>
            <a:r>
              <a:rPr lang="en-GB" dirty="0" err="1"/>
              <a:t>gjyqtarit</a:t>
            </a:r>
            <a:r>
              <a:rPr lang="en-GB" dirty="0"/>
              <a:t> pa u </a:t>
            </a:r>
            <a:r>
              <a:rPr lang="en-GB" dirty="0" err="1"/>
              <a:t>shpërqendruar</a:t>
            </a:r>
            <a:r>
              <a:rPr lang="en-GB" dirty="0"/>
              <a:t> </a:t>
            </a:r>
            <a:r>
              <a:rPr lang="en-GB" dirty="0" err="1"/>
              <a:t>nga</a:t>
            </a:r>
            <a:r>
              <a:rPr lang="en-GB" dirty="0"/>
              <a:t> </a:t>
            </a:r>
            <a:r>
              <a:rPr lang="en-GB" dirty="0" err="1"/>
              <a:t>hyrja</a:t>
            </a:r>
            <a:r>
              <a:rPr lang="en-GB" dirty="0"/>
              <a:t> e </a:t>
            </a:r>
            <a:r>
              <a:rPr lang="en-GB" dirty="0" err="1"/>
              <a:t>zhurmshme</a:t>
            </a:r>
            <a:r>
              <a:rPr lang="en-GB" dirty="0"/>
              <a:t>. Salla e </a:t>
            </a:r>
            <a:r>
              <a:rPr lang="en-GB" dirty="0" err="1"/>
              <a:t>gjyqit</a:t>
            </a:r>
            <a:r>
              <a:rPr lang="en-GB" dirty="0"/>
              <a:t> ka </a:t>
            </a:r>
            <a:r>
              <a:rPr lang="en-GB" dirty="0" err="1"/>
              <a:t>të</a:t>
            </a:r>
            <a:r>
              <a:rPr lang="en-GB" dirty="0"/>
              <a:t> </a:t>
            </a:r>
            <a:r>
              <a:rPr lang="en-GB" dirty="0" err="1"/>
              <a:t>ngjarë</a:t>
            </a:r>
            <a:r>
              <a:rPr lang="en-GB" dirty="0"/>
              <a:t> </a:t>
            </a:r>
            <a:r>
              <a:rPr lang="en-GB" dirty="0" err="1"/>
              <a:t>të</a:t>
            </a:r>
            <a:r>
              <a:rPr lang="en-GB" dirty="0"/>
              <a:t> </a:t>
            </a:r>
            <a:r>
              <a:rPr lang="en-GB" dirty="0" err="1"/>
              <a:t>jetë</a:t>
            </a:r>
            <a:r>
              <a:rPr lang="en-GB" dirty="0"/>
              <a:t> ‘live’ </a:t>
            </a:r>
            <a:r>
              <a:rPr lang="en-GB" dirty="0" err="1"/>
              <a:t>dhe</a:t>
            </a:r>
            <a:r>
              <a:rPr lang="en-GB" dirty="0"/>
              <a:t> </a:t>
            </a:r>
            <a:r>
              <a:rPr lang="en-GB" dirty="0" err="1"/>
              <a:t>çdo</a:t>
            </a:r>
            <a:r>
              <a:rPr lang="en-GB" dirty="0"/>
              <a:t> </a:t>
            </a:r>
            <a:r>
              <a:rPr lang="en-GB" dirty="0" err="1"/>
              <a:t>vërejtje</a:t>
            </a:r>
            <a:r>
              <a:rPr lang="en-GB" dirty="0"/>
              <a:t> </a:t>
            </a:r>
            <a:r>
              <a:rPr lang="en-GB" dirty="0" err="1"/>
              <a:t>që</a:t>
            </a:r>
            <a:r>
              <a:rPr lang="en-GB" dirty="0"/>
              <a:t> </a:t>
            </a:r>
            <a:r>
              <a:rPr lang="en-GB" dirty="0" err="1"/>
              <a:t>bëni</a:t>
            </a:r>
            <a:r>
              <a:rPr lang="en-GB" dirty="0"/>
              <a:t> do </a:t>
            </a:r>
            <a:r>
              <a:rPr lang="en-GB" dirty="0" err="1"/>
              <a:t>të</a:t>
            </a:r>
            <a:r>
              <a:rPr lang="en-GB" dirty="0"/>
              <a:t> </a:t>
            </a:r>
            <a:r>
              <a:rPr lang="en-GB" dirty="0" err="1"/>
              <a:t>regjistrohet</a:t>
            </a:r>
            <a:r>
              <a:rPr lang="en-GB" dirty="0"/>
              <a:t> </a:t>
            </a:r>
            <a:r>
              <a:rPr lang="en-GB" dirty="0" err="1"/>
              <a:t>në</a:t>
            </a:r>
            <a:r>
              <a:rPr lang="en-GB" dirty="0"/>
              <a:t> </a:t>
            </a:r>
            <a:r>
              <a:rPr lang="en-GB" dirty="0" err="1"/>
              <a:t>mënyrë</a:t>
            </a:r>
            <a:r>
              <a:rPr lang="en-GB" dirty="0"/>
              <a:t> </a:t>
            </a:r>
            <a:r>
              <a:rPr lang="en-GB" dirty="0" err="1"/>
              <a:t>dixhitale</a:t>
            </a:r>
            <a:r>
              <a:rPr lang="en-GB" dirty="0"/>
              <a:t>. </a:t>
            </a:r>
            <a:r>
              <a:rPr lang="en-GB" dirty="0" err="1"/>
              <a:t>Bëni</a:t>
            </a:r>
            <a:r>
              <a:rPr lang="en-GB" dirty="0"/>
              <a:t> </a:t>
            </a:r>
            <a:r>
              <a:rPr lang="en-GB" dirty="0" err="1"/>
              <a:t>një</a:t>
            </a:r>
            <a:r>
              <a:rPr lang="en-GB" dirty="0"/>
              <a:t> </a:t>
            </a:r>
            <a:r>
              <a:rPr lang="en-GB" dirty="0" err="1"/>
              <a:t>tundje</a:t>
            </a:r>
            <a:r>
              <a:rPr lang="en-GB" dirty="0"/>
              <a:t> </a:t>
            </a:r>
            <a:r>
              <a:rPr lang="en-GB" dirty="0" err="1"/>
              <a:t>respektuese</a:t>
            </a:r>
            <a:r>
              <a:rPr lang="en-GB" dirty="0"/>
              <a:t> </a:t>
            </a:r>
            <a:r>
              <a:rPr lang="en-GB" dirty="0" err="1"/>
              <a:t>dhe</a:t>
            </a:r>
            <a:r>
              <a:rPr lang="en-GB" dirty="0"/>
              <a:t> </a:t>
            </a:r>
            <a:r>
              <a:rPr lang="en-GB" dirty="0" err="1"/>
              <a:t>të</a:t>
            </a:r>
            <a:r>
              <a:rPr lang="en-GB" dirty="0"/>
              <a:t> </a:t>
            </a:r>
            <a:r>
              <a:rPr lang="en-GB" dirty="0" err="1"/>
              <a:t>matur</a:t>
            </a:r>
            <a:r>
              <a:rPr lang="en-GB" dirty="0"/>
              <a:t> </a:t>
            </a:r>
            <a:r>
              <a:rPr lang="en-GB" dirty="0" err="1"/>
              <a:t>të</a:t>
            </a:r>
            <a:r>
              <a:rPr lang="en-GB" dirty="0"/>
              <a:t> </a:t>
            </a:r>
            <a:r>
              <a:rPr lang="en-GB" dirty="0" err="1"/>
              <a:t>kokës</a:t>
            </a:r>
            <a:r>
              <a:rPr lang="en-GB" dirty="0"/>
              <a:t> (</a:t>
            </a:r>
            <a:r>
              <a:rPr lang="en-GB" dirty="0" err="1"/>
              <a:t>dhe</a:t>
            </a:r>
            <a:r>
              <a:rPr lang="en-GB" dirty="0"/>
              <a:t> </a:t>
            </a:r>
            <a:r>
              <a:rPr lang="en-GB" dirty="0" err="1"/>
              <a:t>shpatullave</a:t>
            </a:r>
            <a:r>
              <a:rPr lang="en-GB" dirty="0"/>
              <a:t>).</a:t>
            </a:r>
          </a:p>
        </p:txBody>
      </p:sp>
      <p:pic>
        <p:nvPicPr>
          <p:cNvPr id="4" name="Picture 2" descr="Law and regulation. Gavel on a book with scales of justice. law and justice">
            <a:extLst>
              <a:ext uri="{FF2B5EF4-FFF2-40B4-BE49-F238E27FC236}">
                <a16:creationId xmlns:a16="http://schemas.microsoft.com/office/drawing/2014/main" id="{CF2D49DE-25C4-0762-875F-0AE1750C0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2438" y="3429000"/>
            <a:ext cx="4119562"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7889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074" y="419131"/>
            <a:ext cx="9978327" cy="1439208"/>
          </a:xfrm>
        </p:spPr>
        <p:txBody>
          <a:bodyPr>
            <a:normAutofit/>
          </a:bodyPr>
          <a:lstStyle/>
          <a:p>
            <a:r>
              <a:rPr lang="sq-AL" sz="4233" b="1" dirty="0">
                <a:solidFill>
                  <a:schemeClr val="tx2"/>
                </a:solidFill>
                <a:latin typeface="+mn-lt"/>
              </a:rPr>
              <a:t>Paanshmëria dhe respekti për të tjerët </a:t>
            </a:r>
            <a:br>
              <a:rPr lang="sq-AL" sz="4233" dirty="0">
                <a:solidFill>
                  <a:schemeClr val="tx2"/>
                </a:solidFill>
              </a:rPr>
            </a:br>
            <a:endParaRPr lang="sq-AL" sz="4233" dirty="0">
              <a:solidFill>
                <a:schemeClr val="tx2"/>
              </a:solidFill>
            </a:endParaRPr>
          </a:p>
        </p:txBody>
      </p:sp>
      <p:sp>
        <p:nvSpPr>
          <p:cNvPr id="3" name="Content Placeholder 2"/>
          <p:cNvSpPr>
            <a:spLocks noGrp="1"/>
          </p:cNvSpPr>
          <p:nvPr>
            <p:ph idx="1"/>
          </p:nvPr>
        </p:nvSpPr>
        <p:spPr>
          <a:xfrm>
            <a:off x="138202" y="1402081"/>
            <a:ext cx="7191286" cy="5319394"/>
          </a:xfrm>
        </p:spPr>
        <p:txBody>
          <a:bodyPr>
            <a:normAutofit/>
          </a:bodyPr>
          <a:lstStyle/>
          <a:p>
            <a:pPr marL="0" indent="0">
              <a:buNone/>
            </a:pPr>
            <a:r>
              <a:rPr lang="sq-AL" sz="2645" dirty="0"/>
              <a:t>Gjyqtarët dhe prokurorët zhvillojnë një ndjenjë besnikërie ndaj degës së gjyqësorit, ndaj profesionit, por edhe ndaj njëri-tjetrit. </a:t>
            </a:r>
          </a:p>
          <a:p>
            <a:pPr marL="0" indent="0">
              <a:buNone/>
            </a:pPr>
            <a:r>
              <a:rPr lang="sq-AL" sz="2645" dirty="0"/>
              <a:t>Ata kanë për detyrë që të ndërveprojnë me durim, respekt, mirësjellje, dinjitet dhe sjellje profesionale ndaj të tjerëve. </a:t>
            </a:r>
          </a:p>
          <a:p>
            <a:pPr marL="0" indent="0">
              <a:buNone/>
            </a:pPr>
            <a:r>
              <a:rPr lang="sq-AL" sz="2645" dirty="0"/>
              <a:t>Ata duhet të trajtojnë me kujdes informacionin personal ose të ndjeshëm. Gjithashtu, ata duhet të tregojnë besnikëri edhe ndaj institucionit të gjykatave në tërësi dhe, në disa raste, duhet të përcaktojnë kufijtë e respektit ndaj të tjerëve përkundrejt besnikërisë ndaj institucionit.</a:t>
            </a:r>
          </a:p>
          <a:p>
            <a:pPr marL="0" indent="0">
              <a:lnSpc>
                <a:spcPct val="100000"/>
              </a:lnSpc>
              <a:buNone/>
            </a:pPr>
            <a:endParaRPr lang="en-US" sz="2381" dirty="0"/>
          </a:p>
        </p:txBody>
      </p:sp>
      <p:sp>
        <p:nvSpPr>
          <p:cNvPr id="6" name="Slide Number Placeholder 5">
            <a:extLst>
              <a:ext uri="{FF2B5EF4-FFF2-40B4-BE49-F238E27FC236}">
                <a16:creationId xmlns:a16="http://schemas.microsoft.com/office/drawing/2014/main" id="{87698F54-BF63-0544-AC39-7D0900FED234}"/>
              </a:ext>
            </a:extLst>
          </p:cNvPr>
          <p:cNvSpPr>
            <a:spLocks noGrp="1"/>
          </p:cNvSpPr>
          <p:nvPr>
            <p:ph type="sldNum" sz="quarter" idx="12"/>
          </p:nvPr>
        </p:nvSpPr>
        <p:spPr/>
        <p:txBody>
          <a:bodyPr/>
          <a:lstStyle/>
          <a:p>
            <a:fld id="{5B06ECAC-9B08-7841-8034-96452BD8BCB3}" type="slidenum">
              <a:rPr lang="en-US" smtClean="0"/>
              <a:t>11</a:t>
            </a:fld>
            <a:endParaRPr lang="en-US" dirty="0"/>
          </a:p>
        </p:txBody>
      </p:sp>
      <p:pic>
        <p:nvPicPr>
          <p:cNvPr id="20482" name="Picture 2" descr="impartiality-shutterstock_1171978513 - AGSD-UK">
            <a:extLst>
              <a:ext uri="{FF2B5EF4-FFF2-40B4-BE49-F238E27FC236}">
                <a16:creationId xmlns:a16="http://schemas.microsoft.com/office/drawing/2014/main" id="{DDD65841-FD4E-6023-6593-3477C36647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2822" y="1306465"/>
            <a:ext cx="4962524" cy="41494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1497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89326-5306-CC44-0A43-BAA32E889AC8}"/>
              </a:ext>
            </a:extLst>
          </p:cNvPr>
          <p:cNvSpPr>
            <a:spLocks noGrp="1"/>
          </p:cNvSpPr>
          <p:nvPr>
            <p:ph type="title"/>
          </p:nvPr>
        </p:nvSpPr>
        <p:spPr>
          <a:xfrm>
            <a:off x="838200" y="365126"/>
            <a:ext cx="10515600" cy="607148"/>
          </a:xfrm>
        </p:spPr>
        <p:txBody>
          <a:bodyPr>
            <a:normAutofit fontScale="90000"/>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n</a:t>
            </a:r>
            <a:r>
              <a:rPr lang="en-GB" b="1" dirty="0" err="1">
                <a:latin typeface="+mn-lt"/>
              </a:rPr>
              <a:t>ë</a:t>
            </a:r>
            <a:r>
              <a:rPr lang="en-AL" b="1" dirty="0">
                <a:latin typeface="+mn-lt"/>
              </a:rPr>
              <a:t> sall</a:t>
            </a:r>
            <a:r>
              <a:rPr lang="en-GB" b="1" dirty="0" err="1">
                <a:latin typeface="+mn-lt"/>
              </a:rPr>
              <a:t>ë</a:t>
            </a:r>
            <a:r>
              <a:rPr lang="en-AL" b="1" dirty="0">
                <a:latin typeface="+mn-lt"/>
              </a:rPr>
              <a:t>n e gjyqit</a:t>
            </a:r>
            <a:endParaRPr lang="en-AL" dirty="0"/>
          </a:p>
        </p:txBody>
      </p:sp>
      <p:sp>
        <p:nvSpPr>
          <p:cNvPr id="3" name="Content Placeholder 2">
            <a:extLst>
              <a:ext uri="{FF2B5EF4-FFF2-40B4-BE49-F238E27FC236}">
                <a16:creationId xmlns:a16="http://schemas.microsoft.com/office/drawing/2014/main" id="{66521D85-4A08-C8F4-DC0E-144F44968162}"/>
              </a:ext>
            </a:extLst>
          </p:cNvPr>
          <p:cNvSpPr>
            <a:spLocks noGrp="1"/>
          </p:cNvSpPr>
          <p:nvPr>
            <p:ph idx="1"/>
          </p:nvPr>
        </p:nvSpPr>
        <p:spPr>
          <a:xfrm>
            <a:off x="0" y="1134320"/>
            <a:ext cx="12192000" cy="5723680"/>
          </a:xfrm>
        </p:spPr>
        <p:txBody>
          <a:bodyPr>
            <a:normAutofit fontScale="92500" lnSpcReduction="10000"/>
          </a:bodyPr>
          <a:lstStyle/>
          <a:p>
            <a:r>
              <a:rPr lang="en-AL" b="1" dirty="0"/>
              <a:t>K</a:t>
            </a:r>
            <a:r>
              <a:rPr lang="en-GB" b="1" dirty="0" err="1"/>
              <a:t>ë</a:t>
            </a:r>
            <a:r>
              <a:rPr lang="en-AL" b="1" dirty="0"/>
              <a:t>shilla 10 </a:t>
            </a:r>
            <a:r>
              <a:rPr lang="en-AL" dirty="0"/>
              <a:t>- D</a:t>
            </a:r>
            <a:r>
              <a:rPr lang="en-GB" dirty="0"/>
              <a:t>uke </a:t>
            </a:r>
            <a:r>
              <a:rPr lang="en-GB" dirty="0" err="1"/>
              <a:t>iu</a:t>
            </a:r>
            <a:r>
              <a:rPr lang="en-GB" dirty="0"/>
              <a:t> </a:t>
            </a:r>
            <a:r>
              <a:rPr lang="en-GB" dirty="0" err="1"/>
              <a:t>drejtuar</a:t>
            </a:r>
            <a:r>
              <a:rPr lang="en-GB" dirty="0"/>
              <a:t> </a:t>
            </a:r>
            <a:r>
              <a:rPr lang="en-GB" dirty="0" err="1"/>
              <a:t>palëve</a:t>
            </a:r>
            <a:r>
              <a:rPr lang="en-GB" dirty="0"/>
              <a:t> </a:t>
            </a:r>
            <a:r>
              <a:rPr lang="en-GB" dirty="0" err="1"/>
              <a:t>mbani</a:t>
            </a:r>
            <a:r>
              <a:rPr lang="en-GB" dirty="0"/>
              <a:t> mend </a:t>
            </a:r>
            <a:r>
              <a:rPr lang="en-GB" dirty="0" err="1"/>
              <a:t>që</a:t>
            </a:r>
            <a:r>
              <a:rPr lang="en-GB" dirty="0"/>
              <a:t> </a:t>
            </a:r>
            <a:r>
              <a:rPr lang="en-GB" dirty="0" err="1"/>
              <a:t>gjyqtari</a:t>
            </a:r>
            <a:r>
              <a:rPr lang="en-GB" dirty="0"/>
              <a:t> </a:t>
            </a:r>
            <a:r>
              <a:rPr lang="en-GB" dirty="0" err="1"/>
              <a:t>është</a:t>
            </a:r>
            <a:r>
              <a:rPr lang="en-GB" dirty="0"/>
              <a:t> pika </a:t>
            </a:r>
            <a:r>
              <a:rPr lang="en-GB" dirty="0" err="1"/>
              <a:t>kryesore</a:t>
            </a:r>
            <a:r>
              <a:rPr lang="en-GB" dirty="0"/>
              <a:t> </a:t>
            </a:r>
            <a:r>
              <a:rPr lang="en-GB" dirty="0" err="1"/>
              <a:t>qendrore</a:t>
            </a:r>
            <a:r>
              <a:rPr lang="en-GB" dirty="0"/>
              <a:t> </a:t>
            </a:r>
            <a:r>
              <a:rPr lang="en-GB" dirty="0" err="1"/>
              <a:t>në</a:t>
            </a:r>
            <a:r>
              <a:rPr lang="en-GB" dirty="0"/>
              <a:t> </a:t>
            </a:r>
            <a:r>
              <a:rPr lang="en-GB" dirty="0" err="1"/>
              <a:t>sallë</a:t>
            </a:r>
            <a:r>
              <a:rPr lang="en-GB" dirty="0"/>
              <a:t>. </a:t>
            </a:r>
            <a:r>
              <a:rPr lang="en-GB" dirty="0" err="1"/>
              <a:t>Gjyqtari</a:t>
            </a:r>
            <a:r>
              <a:rPr lang="en-GB" dirty="0"/>
              <a:t> jo </a:t>
            </a:r>
            <a:r>
              <a:rPr lang="en-GB" dirty="0" err="1"/>
              <a:t>vetëm</a:t>
            </a:r>
            <a:r>
              <a:rPr lang="en-GB" dirty="0"/>
              <a:t> </a:t>
            </a:r>
            <a:r>
              <a:rPr lang="en-GB" dirty="0" err="1"/>
              <a:t>që</a:t>
            </a:r>
            <a:r>
              <a:rPr lang="en-GB" dirty="0"/>
              <a:t> </a:t>
            </a:r>
            <a:r>
              <a:rPr lang="en-GB" dirty="0" err="1"/>
              <a:t>përfaqëson</a:t>
            </a:r>
            <a:r>
              <a:rPr lang="en-GB" dirty="0"/>
              <a:t> </a:t>
            </a:r>
            <a:r>
              <a:rPr lang="en-GB" dirty="0" err="1"/>
              <a:t>autoritetin</a:t>
            </a:r>
            <a:r>
              <a:rPr lang="en-GB" dirty="0"/>
              <a:t> </a:t>
            </a:r>
            <a:r>
              <a:rPr lang="en-GB" dirty="0" err="1"/>
              <a:t>përfundimtar</a:t>
            </a:r>
            <a:r>
              <a:rPr lang="en-GB" dirty="0"/>
              <a:t> </a:t>
            </a:r>
            <a:r>
              <a:rPr lang="en-GB" dirty="0" err="1"/>
              <a:t>në</a:t>
            </a:r>
            <a:r>
              <a:rPr lang="en-GB" dirty="0"/>
              <a:t> </a:t>
            </a:r>
            <a:r>
              <a:rPr lang="en-GB" dirty="0" err="1"/>
              <a:t>gjykatë</a:t>
            </a:r>
            <a:r>
              <a:rPr lang="en-GB" dirty="0"/>
              <a:t>, </a:t>
            </a:r>
            <a:r>
              <a:rPr lang="en-GB" dirty="0" err="1"/>
              <a:t>por</a:t>
            </a:r>
            <a:r>
              <a:rPr lang="en-GB" dirty="0"/>
              <a:t>  </a:t>
            </a:r>
            <a:r>
              <a:rPr lang="en-GB" dirty="0" err="1"/>
              <a:t>vetë</a:t>
            </a:r>
            <a:r>
              <a:rPr lang="en-GB" dirty="0"/>
              <a:t> </a:t>
            </a:r>
            <a:r>
              <a:rPr lang="en-GB" dirty="0" err="1"/>
              <a:t>ligjin</a:t>
            </a:r>
            <a:r>
              <a:rPr lang="en-GB" dirty="0"/>
              <a:t>. </a:t>
            </a:r>
          </a:p>
          <a:p>
            <a:r>
              <a:rPr lang="en-GB" dirty="0" err="1"/>
              <a:t>Palët</a:t>
            </a:r>
            <a:r>
              <a:rPr lang="en-GB" dirty="0"/>
              <a:t>/</a:t>
            </a:r>
            <a:r>
              <a:rPr lang="en-GB" dirty="0" err="1"/>
              <a:t>publiku</a:t>
            </a:r>
            <a:r>
              <a:rPr lang="en-GB" dirty="0"/>
              <a:t> </a:t>
            </a:r>
            <a:r>
              <a:rPr lang="en-GB" dirty="0" err="1"/>
              <a:t>ngrihen</a:t>
            </a:r>
            <a:r>
              <a:rPr lang="en-GB" dirty="0"/>
              <a:t> </a:t>
            </a:r>
            <a:r>
              <a:rPr lang="en-GB" dirty="0" err="1"/>
              <a:t>menjëherë</a:t>
            </a:r>
            <a:r>
              <a:rPr lang="en-GB" dirty="0"/>
              <a:t> </a:t>
            </a:r>
            <a:r>
              <a:rPr lang="en-GB" dirty="0" err="1"/>
              <a:t>kur</a:t>
            </a:r>
            <a:r>
              <a:rPr lang="en-GB" dirty="0"/>
              <a:t> </a:t>
            </a:r>
            <a:r>
              <a:rPr lang="en-GB" dirty="0" err="1"/>
              <a:t>gjyqtari</a:t>
            </a:r>
            <a:r>
              <a:rPr lang="en-GB" dirty="0"/>
              <a:t> </a:t>
            </a:r>
            <a:r>
              <a:rPr lang="en-GB" dirty="0" err="1"/>
              <a:t>hyn</a:t>
            </a:r>
            <a:r>
              <a:rPr lang="en-GB" dirty="0"/>
              <a:t> </a:t>
            </a:r>
            <a:r>
              <a:rPr lang="en-GB" dirty="0" err="1"/>
              <a:t>dhe</a:t>
            </a:r>
            <a:r>
              <a:rPr lang="en-GB" dirty="0"/>
              <a:t> del </a:t>
            </a:r>
            <a:r>
              <a:rPr lang="en-GB" dirty="0" err="1"/>
              <a:t>nga</a:t>
            </a:r>
            <a:r>
              <a:rPr lang="en-GB" dirty="0"/>
              <a:t> </a:t>
            </a:r>
            <a:r>
              <a:rPr lang="en-GB" dirty="0" err="1"/>
              <a:t>salla</a:t>
            </a:r>
            <a:r>
              <a:rPr lang="en-GB" dirty="0"/>
              <a:t> e </a:t>
            </a:r>
            <a:r>
              <a:rPr lang="en-GB" dirty="0" err="1"/>
              <a:t>gjyqit</a:t>
            </a:r>
            <a:r>
              <a:rPr lang="en-GB" dirty="0"/>
              <a:t>, </a:t>
            </a:r>
            <a:r>
              <a:rPr lang="en-GB" dirty="0" err="1"/>
              <a:t>qëndroni</a:t>
            </a:r>
            <a:r>
              <a:rPr lang="en-GB" dirty="0"/>
              <a:t> me </a:t>
            </a:r>
            <a:r>
              <a:rPr lang="en-GB" dirty="0" err="1"/>
              <a:t>vëmendje</a:t>
            </a:r>
            <a:r>
              <a:rPr lang="en-GB" dirty="0"/>
              <a:t> </a:t>
            </a:r>
            <a:r>
              <a:rPr lang="en-GB" dirty="0" err="1"/>
              <a:t>të</a:t>
            </a:r>
            <a:r>
              <a:rPr lang="en-GB" dirty="0"/>
              <a:t> </a:t>
            </a:r>
            <a:r>
              <a:rPr lang="en-GB" dirty="0" err="1"/>
              <a:t>plotë</a:t>
            </a:r>
            <a:r>
              <a:rPr lang="en-GB" dirty="0"/>
              <a:t> </a:t>
            </a:r>
            <a:r>
              <a:rPr lang="en-GB" dirty="0" err="1"/>
              <a:t>derisa</a:t>
            </a:r>
            <a:r>
              <a:rPr lang="en-GB" dirty="0"/>
              <a:t> </a:t>
            </a:r>
            <a:r>
              <a:rPr lang="en-GB" dirty="0" err="1"/>
              <a:t>cdo</a:t>
            </a:r>
            <a:r>
              <a:rPr lang="en-GB" dirty="0"/>
              <a:t> </a:t>
            </a:r>
            <a:r>
              <a:rPr lang="en-GB" dirty="0" err="1"/>
              <a:t>kush</a:t>
            </a:r>
            <a:r>
              <a:rPr lang="en-GB" dirty="0"/>
              <a:t> </a:t>
            </a:r>
            <a:r>
              <a:rPr lang="en-GB" dirty="0" err="1"/>
              <a:t>të</a:t>
            </a:r>
            <a:r>
              <a:rPr lang="en-GB" dirty="0"/>
              <a:t> </a:t>
            </a:r>
            <a:r>
              <a:rPr lang="en-GB" dirty="0" err="1"/>
              <a:t>zërë</a:t>
            </a:r>
            <a:r>
              <a:rPr lang="en-GB" dirty="0"/>
              <a:t> </a:t>
            </a:r>
            <a:r>
              <a:rPr lang="en-GB" dirty="0" err="1"/>
              <a:t>vendin</a:t>
            </a:r>
            <a:r>
              <a:rPr lang="en-GB" dirty="0"/>
              <a:t> e </a:t>
            </a:r>
            <a:r>
              <a:rPr lang="en-GB" dirty="0" err="1"/>
              <a:t>tij</a:t>
            </a:r>
            <a:r>
              <a:rPr lang="en-GB" dirty="0"/>
              <a:t>/</a:t>
            </a:r>
            <a:r>
              <a:rPr lang="en-GB" dirty="0" err="1"/>
              <a:t>saj</a:t>
            </a:r>
            <a:r>
              <a:rPr lang="en-GB" dirty="0"/>
              <a:t>.</a:t>
            </a:r>
          </a:p>
          <a:p>
            <a:r>
              <a:rPr lang="en-GB" b="1" dirty="0" err="1">
                <a:solidFill>
                  <a:srgbClr val="FF0000"/>
                </a:solidFill>
              </a:rPr>
              <a:t>Diskutim</a:t>
            </a:r>
            <a:r>
              <a:rPr lang="en-GB" b="1" dirty="0">
                <a:solidFill>
                  <a:srgbClr val="FF0000"/>
                </a:solidFill>
              </a:rPr>
              <a:t> </a:t>
            </a:r>
            <a:r>
              <a:rPr lang="en-GB" b="1" dirty="0" err="1">
                <a:solidFill>
                  <a:srgbClr val="FF0000"/>
                </a:solidFill>
              </a:rPr>
              <a:t>interaktiv</a:t>
            </a:r>
            <a:r>
              <a:rPr lang="en-GB" b="1" dirty="0">
                <a:solidFill>
                  <a:srgbClr val="FF0000"/>
                </a:solidFill>
              </a:rPr>
              <a:t>:</a:t>
            </a:r>
          </a:p>
          <a:p>
            <a:r>
              <a:rPr lang="en-GB" dirty="0" err="1"/>
              <a:t>Cfarë</a:t>
            </a:r>
            <a:r>
              <a:rPr lang="en-GB" dirty="0"/>
              <a:t> </a:t>
            </a:r>
            <a:r>
              <a:rPr lang="en-GB" dirty="0" err="1"/>
              <a:t>ndodh</a:t>
            </a:r>
            <a:r>
              <a:rPr lang="en-GB" dirty="0"/>
              <a:t> </a:t>
            </a:r>
            <a:r>
              <a:rPr lang="en-GB" dirty="0" err="1"/>
              <a:t>nëse</a:t>
            </a:r>
            <a:r>
              <a:rPr lang="en-GB" dirty="0"/>
              <a:t> </a:t>
            </a:r>
            <a:r>
              <a:rPr lang="en-GB" dirty="0" err="1"/>
              <a:t>kemi</a:t>
            </a:r>
            <a:r>
              <a:rPr lang="en-GB" dirty="0"/>
              <a:t> </a:t>
            </a:r>
            <a:r>
              <a:rPr lang="en-GB" dirty="0" err="1"/>
              <a:t>sjellje</a:t>
            </a:r>
            <a:r>
              <a:rPr lang="en-GB" dirty="0"/>
              <a:t> </a:t>
            </a:r>
            <a:r>
              <a:rPr lang="en-GB" dirty="0" err="1"/>
              <a:t>të</a:t>
            </a:r>
            <a:r>
              <a:rPr lang="en-GB" dirty="0"/>
              <a:t> </a:t>
            </a:r>
            <a:r>
              <a:rPr lang="en-GB" dirty="0" err="1"/>
              <a:t>palëve</a:t>
            </a:r>
            <a:r>
              <a:rPr lang="en-GB" dirty="0"/>
              <a:t> </a:t>
            </a:r>
            <a:r>
              <a:rPr lang="en-GB" dirty="0" err="1"/>
              <a:t>të</a:t>
            </a:r>
            <a:r>
              <a:rPr lang="en-GB" dirty="0"/>
              <a:t> </a:t>
            </a:r>
            <a:r>
              <a:rPr lang="en-GB" dirty="0" err="1"/>
              <a:t>papërshtatshme</a:t>
            </a:r>
            <a:r>
              <a:rPr lang="en-GB" dirty="0"/>
              <a:t>? Si ta </a:t>
            </a:r>
            <a:r>
              <a:rPr lang="en-GB" dirty="0" err="1"/>
              <a:t>menaxhojmë</a:t>
            </a:r>
            <a:r>
              <a:rPr lang="en-GB" dirty="0"/>
              <a:t> </a:t>
            </a:r>
            <a:r>
              <a:rPr lang="en-GB" dirty="0" err="1"/>
              <a:t>një</a:t>
            </a:r>
            <a:r>
              <a:rPr lang="en-GB" dirty="0"/>
              <a:t> </a:t>
            </a:r>
            <a:r>
              <a:rPr lang="en-GB" dirty="0" err="1"/>
              <a:t>konflikt</a:t>
            </a:r>
            <a:r>
              <a:rPr lang="en-GB" dirty="0"/>
              <a:t> </a:t>
            </a:r>
            <a:r>
              <a:rPr lang="en-GB" dirty="0" err="1"/>
              <a:t>në</a:t>
            </a:r>
            <a:r>
              <a:rPr lang="en-GB" dirty="0"/>
              <a:t> </a:t>
            </a:r>
            <a:r>
              <a:rPr lang="en-GB" dirty="0" err="1"/>
              <a:t>sallën</a:t>
            </a:r>
            <a:r>
              <a:rPr lang="en-GB" dirty="0"/>
              <a:t> e </a:t>
            </a:r>
            <a:r>
              <a:rPr lang="en-GB" dirty="0" err="1"/>
              <a:t>gjyqit</a:t>
            </a:r>
            <a:r>
              <a:rPr lang="en-GB" dirty="0"/>
              <a:t>?</a:t>
            </a:r>
          </a:p>
          <a:p>
            <a:pPr marL="0" indent="0">
              <a:buNone/>
            </a:pPr>
            <a:r>
              <a:rPr lang="en-GB" dirty="0"/>
              <a:t>	</a:t>
            </a:r>
            <a:r>
              <a:rPr lang="en-GB" dirty="0">
                <a:hlinkClick r:id="rId2"/>
              </a:rPr>
              <a:t>https://www.youtube.com/watch?v=1TnCCerND-s</a:t>
            </a:r>
            <a:endParaRPr lang="en-GB" dirty="0"/>
          </a:p>
          <a:p>
            <a:pPr marL="0" indent="0">
              <a:buNone/>
            </a:pPr>
            <a:r>
              <a:rPr lang="en-GB" dirty="0">
                <a:hlinkClick r:id="rId3"/>
              </a:rPr>
              <a:t>https://www.youtube.com/watch?v=-w-K-w4QqOQ</a:t>
            </a:r>
            <a:endParaRPr lang="en-GB" dirty="0"/>
          </a:p>
          <a:p>
            <a:r>
              <a:rPr lang="en-GB" b="1" dirty="0" err="1"/>
              <a:t>Këshilla</a:t>
            </a:r>
            <a:r>
              <a:rPr lang="en-GB" b="1" dirty="0"/>
              <a:t> 11 – </a:t>
            </a:r>
            <a:r>
              <a:rPr lang="en-GB" b="1" dirty="0" err="1"/>
              <a:t>Filloni</a:t>
            </a:r>
            <a:r>
              <a:rPr lang="en-GB" b="1" dirty="0"/>
              <a:t> </a:t>
            </a:r>
            <a:r>
              <a:rPr lang="en-GB" b="1" dirty="0" err="1"/>
              <a:t>të</a:t>
            </a:r>
            <a:r>
              <a:rPr lang="en-GB" b="1" dirty="0"/>
              <a:t> </a:t>
            </a:r>
            <a:r>
              <a:rPr lang="en-GB" b="1" dirty="0" err="1"/>
              <a:t>flisni</a:t>
            </a:r>
            <a:r>
              <a:rPr lang="en-GB" b="1" dirty="0"/>
              <a:t> me </a:t>
            </a:r>
            <a:r>
              <a:rPr lang="en-GB" b="1" dirty="0" err="1"/>
              <a:t>kujdes</a:t>
            </a:r>
            <a:r>
              <a:rPr lang="en-GB" b="1" dirty="0"/>
              <a:t>. </a:t>
            </a:r>
            <a:r>
              <a:rPr lang="en-GB" dirty="0" err="1"/>
              <a:t>Duhet</a:t>
            </a:r>
            <a:r>
              <a:rPr lang="en-GB" dirty="0"/>
              <a:t> </a:t>
            </a:r>
            <a:r>
              <a:rPr lang="en-GB" dirty="0" err="1"/>
              <a:t>vetëm</a:t>
            </a:r>
            <a:r>
              <a:rPr lang="en-GB" dirty="0"/>
              <a:t> </a:t>
            </a:r>
            <a:r>
              <a:rPr lang="en-GB" dirty="0" err="1"/>
              <a:t>një</a:t>
            </a:r>
            <a:r>
              <a:rPr lang="en-GB" dirty="0"/>
              <a:t> </a:t>
            </a:r>
            <a:r>
              <a:rPr lang="en-GB" b="1" dirty="0" err="1"/>
              <a:t>vështrim</a:t>
            </a:r>
            <a:r>
              <a:rPr lang="en-GB" b="1" dirty="0"/>
              <a:t> </a:t>
            </a:r>
            <a:r>
              <a:rPr lang="en-GB" b="1" dirty="0" err="1"/>
              <a:t>i</a:t>
            </a:r>
            <a:r>
              <a:rPr lang="en-GB" b="1" dirty="0"/>
              <a:t> </a:t>
            </a:r>
            <a:r>
              <a:rPr lang="en-GB" b="1" dirty="0" err="1"/>
              <a:t>shpejtë</a:t>
            </a:r>
            <a:r>
              <a:rPr lang="en-GB" b="1" dirty="0"/>
              <a:t>, </a:t>
            </a:r>
            <a:r>
              <a:rPr lang="en-GB" b="1" dirty="0" err="1"/>
              <a:t>ndoshta</a:t>
            </a:r>
            <a:r>
              <a:rPr lang="en-GB" b="1" dirty="0"/>
              <a:t> </a:t>
            </a:r>
            <a:r>
              <a:rPr lang="en-GB" b="1" dirty="0" err="1"/>
              <a:t>tre</a:t>
            </a:r>
            <a:r>
              <a:rPr lang="en-GB" b="1" dirty="0"/>
              <a:t> </a:t>
            </a:r>
            <a:r>
              <a:rPr lang="en-GB" b="1" dirty="0" err="1"/>
              <a:t>sekonda</a:t>
            </a:r>
            <a:r>
              <a:rPr lang="en-GB" dirty="0"/>
              <a:t>, </a:t>
            </a:r>
            <a:r>
              <a:rPr lang="en-GB" dirty="0" err="1"/>
              <a:t>për</a:t>
            </a:r>
            <a:r>
              <a:rPr lang="en-GB" dirty="0"/>
              <a:t> </a:t>
            </a:r>
            <a:r>
              <a:rPr lang="en-GB" dirty="0" err="1"/>
              <a:t>të</a:t>
            </a:r>
            <a:r>
              <a:rPr lang="en-GB" dirty="0"/>
              <a:t> </a:t>
            </a:r>
            <a:r>
              <a:rPr lang="en-GB" dirty="0" err="1"/>
              <a:t>fiksuar</a:t>
            </a:r>
            <a:r>
              <a:rPr lang="en-GB" dirty="0"/>
              <a:t> </a:t>
            </a:r>
            <a:r>
              <a:rPr lang="en-GB" dirty="0" err="1"/>
              <a:t>palët</a:t>
            </a:r>
            <a:r>
              <a:rPr lang="en-GB" dirty="0"/>
              <a:t> </a:t>
            </a:r>
            <a:r>
              <a:rPr lang="en-GB" dirty="0" err="1"/>
              <a:t>dhe</a:t>
            </a:r>
            <a:r>
              <a:rPr lang="en-GB" dirty="0"/>
              <a:t> </a:t>
            </a:r>
            <a:r>
              <a:rPr lang="en-GB" dirty="0" err="1"/>
              <a:t>publikun</a:t>
            </a:r>
            <a:r>
              <a:rPr lang="en-GB" dirty="0"/>
              <a:t>. </a:t>
            </a:r>
            <a:r>
              <a:rPr lang="en-GB" dirty="0" err="1"/>
              <a:t>Në</a:t>
            </a:r>
            <a:r>
              <a:rPr lang="en-GB" dirty="0"/>
              <a:t> </a:t>
            </a:r>
            <a:r>
              <a:rPr lang="en-GB" dirty="0" err="1"/>
              <a:t>këtë</a:t>
            </a:r>
            <a:r>
              <a:rPr lang="en-GB" dirty="0"/>
              <a:t> </a:t>
            </a:r>
            <a:r>
              <a:rPr lang="en-GB" dirty="0" err="1"/>
              <a:t>kohë</a:t>
            </a:r>
            <a:r>
              <a:rPr lang="en-GB" dirty="0"/>
              <a:t> </a:t>
            </a:r>
            <a:r>
              <a:rPr lang="en-GB" dirty="0" err="1"/>
              <a:t>të</a:t>
            </a:r>
            <a:r>
              <a:rPr lang="en-GB" dirty="0"/>
              <a:t> </a:t>
            </a:r>
            <a:r>
              <a:rPr lang="en-GB" dirty="0" err="1"/>
              <a:t>shkurtër</a:t>
            </a:r>
            <a:r>
              <a:rPr lang="en-GB" dirty="0"/>
              <a:t> </a:t>
            </a:r>
            <a:r>
              <a:rPr lang="en-GB" dirty="0" err="1"/>
              <a:t>gjyqtari</a:t>
            </a:r>
            <a:r>
              <a:rPr lang="en-GB" dirty="0"/>
              <a:t> </a:t>
            </a:r>
            <a:r>
              <a:rPr lang="en-GB" dirty="0" err="1"/>
              <a:t>mund</a:t>
            </a:r>
            <a:r>
              <a:rPr lang="en-GB" dirty="0"/>
              <a:t> </a:t>
            </a:r>
            <a:r>
              <a:rPr lang="en-GB" dirty="0" err="1"/>
              <a:t>të</a:t>
            </a:r>
            <a:r>
              <a:rPr lang="en-GB" dirty="0"/>
              <a:t> </a:t>
            </a:r>
            <a:r>
              <a:rPr lang="en-GB" dirty="0" err="1"/>
              <a:t>krijojë</a:t>
            </a:r>
            <a:r>
              <a:rPr lang="en-GB" dirty="0"/>
              <a:t> </a:t>
            </a:r>
            <a:r>
              <a:rPr lang="en-GB" dirty="0" err="1"/>
              <a:t>një</a:t>
            </a:r>
            <a:r>
              <a:rPr lang="en-GB" dirty="0"/>
              <a:t> </a:t>
            </a:r>
            <a:r>
              <a:rPr lang="en-GB" b="1" dirty="0"/>
              <a:t>opinion </a:t>
            </a:r>
            <a:r>
              <a:rPr lang="en-GB" b="1" dirty="0" err="1"/>
              <a:t>fillestar</a:t>
            </a:r>
            <a:r>
              <a:rPr lang="en-GB" b="1" dirty="0"/>
              <a:t> </a:t>
            </a:r>
            <a:r>
              <a:rPr lang="en-GB" dirty="0" err="1"/>
              <a:t>dhe</a:t>
            </a:r>
            <a:r>
              <a:rPr lang="en-GB" dirty="0"/>
              <a:t> </a:t>
            </a:r>
            <a:r>
              <a:rPr lang="en-GB" dirty="0" err="1"/>
              <a:t>publiku</a:t>
            </a:r>
            <a:r>
              <a:rPr lang="en-GB" dirty="0"/>
              <a:t> po </a:t>
            </a:r>
            <a:r>
              <a:rPr lang="en-GB" dirty="0" err="1"/>
              <a:t>ashtu</a:t>
            </a:r>
            <a:r>
              <a:rPr lang="en-GB" dirty="0"/>
              <a:t> </a:t>
            </a:r>
            <a:r>
              <a:rPr lang="en-GB" dirty="0" err="1"/>
              <a:t>në</a:t>
            </a:r>
            <a:r>
              <a:rPr lang="en-GB" dirty="0"/>
              <a:t> </a:t>
            </a:r>
            <a:r>
              <a:rPr lang="en-GB" dirty="0" err="1"/>
              <a:t>mënyrë</a:t>
            </a:r>
            <a:r>
              <a:rPr lang="en-GB" dirty="0"/>
              <a:t> </a:t>
            </a:r>
            <a:r>
              <a:rPr lang="en-GB" dirty="0" err="1"/>
              <a:t>reciproke</a:t>
            </a:r>
            <a:r>
              <a:rPr lang="en-GB" dirty="0"/>
              <a:t>. </a:t>
            </a:r>
            <a:r>
              <a:rPr lang="en-GB" dirty="0" err="1"/>
              <a:t>Drejtojuni</a:t>
            </a:r>
            <a:r>
              <a:rPr lang="en-GB" dirty="0"/>
              <a:t> </a:t>
            </a:r>
            <a:r>
              <a:rPr lang="en-GB" dirty="0" err="1"/>
              <a:t>palëve</a:t>
            </a:r>
            <a:r>
              <a:rPr lang="en-GB" dirty="0"/>
              <a:t> me “Ju”, </a:t>
            </a:r>
            <a:r>
              <a:rPr lang="en-GB" dirty="0" err="1"/>
              <a:t>pavarësisht</a:t>
            </a:r>
            <a:r>
              <a:rPr lang="en-GB" dirty="0"/>
              <a:t> </a:t>
            </a:r>
            <a:r>
              <a:rPr lang="en-GB" dirty="0" err="1"/>
              <a:t>nga</a:t>
            </a:r>
            <a:r>
              <a:rPr lang="en-GB" dirty="0"/>
              <a:t> </a:t>
            </a:r>
            <a:r>
              <a:rPr lang="en-GB" dirty="0" err="1"/>
              <a:t>njohja</a:t>
            </a:r>
            <a:r>
              <a:rPr lang="en-GB" dirty="0"/>
              <a:t> e </a:t>
            </a:r>
            <a:r>
              <a:rPr lang="en-GB" dirty="0" err="1"/>
              <a:t>mëparshe</a:t>
            </a:r>
            <a:r>
              <a:rPr lang="en-GB" dirty="0"/>
              <a:t> me to.</a:t>
            </a:r>
          </a:p>
          <a:p>
            <a:endParaRPr lang="en-AL" dirty="0"/>
          </a:p>
        </p:txBody>
      </p:sp>
    </p:spTree>
    <p:extLst>
      <p:ext uri="{BB962C8B-B14F-4D97-AF65-F5344CB8AC3E}">
        <p14:creationId xmlns:p14="http://schemas.microsoft.com/office/powerpoint/2010/main" val="3361422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75555-6F49-B039-9300-02786989D0CB}"/>
              </a:ext>
            </a:extLst>
          </p:cNvPr>
          <p:cNvSpPr>
            <a:spLocks noGrp="1"/>
          </p:cNvSpPr>
          <p:nvPr>
            <p:ph type="title"/>
          </p:nvPr>
        </p:nvSpPr>
        <p:spPr>
          <a:xfrm>
            <a:off x="838200" y="365125"/>
            <a:ext cx="10515600" cy="1023837"/>
          </a:xfrm>
        </p:spPr>
        <p:txBody>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n</a:t>
            </a:r>
            <a:r>
              <a:rPr lang="en-GB" b="1" dirty="0" err="1">
                <a:latin typeface="+mn-lt"/>
              </a:rPr>
              <a:t>ë</a:t>
            </a:r>
            <a:r>
              <a:rPr lang="en-AL" b="1" dirty="0">
                <a:latin typeface="+mn-lt"/>
              </a:rPr>
              <a:t> sall</a:t>
            </a:r>
            <a:r>
              <a:rPr lang="en-GB" b="1" dirty="0" err="1">
                <a:latin typeface="+mn-lt"/>
              </a:rPr>
              <a:t>ë</a:t>
            </a:r>
            <a:r>
              <a:rPr lang="en-AL" b="1" dirty="0">
                <a:latin typeface="+mn-lt"/>
              </a:rPr>
              <a:t>n e gjyqit</a:t>
            </a:r>
            <a:endParaRPr lang="en-AL" dirty="0"/>
          </a:p>
        </p:txBody>
      </p:sp>
      <p:sp>
        <p:nvSpPr>
          <p:cNvPr id="3" name="Content Placeholder 2">
            <a:extLst>
              <a:ext uri="{FF2B5EF4-FFF2-40B4-BE49-F238E27FC236}">
                <a16:creationId xmlns:a16="http://schemas.microsoft.com/office/drawing/2014/main" id="{5BBF91E1-3CE2-DECC-4A82-42B63DC41735}"/>
              </a:ext>
            </a:extLst>
          </p:cNvPr>
          <p:cNvSpPr>
            <a:spLocks noGrp="1"/>
          </p:cNvSpPr>
          <p:nvPr>
            <p:ph idx="1"/>
          </p:nvPr>
        </p:nvSpPr>
        <p:spPr>
          <a:xfrm>
            <a:off x="-127322" y="1388962"/>
            <a:ext cx="6871022" cy="5683169"/>
          </a:xfrm>
        </p:spPr>
        <p:txBody>
          <a:bodyPr>
            <a:normAutofit/>
          </a:bodyPr>
          <a:lstStyle/>
          <a:p>
            <a:r>
              <a:rPr lang="en-GB" b="1" dirty="0" err="1"/>
              <a:t>Këshilla</a:t>
            </a:r>
            <a:r>
              <a:rPr lang="en-GB" b="1" dirty="0"/>
              <a:t> 12 - Mos </a:t>
            </a:r>
            <a:r>
              <a:rPr lang="en-GB" b="1" dirty="0" err="1"/>
              <a:t>bëni</a:t>
            </a:r>
            <a:r>
              <a:rPr lang="en-GB" b="1" dirty="0"/>
              <a:t> </a:t>
            </a:r>
            <a:r>
              <a:rPr lang="en-GB" b="1" dirty="0" err="1"/>
              <a:t>kompromis</a:t>
            </a:r>
            <a:r>
              <a:rPr lang="en-GB" b="1" dirty="0"/>
              <a:t> me </a:t>
            </a:r>
            <a:r>
              <a:rPr lang="en-GB" b="1" dirty="0" err="1"/>
              <a:t>etikën</a:t>
            </a:r>
            <a:r>
              <a:rPr lang="en-GB" b="1" dirty="0"/>
              <a:t>. </a:t>
            </a:r>
            <a:r>
              <a:rPr lang="en-GB" dirty="0" err="1"/>
              <a:t>Sjellja</a:t>
            </a:r>
            <a:r>
              <a:rPr lang="en-GB" dirty="0"/>
              <a:t> </a:t>
            </a:r>
            <a:r>
              <a:rPr lang="en-GB" dirty="0" err="1"/>
              <a:t>juaj</a:t>
            </a:r>
            <a:r>
              <a:rPr lang="en-GB" dirty="0"/>
              <a:t> </a:t>
            </a:r>
            <a:r>
              <a:rPr lang="en-GB" dirty="0" err="1"/>
              <a:t>ndaj</a:t>
            </a:r>
            <a:r>
              <a:rPr lang="en-GB" dirty="0"/>
              <a:t> </a:t>
            </a:r>
            <a:r>
              <a:rPr lang="en-GB" dirty="0" err="1"/>
              <a:t>gjykatës</a:t>
            </a:r>
            <a:r>
              <a:rPr lang="en-GB" dirty="0"/>
              <a:t> </a:t>
            </a:r>
            <a:r>
              <a:rPr lang="en-GB" dirty="0" err="1"/>
              <a:t>duhet</a:t>
            </a:r>
            <a:r>
              <a:rPr lang="en-GB" dirty="0"/>
              <a:t> </a:t>
            </a:r>
            <a:r>
              <a:rPr lang="en-GB" dirty="0" err="1"/>
              <a:t>të</a:t>
            </a:r>
            <a:r>
              <a:rPr lang="en-GB" dirty="0"/>
              <a:t> </a:t>
            </a:r>
            <a:r>
              <a:rPr lang="en-GB" dirty="0" err="1"/>
              <a:t>jetë</a:t>
            </a:r>
            <a:r>
              <a:rPr lang="en-GB" dirty="0"/>
              <a:t> </a:t>
            </a:r>
            <a:r>
              <a:rPr lang="en-GB" dirty="0" err="1"/>
              <a:t>shembullore</a:t>
            </a:r>
            <a:r>
              <a:rPr lang="en-GB" dirty="0"/>
              <a:t> </a:t>
            </a:r>
            <a:r>
              <a:rPr lang="en-GB" dirty="0" err="1"/>
              <a:t>dhe</a:t>
            </a:r>
            <a:r>
              <a:rPr lang="en-GB" dirty="0"/>
              <a:t> ka </a:t>
            </a:r>
            <a:r>
              <a:rPr lang="en-GB" dirty="0" err="1"/>
              <a:t>një</a:t>
            </a:r>
            <a:r>
              <a:rPr lang="en-GB" dirty="0"/>
              <a:t> </a:t>
            </a:r>
            <a:r>
              <a:rPr lang="en-GB" dirty="0" err="1"/>
              <a:t>pritshmëri</a:t>
            </a:r>
            <a:r>
              <a:rPr lang="en-GB" dirty="0"/>
              <a:t> </a:t>
            </a:r>
            <a:r>
              <a:rPr lang="en-GB" dirty="0" err="1"/>
              <a:t>për</a:t>
            </a:r>
            <a:r>
              <a:rPr lang="en-GB" dirty="0"/>
              <a:t> </a:t>
            </a:r>
            <a:r>
              <a:rPr lang="en-GB" dirty="0" err="1"/>
              <a:t>ndershmëri</a:t>
            </a:r>
            <a:r>
              <a:rPr lang="en-GB" dirty="0"/>
              <a:t> </a:t>
            </a:r>
            <a:r>
              <a:rPr lang="en-GB" dirty="0" err="1"/>
              <a:t>dhe</a:t>
            </a:r>
            <a:r>
              <a:rPr lang="en-GB" dirty="0"/>
              <a:t> </a:t>
            </a:r>
            <a:r>
              <a:rPr lang="en-GB" dirty="0" err="1"/>
              <a:t>sinqeritet</a:t>
            </a:r>
            <a:r>
              <a:rPr lang="en-GB" dirty="0"/>
              <a:t> </a:t>
            </a:r>
            <a:r>
              <a:rPr lang="en-GB" dirty="0" err="1"/>
              <a:t>në</a:t>
            </a:r>
            <a:r>
              <a:rPr lang="en-GB" dirty="0"/>
              <a:t> </a:t>
            </a:r>
            <a:r>
              <a:rPr lang="en-GB" dirty="0" err="1"/>
              <a:t>të</a:t>
            </a:r>
            <a:r>
              <a:rPr lang="en-GB" dirty="0"/>
              <a:t> </a:t>
            </a:r>
            <a:r>
              <a:rPr lang="en-GB" dirty="0" err="1"/>
              <a:t>gjitha</a:t>
            </a:r>
            <a:r>
              <a:rPr lang="en-GB" dirty="0"/>
              <a:t> </a:t>
            </a:r>
            <a:r>
              <a:rPr lang="en-GB" dirty="0" err="1"/>
              <a:t>proceset</a:t>
            </a:r>
            <a:r>
              <a:rPr lang="en-GB" dirty="0"/>
              <a:t> </a:t>
            </a:r>
            <a:r>
              <a:rPr lang="en-GB" dirty="0" err="1"/>
              <a:t>gjyqësore</a:t>
            </a:r>
            <a:r>
              <a:rPr lang="en-GB" dirty="0"/>
              <a:t>. </a:t>
            </a:r>
            <a:r>
              <a:rPr lang="en-GB" dirty="0" err="1"/>
              <a:t>Respektoni</a:t>
            </a:r>
            <a:r>
              <a:rPr lang="en-GB" dirty="0"/>
              <a:t> </a:t>
            </a:r>
            <a:r>
              <a:rPr lang="en-GB" dirty="0" err="1"/>
              <a:t>proceduërn</a:t>
            </a:r>
            <a:r>
              <a:rPr lang="en-GB" dirty="0"/>
              <a:t>, </a:t>
            </a:r>
            <a:r>
              <a:rPr lang="en-GB" dirty="0" err="1"/>
              <a:t>udhëzimet</a:t>
            </a:r>
            <a:r>
              <a:rPr lang="en-GB" dirty="0"/>
              <a:t> </a:t>
            </a:r>
            <a:r>
              <a:rPr lang="en-GB" dirty="0" err="1"/>
              <a:t>dhe</a:t>
            </a:r>
            <a:r>
              <a:rPr lang="en-GB" dirty="0"/>
              <a:t> </a:t>
            </a:r>
            <a:r>
              <a:rPr lang="en-GB" dirty="0" err="1"/>
              <a:t>rregullat</a:t>
            </a:r>
            <a:r>
              <a:rPr lang="en-GB" dirty="0"/>
              <a:t> </a:t>
            </a:r>
            <a:r>
              <a:rPr lang="en-GB" dirty="0" err="1"/>
              <a:t>tuaja</a:t>
            </a:r>
            <a:r>
              <a:rPr lang="en-GB" dirty="0"/>
              <a:t> </a:t>
            </a:r>
            <a:r>
              <a:rPr lang="en-GB" dirty="0" err="1"/>
              <a:t>etike</a:t>
            </a:r>
            <a:r>
              <a:rPr lang="en-GB" dirty="0"/>
              <a:t>.</a:t>
            </a:r>
          </a:p>
          <a:p>
            <a:r>
              <a:rPr lang="en-GB" b="1" dirty="0" err="1"/>
              <a:t>Këshilla</a:t>
            </a:r>
            <a:r>
              <a:rPr lang="en-GB" b="1" dirty="0"/>
              <a:t> 13 - </a:t>
            </a:r>
            <a:r>
              <a:rPr lang="en-GB" b="1" dirty="0" err="1"/>
              <a:t>Qëndroni</a:t>
            </a:r>
            <a:r>
              <a:rPr lang="en-GB" b="1" dirty="0"/>
              <a:t> </a:t>
            </a:r>
            <a:r>
              <a:rPr lang="en-GB" b="1" dirty="0" err="1"/>
              <a:t>besnik</a:t>
            </a:r>
            <a:r>
              <a:rPr lang="en-GB" b="1" dirty="0"/>
              <a:t> </a:t>
            </a:r>
            <a:r>
              <a:rPr lang="en-GB" b="1" dirty="0" err="1"/>
              <a:t>ndaj</a:t>
            </a:r>
            <a:r>
              <a:rPr lang="en-GB" b="1" dirty="0"/>
              <a:t> </a:t>
            </a:r>
            <a:r>
              <a:rPr lang="en-GB" b="1" dirty="0" err="1"/>
              <a:t>detyrës</a:t>
            </a:r>
            <a:r>
              <a:rPr lang="en-GB" b="1" dirty="0"/>
              <a:t> </a:t>
            </a:r>
            <a:r>
              <a:rPr lang="en-GB" b="1" dirty="0" err="1"/>
              <a:t>suaj</a:t>
            </a:r>
            <a:r>
              <a:rPr lang="en-GB" b="1" dirty="0"/>
              <a:t> </a:t>
            </a:r>
            <a:r>
              <a:rPr lang="en-GB" dirty="0" err="1"/>
              <a:t>kryesore</a:t>
            </a:r>
            <a:r>
              <a:rPr lang="en-GB" dirty="0"/>
              <a:t> </a:t>
            </a:r>
            <a:r>
              <a:rPr lang="en-GB" dirty="0" err="1"/>
              <a:t>ndaj</a:t>
            </a:r>
            <a:r>
              <a:rPr lang="en-GB" dirty="0"/>
              <a:t> </a:t>
            </a:r>
            <a:r>
              <a:rPr lang="en-GB" dirty="0" err="1"/>
              <a:t>gjykatës</a:t>
            </a:r>
            <a:r>
              <a:rPr lang="en-GB" dirty="0"/>
              <a:t> </a:t>
            </a:r>
            <a:r>
              <a:rPr lang="en-GB" dirty="0" err="1"/>
              <a:t>dhe</a:t>
            </a:r>
            <a:r>
              <a:rPr lang="en-GB" dirty="0"/>
              <a:t> </a:t>
            </a:r>
            <a:r>
              <a:rPr lang="en-GB" dirty="0" err="1"/>
              <a:t>drejtësisë</a:t>
            </a:r>
            <a:r>
              <a:rPr lang="en-GB" dirty="0"/>
              <a:t> administrative. </a:t>
            </a:r>
            <a:r>
              <a:rPr lang="en-GB" dirty="0" err="1"/>
              <a:t>Administrimi</a:t>
            </a:r>
            <a:r>
              <a:rPr lang="en-GB" dirty="0"/>
              <a:t> </a:t>
            </a:r>
            <a:r>
              <a:rPr lang="en-GB" dirty="0" err="1"/>
              <a:t>i</a:t>
            </a:r>
            <a:r>
              <a:rPr lang="en-GB" dirty="0"/>
              <a:t> </a:t>
            </a:r>
            <a:r>
              <a:rPr lang="en-GB" dirty="0" err="1"/>
              <a:t>duhur</a:t>
            </a:r>
            <a:r>
              <a:rPr lang="en-GB" dirty="0"/>
              <a:t> </a:t>
            </a:r>
            <a:r>
              <a:rPr lang="en-GB" dirty="0" err="1"/>
              <a:t>i</a:t>
            </a:r>
            <a:r>
              <a:rPr lang="en-GB" dirty="0"/>
              <a:t> </a:t>
            </a:r>
            <a:r>
              <a:rPr lang="en-GB" dirty="0" err="1"/>
              <a:t>drejtësisë</a:t>
            </a:r>
            <a:r>
              <a:rPr lang="en-GB" dirty="0"/>
              <a:t> </a:t>
            </a:r>
            <a:r>
              <a:rPr lang="en-GB" dirty="0" err="1"/>
              <a:t>varet</a:t>
            </a:r>
            <a:r>
              <a:rPr lang="en-GB" dirty="0"/>
              <a:t> </a:t>
            </a:r>
            <a:r>
              <a:rPr lang="en-GB" dirty="0" err="1"/>
              <a:t>nga</a:t>
            </a:r>
            <a:r>
              <a:rPr lang="en-GB" dirty="0"/>
              <a:t> </a:t>
            </a:r>
            <a:r>
              <a:rPr lang="en-GB" dirty="0" err="1"/>
              <a:t>ju</a:t>
            </a:r>
            <a:r>
              <a:rPr lang="en-GB" dirty="0"/>
              <a:t> </a:t>
            </a:r>
            <a:r>
              <a:rPr lang="en-GB" dirty="0" err="1"/>
              <a:t>ndaj</a:t>
            </a:r>
            <a:r>
              <a:rPr lang="en-GB" dirty="0"/>
              <a:t> </a:t>
            </a:r>
            <a:r>
              <a:rPr lang="en-GB" dirty="0" err="1"/>
              <a:t>konsultoni</a:t>
            </a:r>
            <a:r>
              <a:rPr lang="en-GB" dirty="0"/>
              <a:t> me </a:t>
            </a:r>
            <a:r>
              <a:rPr lang="en-GB" dirty="0" err="1"/>
              <a:t>besnikëri</a:t>
            </a:r>
            <a:r>
              <a:rPr lang="en-GB" dirty="0"/>
              <a:t> </a:t>
            </a:r>
            <a:r>
              <a:rPr lang="en-GB" dirty="0" err="1"/>
              <a:t>ligjin</a:t>
            </a:r>
            <a:r>
              <a:rPr lang="en-GB" dirty="0"/>
              <a:t> </a:t>
            </a:r>
            <a:r>
              <a:rPr lang="en-GB" dirty="0" err="1"/>
              <a:t>përkatës</a:t>
            </a:r>
            <a:r>
              <a:rPr lang="en-GB" dirty="0"/>
              <a:t> </a:t>
            </a:r>
            <a:r>
              <a:rPr lang="en-GB" dirty="0" err="1"/>
              <a:t>që</a:t>
            </a:r>
            <a:r>
              <a:rPr lang="en-GB" dirty="0"/>
              <a:t> </a:t>
            </a:r>
            <a:r>
              <a:rPr lang="en-GB" dirty="0" err="1"/>
              <a:t>rregullon</a:t>
            </a:r>
            <a:r>
              <a:rPr lang="en-GB" dirty="0"/>
              <a:t> </a:t>
            </a:r>
            <a:r>
              <a:rPr lang="en-GB" dirty="0" err="1"/>
              <a:t>faktet</a:t>
            </a:r>
            <a:r>
              <a:rPr lang="en-GB" dirty="0"/>
              <a:t> e </a:t>
            </a:r>
            <a:r>
              <a:rPr lang="en-GB" dirty="0" err="1"/>
              <a:t>çështjes</a:t>
            </a:r>
            <a:r>
              <a:rPr lang="en-GB" dirty="0"/>
              <a:t> </a:t>
            </a:r>
            <a:r>
              <a:rPr lang="en-GB" dirty="0" err="1"/>
              <a:t>për</a:t>
            </a:r>
            <a:r>
              <a:rPr lang="en-GB" dirty="0"/>
              <a:t> </a:t>
            </a:r>
            <a:r>
              <a:rPr lang="en-GB" dirty="0" err="1"/>
              <a:t>të</a:t>
            </a:r>
            <a:r>
              <a:rPr lang="en-GB" dirty="0"/>
              <a:t> </a:t>
            </a:r>
            <a:r>
              <a:rPr lang="en-GB" dirty="0" err="1"/>
              <a:t>mundësuar</a:t>
            </a:r>
            <a:r>
              <a:rPr lang="en-GB" dirty="0"/>
              <a:t> </a:t>
            </a:r>
            <a:r>
              <a:rPr lang="en-GB" dirty="0" err="1"/>
              <a:t>marrjen</a:t>
            </a:r>
            <a:r>
              <a:rPr lang="en-GB" dirty="0"/>
              <a:t> e  </a:t>
            </a:r>
            <a:r>
              <a:rPr lang="en-GB" dirty="0" err="1"/>
              <a:t>një</a:t>
            </a:r>
            <a:r>
              <a:rPr lang="en-GB" dirty="0"/>
              <a:t> </a:t>
            </a:r>
            <a:r>
              <a:rPr lang="en-GB" dirty="0" err="1"/>
              <a:t>vendimi</a:t>
            </a:r>
            <a:r>
              <a:rPr lang="en-GB" dirty="0"/>
              <a:t> </a:t>
            </a:r>
            <a:r>
              <a:rPr lang="en-GB" dirty="0" err="1"/>
              <a:t>bazuar</a:t>
            </a:r>
            <a:r>
              <a:rPr lang="en-GB" dirty="0"/>
              <a:t> </a:t>
            </a:r>
            <a:r>
              <a:rPr lang="en-GB" dirty="0" err="1"/>
              <a:t>në</a:t>
            </a:r>
            <a:r>
              <a:rPr lang="en-GB" dirty="0"/>
              <a:t> </a:t>
            </a:r>
            <a:r>
              <a:rPr lang="en-GB" dirty="0" err="1"/>
              <a:t>të</a:t>
            </a:r>
            <a:r>
              <a:rPr lang="en-GB" dirty="0"/>
              <a:t> </a:t>
            </a:r>
            <a:r>
              <a:rPr lang="en-GB" dirty="0" err="1"/>
              <a:t>vërtetën</a:t>
            </a:r>
            <a:r>
              <a:rPr lang="en-GB" dirty="0"/>
              <a:t> </a:t>
            </a:r>
            <a:r>
              <a:rPr lang="en-GB" dirty="0" err="1"/>
              <a:t>dhe</a:t>
            </a:r>
            <a:r>
              <a:rPr lang="en-GB" dirty="0"/>
              <a:t> </a:t>
            </a:r>
            <a:r>
              <a:rPr lang="en-GB" dirty="0" err="1"/>
              <a:t>ligjin</a:t>
            </a:r>
            <a:r>
              <a:rPr lang="en-GB" dirty="0"/>
              <a:t> .</a:t>
            </a:r>
          </a:p>
        </p:txBody>
      </p:sp>
      <p:pic>
        <p:nvPicPr>
          <p:cNvPr id="10242" name="Picture 2" descr="Judge holding gavel in courtroom">
            <a:extLst>
              <a:ext uri="{FF2B5EF4-FFF2-40B4-BE49-F238E27FC236}">
                <a16:creationId xmlns:a16="http://schemas.microsoft.com/office/drawing/2014/main" id="{A8085C59-B391-00C8-036A-EBD0EC8294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700" y="2090738"/>
            <a:ext cx="54483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3610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328738" y="438056"/>
            <a:ext cx="9129336" cy="1533916"/>
          </a:xfrm>
        </p:spPr>
        <p:txBody>
          <a:bodyPr>
            <a:normAutofit/>
          </a:bodyPr>
          <a:lstStyle/>
          <a:p>
            <a:pPr algn="ctr"/>
            <a:r>
              <a:rPr lang="sq-AL" altLang="en-US" sz="4233" b="1" dirty="0">
                <a:solidFill>
                  <a:schemeClr val="tx2"/>
                </a:solidFill>
                <a:latin typeface="+mn-lt"/>
              </a:rPr>
              <a:t>Diskutim interaktiv</a:t>
            </a:r>
          </a:p>
        </p:txBody>
      </p:sp>
      <p:sp>
        <p:nvSpPr>
          <p:cNvPr id="2051" name="Rectangle 3"/>
          <p:cNvSpPr>
            <a:spLocks noGrp="1" noChangeArrowheads="1"/>
          </p:cNvSpPr>
          <p:nvPr>
            <p:ph type="body" idx="1"/>
          </p:nvPr>
        </p:nvSpPr>
        <p:spPr>
          <a:xfrm>
            <a:off x="1463638" y="2186245"/>
            <a:ext cx="8412033" cy="3741559"/>
          </a:xfrm>
        </p:spPr>
        <p:txBody>
          <a:bodyPr>
            <a:normAutofit/>
          </a:bodyPr>
          <a:lstStyle/>
          <a:p>
            <a:pPr marL="0" indent="0">
              <a:lnSpc>
                <a:spcPct val="150000"/>
              </a:lnSpc>
              <a:buNone/>
            </a:pPr>
            <a:r>
              <a:rPr lang="sq-AL" altLang="en-US" sz="3200" b="1" dirty="0">
                <a:solidFill>
                  <a:schemeClr val="tx2"/>
                </a:solidFill>
                <a:latin typeface="+mn-lt"/>
              </a:rPr>
              <a:t>Etika, morali, vlerat </a:t>
            </a:r>
          </a:p>
          <a:p>
            <a:pPr marL="0" indent="0">
              <a:lnSpc>
                <a:spcPct val="150000"/>
              </a:lnSpc>
              <a:buNone/>
            </a:pPr>
            <a:r>
              <a:rPr lang="sq-AL" altLang="en-US" sz="3174" b="1" dirty="0"/>
              <a:t>Si do ta përkufizonit ju një “person etik”? </a:t>
            </a:r>
          </a:p>
          <a:p>
            <a:pPr marL="0" indent="0">
              <a:buNone/>
            </a:pPr>
            <a:endParaRPr lang="sq-AL" altLang="en-US" sz="3174" dirty="0"/>
          </a:p>
        </p:txBody>
      </p:sp>
      <p:sp>
        <p:nvSpPr>
          <p:cNvPr id="4" name="Slide Number Placeholder 3">
            <a:extLst>
              <a:ext uri="{FF2B5EF4-FFF2-40B4-BE49-F238E27FC236}">
                <a16:creationId xmlns:a16="http://schemas.microsoft.com/office/drawing/2014/main" id="{5AAAAF42-82A2-E14A-A294-DFA5F0752CE1}"/>
              </a:ext>
            </a:extLst>
          </p:cNvPr>
          <p:cNvSpPr>
            <a:spLocks noGrp="1"/>
          </p:cNvSpPr>
          <p:nvPr>
            <p:ph type="sldNum" sz="quarter" idx="12"/>
          </p:nvPr>
        </p:nvSpPr>
        <p:spPr/>
        <p:txBody>
          <a:bodyPr/>
          <a:lstStyle/>
          <a:p>
            <a:fld id="{5B06ECAC-9B08-7841-8034-96452BD8BCB3}" type="slidenum">
              <a:rPr lang="en-US" smtClean="0"/>
              <a:t>14</a:t>
            </a:fld>
            <a:endParaRPr lang="en-US" dirty="0"/>
          </a:p>
        </p:txBody>
      </p:sp>
    </p:spTree>
    <p:extLst>
      <p:ext uri="{BB962C8B-B14F-4D97-AF65-F5344CB8AC3E}">
        <p14:creationId xmlns:p14="http://schemas.microsoft.com/office/powerpoint/2010/main" val="3493458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481307" y="-123887"/>
            <a:ext cx="8376692" cy="1533916"/>
          </a:xfrm>
        </p:spPr>
        <p:txBody>
          <a:bodyPr>
            <a:normAutofit/>
          </a:bodyPr>
          <a:lstStyle/>
          <a:p>
            <a:pPr algn="ctr"/>
            <a:r>
              <a:rPr lang="sq-AL" altLang="en-US" sz="4233" b="1" dirty="0">
                <a:solidFill>
                  <a:schemeClr val="tx2"/>
                </a:solidFill>
                <a:latin typeface="+mn-lt"/>
              </a:rPr>
              <a:t>Etika, morali, vlerat</a:t>
            </a:r>
          </a:p>
        </p:txBody>
      </p:sp>
      <p:sp>
        <p:nvSpPr>
          <p:cNvPr id="2051" name="Rectangle 3"/>
          <p:cNvSpPr>
            <a:spLocks noGrp="1" noChangeArrowheads="1"/>
          </p:cNvSpPr>
          <p:nvPr>
            <p:ph type="body" idx="1"/>
          </p:nvPr>
        </p:nvSpPr>
        <p:spPr>
          <a:xfrm>
            <a:off x="157163" y="1410029"/>
            <a:ext cx="12034837" cy="5311446"/>
          </a:xfrm>
        </p:spPr>
        <p:txBody>
          <a:bodyPr>
            <a:normAutofit fontScale="92500" lnSpcReduction="10000"/>
          </a:bodyPr>
          <a:lstStyle/>
          <a:p>
            <a:pPr marL="0" indent="0">
              <a:lnSpc>
                <a:spcPct val="150000"/>
              </a:lnSpc>
              <a:buNone/>
            </a:pPr>
            <a:r>
              <a:rPr lang="sq-AL" altLang="en-US" sz="3174" b="1" dirty="0"/>
              <a:t>Etika: </a:t>
            </a:r>
            <a:r>
              <a:rPr lang="sq-AL" altLang="en-US" sz="3174" dirty="0"/>
              <a:t>Një degëzim i filozofisë, i cili ka të bëjë me kodin e sjelljes ose vendimmarrjes, dhe që tregon se si dikush duhet të sillet.  </a:t>
            </a:r>
          </a:p>
          <a:p>
            <a:pPr marL="0" indent="0">
              <a:lnSpc>
                <a:spcPct val="150000"/>
              </a:lnSpc>
              <a:buNone/>
            </a:pPr>
            <a:r>
              <a:rPr lang="sq-AL" altLang="en-US" sz="3174" b="1" dirty="0"/>
              <a:t>Morali: </a:t>
            </a:r>
            <a:r>
              <a:rPr lang="sq-AL" altLang="en-US" sz="3174" dirty="0"/>
              <a:t>Tërësia e parimeve që përqendrohen te veprimet e drejta dhe të gabuara. Një veprim i moralshëm është ai që është i drejtë për individin, grupin, fenë, ose kulturën përkatëse.</a:t>
            </a:r>
          </a:p>
          <a:p>
            <a:pPr marL="0" indent="0">
              <a:lnSpc>
                <a:spcPct val="150000"/>
              </a:lnSpc>
              <a:buNone/>
            </a:pPr>
            <a:r>
              <a:rPr lang="sq-AL" altLang="en-US" sz="3174" b="1" dirty="0"/>
              <a:t>Vlerat: </a:t>
            </a:r>
            <a:r>
              <a:rPr lang="sq-AL" altLang="en-US" sz="3174" dirty="0"/>
              <a:t>Besimet ose dëshirat kryesore, të cilat i drejtojnë ose motivojnë qëndrimet dhe veprimet tona. Ndershmëria është një vlerë që e zotërojnë  shumë njerëz.</a:t>
            </a:r>
          </a:p>
          <a:p>
            <a:pPr marL="0" indent="0">
              <a:lnSpc>
                <a:spcPct val="150000"/>
              </a:lnSpc>
              <a:buNone/>
            </a:pPr>
            <a:endParaRPr lang="sq-AL" altLang="en-US" sz="3174" dirty="0"/>
          </a:p>
          <a:p>
            <a:pPr marL="0" indent="0">
              <a:buNone/>
            </a:pPr>
            <a:endParaRPr lang="sq-AL" altLang="en-US" sz="3174" dirty="0"/>
          </a:p>
        </p:txBody>
      </p:sp>
      <p:sp>
        <p:nvSpPr>
          <p:cNvPr id="4" name="Slide Number Placeholder 3">
            <a:extLst>
              <a:ext uri="{FF2B5EF4-FFF2-40B4-BE49-F238E27FC236}">
                <a16:creationId xmlns:a16="http://schemas.microsoft.com/office/drawing/2014/main" id="{5AAAAF42-82A2-E14A-A294-DFA5F0752CE1}"/>
              </a:ext>
            </a:extLst>
          </p:cNvPr>
          <p:cNvSpPr>
            <a:spLocks noGrp="1"/>
          </p:cNvSpPr>
          <p:nvPr>
            <p:ph type="sldNum" sz="quarter" idx="12"/>
          </p:nvPr>
        </p:nvSpPr>
        <p:spPr/>
        <p:txBody>
          <a:bodyPr/>
          <a:lstStyle/>
          <a:p>
            <a:fld id="{5B06ECAC-9B08-7841-8034-96452BD8BCB3}" type="slidenum">
              <a:rPr lang="en-US" smtClean="0"/>
              <a:t>15</a:t>
            </a:fld>
            <a:endParaRPr lang="en-US" dirty="0"/>
          </a:p>
        </p:txBody>
      </p:sp>
    </p:spTree>
    <p:extLst>
      <p:ext uri="{BB962C8B-B14F-4D97-AF65-F5344CB8AC3E}">
        <p14:creationId xmlns:p14="http://schemas.microsoft.com/office/powerpoint/2010/main" val="2240046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26057" y="27298"/>
            <a:ext cx="7786119" cy="1056208"/>
          </a:xfrm>
        </p:spPr>
        <p:txBody>
          <a:bodyPr>
            <a:normAutofit/>
          </a:bodyPr>
          <a:lstStyle/>
          <a:p>
            <a:pPr algn="ctr"/>
            <a:r>
              <a:rPr lang="sq-AL" altLang="en-US" sz="4233" b="1" dirty="0">
                <a:solidFill>
                  <a:schemeClr val="tx2"/>
                </a:solidFill>
                <a:latin typeface="+mn-lt"/>
              </a:rPr>
              <a:t>Diskutim interaktiv:</a:t>
            </a:r>
          </a:p>
        </p:txBody>
      </p:sp>
      <p:sp>
        <p:nvSpPr>
          <p:cNvPr id="13315" name="Rectangle 3"/>
          <p:cNvSpPr>
            <a:spLocks noGrp="1" noChangeArrowheads="1"/>
          </p:cNvSpPr>
          <p:nvPr>
            <p:ph type="body" sz="half" idx="1"/>
          </p:nvPr>
        </p:nvSpPr>
        <p:spPr>
          <a:xfrm>
            <a:off x="817062" y="1083507"/>
            <a:ext cx="10885448" cy="1316019"/>
          </a:xfrm>
        </p:spPr>
        <p:txBody>
          <a:bodyPr>
            <a:noAutofit/>
          </a:bodyPr>
          <a:lstStyle/>
          <a:p>
            <a:pPr marL="0" indent="0">
              <a:buNone/>
            </a:pPr>
            <a:r>
              <a:rPr lang="sq-AL" altLang="en-US" sz="3174" dirty="0"/>
              <a:t>Cila nga shprehjet e mëposhtme është më praktike, më racionale, më tipike dhe më problemzgjidhëse për ju në punën e përditshme:</a:t>
            </a:r>
          </a:p>
        </p:txBody>
      </p:sp>
      <p:sp>
        <p:nvSpPr>
          <p:cNvPr id="13316" name="Rectangle 4"/>
          <p:cNvSpPr>
            <a:spLocks noGrp="1" noChangeArrowheads="1"/>
          </p:cNvSpPr>
          <p:nvPr>
            <p:ph type="body" sz="half" idx="2"/>
          </p:nvPr>
        </p:nvSpPr>
        <p:spPr>
          <a:xfrm>
            <a:off x="968249" y="2742611"/>
            <a:ext cx="5379073" cy="3456048"/>
          </a:xfrm>
        </p:spPr>
        <p:txBody>
          <a:bodyPr>
            <a:normAutofit fontScale="85000" lnSpcReduction="20000"/>
          </a:bodyPr>
          <a:lstStyle/>
          <a:p>
            <a:pPr>
              <a:lnSpc>
                <a:spcPct val="120000"/>
              </a:lnSpc>
              <a:buFont typeface="Wingdings" charset="2"/>
              <a:buChar char="Ø"/>
            </a:pPr>
            <a:r>
              <a:rPr lang="sq-AL" altLang="en-US" sz="3174" dirty="0">
                <a:solidFill>
                  <a:schemeClr val="tx2"/>
                </a:solidFill>
              </a:rPr>
              <a:t>Nëse është e nevojshme, është etike.</a:t>
            </a:r>
          </a:p>
          <a:p>
            <a:pPr>
              <a:lnSpc>
                <a:spcPct val="120000"/>
              </a:lnSpc>
              <a:buFont typeface="Wingdings" charset="2"/>
              <a:buChar char="Ø"/>
            </a:pPr>
            <a:r>
              <a:rPr lang="sq-AL" altLang="en-US" sz="3174" dirty="0">
                <a:solidFill>
                  <a:schemeClr val="tx2"/>
                </a:solidFill>
              </a:rPr>
              <a:t>Kurthi i rremë i domosdoshëm.</a:t>
            </a:r>
          </a:p>
          <a:p>
            <a:pPr>
              <a:lnSpc>
                <a:spcPct val="120000"/>
              </a:lnSpc>
              <a:buFont typeface="Wingdings" charset="2"/>
              <a:buChar char="Ø"/>
            </a:pPr>
            <a:r>
              <a:rPr lang="sq-AL" altLang="en-US" sz="3174" dirty="0">
                <a:solidFill>
                  <a:schemeClr val="tx2"/>
                </a:solidFill>
              </a:rPr>
              <a:t>Nëse është e ligjshme dhe e  lejueshme, është veprimi i duhur.</a:t>
            </a:r>
          </a:p>
          <a:p>
            <a:pPr>
              <a:lnSpc>
                <a:spcPct val="120000"/>
              </a:lnSpc>
              <a:buFont typeface="Wingdings" charset="2"/>
              <a:buChar char="Ø"/>
            </a:pPr>
            <a:r>
              <a:rPr lang="sq-AL" altLang="en-US" sz="3174" dirty="0">
                <a:solidFill>
                  <a:schemeClr val="tx2"/>
                </a:solidFill>
              </a:rPr>
              <a:t>Unë thjesht po luftoj dhëmbë për dhëmbë.</a:t>
            </a:r>
          </a:p>
          <a:p>
            <a:pPr>
              <a:lnSpc>
                <a:spcPct val="120000"/>
              </a:lnSpc>
              <a:buFont typeface="Monotype Sorts" charset="2"/>
              <a:buChar char="4"/>
            </a:pPr>
            <a:endParaRPr lang="en-US" altLang="en-US" sz="2381" dirty="0"/>
          </a:p>
        </p:txBody>
      </p:sp>
      <p:sp>
        <p:nvSpPr>
          <p:cNvPr id="13318" name="Text Box 6"/>
          <p:cNvSpPr txBox="1">
            <a:spLocks noChangeArrowheads="1"/>
          </p:cNvSpPr>
          <p:nvPr/>
        </p:nvSpPr>
        <p:spPr bwMode="auto">
          <a:xfrm>
            <a:off x="6620048" y="2751262"/>
            <a:ext cx="5321841" cy="29941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marL="349250" indent="-349250">
              <a:defRPr sz="2400">
                <a:solidFill>
                  <a:schemeClr val="tx1"/>
                </a:solidFill>
                <a:latin typeface="Times New Roman" charset="0"/>
              </a:defRPr>
            </a:lvl1pPr>
            <a:lvl2pPr marL="581025">
              <a:defRPr sz="2400">
                <a:solidFill>
                  <a:schemeClr val="tx1"/>
                </a:solidFill>
                <a:latin typeface="Times New Roman" charset="0"/>
              </a:defRPr>
            </a:lvl2pPr>
            <a:lvl3pPr>
              <a:defRPr sz="2400">
                <a:solidFill>
                  <a:schemeClr val="tx1"/>
                </a:solidFill>
                <a:latin typeface="Times New Roman" charset="0"/>
              </a:defRPr>
            </a:lvl3pPr>
            <a:lvl4pPr>
              <a:defRPr sz="2400">
                <a:solidFill>
                  <a:schemeClr val="tx1"/>
                </a:solidFill>
                <a:latin typeface="Times New Roman" charset="0"/>
              </a:defRPr>
            </a:lvl4pPr>
            <a:lvl5pPr>
              <a:defRPr sz="2400">
                <a:solidFill>
                  <a:schemeClr val="tx1"/>
                </a:solidFill>
                <a:latin typeface="Times New Roman" charset="0"/>
              </a:defRPr>
            </a:lvl5pPr>
            <a:lvl6pPr eaLnBrk="0" fontAlgn="base" hangingPunct="0">
              <a:spcBef>
                <a:spcPct val="0"/>
              </a:spcBef>
              <a:spcAft>
                <a:spcPct val="0"/>
              </a:spcAft>
              <a:defRPr sz="2400">
                <a:solidFill>
                  <a:schemeClr val="tx1"/>
                </a:solidFill>
                <a:latin typeface="Times New Roman" charset="0"/>
              </a:defRPr>
            </a:lvl6pPr>
            <a:lvl7pPr eaLnBrk="0" fontAlgn="base" hangingPunct="0">
              <a:spcBef>
                <a:spcPct val="0"/>
              </a:spcBef>
              <a:spcAft>
                <a:spcPct val="0"/>
              </a:spcAft>
              <a:defRPr sz="2400">
                <a:solidFill>
                  <a:schemeClr val="tx1"/>
                </a:solidFill>
                <a:latin typeface="Times New Roman" charset="0"/>
              </a:defRPr>
            </a:lvl7pPr>
            <a:lvl8pPr eaLnBrk="0" fontAlgn="base" hangingPunct="0">
              <a:spcBef>
                <a:spcPct val="0"/>
              </a:spcBef>
              <a:spcAft>
                <a:spcPct val="0"/>
              </a:spcAft>
              <a:defRPr sz="2400">
                <a:solidFill>
                  <a:schemeClr val="tx1"/>
                </a:solidFill>
                <a:latin typeface="Times New Roman" charset="0"/>
              </a:defRPr>
            </a:lvl8pPr>
            <a:lvl9pPr eaLnBrk="0" fontAlgn="base" hangingPunct="0">
              <a:spcBef>
                <a:spcPct val="0"/>
              </a:spcBef>
              <a:spcAft>
                <a:spcPct val="0"/>
              </a:spcAft>
              <a:defRPr sz="2400">
                <a:solidFill>
                  <a:schemeClr val="tx1"/>
                </a:solidFill>
                <a:latin typeface="Times New Roman" charset="0"/>
              </a:defRPr>
            </a:lvl9pPr>
          </a:lstStyle>
          <a:p>
            <a:pPr>
              <a:lnSpc>
                <a:spcPct val="120000"/>
              </a:lnSpc>
              <a:spcBef>
                <a:spcPct val="20000"/>
              </a:spcBef>
              <a:buClr>
                <a:schemeClr val="hlink"/>
              </a:buClr>
              <a:buFont typeface="Wingdings" charset="2"/>
              <a:buChar char="Ø"/>
            </a:pPr>
            <a:r>
              <a:rPr kumimoji="1" lang="sq-AL" altLang="en-US" sz="2381" dirty="0">
                <a:solidFill>
                  <a:schemeClr val="tx2"/>
                </a:solidFill>
                <a:latin typeface="+mn-lt"/>
              </a:rPr>
              <a:t>Kjo sjellje nuk lëndon askënd.</a:t>
            </a:r>
          </a:p>
          <a:p>
            <a:pPr>
              <a:lnSpc>
                <a:spcPct val="120000"/>
              </a:lnSpc>
              <a:spcBef>
                <a:spcPct val="20000"/>
              </a:spcBef>
              <a:buClr>
                <a:schemeClr val="hlink"/>
              </a:buClr>
              <a:buFont typeface="Wingdings" charset="2"/>
              <a:buChar char="Ø"/>
            </a:pPr>
            <a:r>
              <a:rPr kumimoji="1" lang="sq-AL" altLang="en-US" sz="2381" dirty="0">
                <a:solidFill>
                  <a:schemeClr val="tx2"/>
                </a:solidFill>
                <a:latin typeface="+mn-lt"/>
              </a:rPr>
              <a:t>Të gjithë po bëjnë të njëjtën gjë.</a:t>
            </a:r>
          </a:p>
          <a:p>
            <a:pPr>
              <a:lnSpc>
                <a:spcPct val="120000"/>
              </a:lnSpc>
              <a:spcBef>
                <a:spcPct val="20000"/>
              </a:spcBef>
              <a:buClr>
                <a:schemeClr val="hlink"/>
              </a:buClr>
              <a:buFont typeface="Wingdings" charset="2"/>
              <a:buChar char="Ø"/>
            </a:pPr>
            <a:r>
              <a:rPr kumimoji="1" lang="sq-AL" altLang="en-US" sz="2381" dirty="0">
                <a:solidFill>
                  <a:schemeClr val="tx2"/>
                </a:solidFill>
                <a:latin typeface="+mn-lt"/>
              </a:rPr>
              <a:t>Nuk ka problem nëse nuk përfitoj personalisht.</a:t>
            </a:r>
          </a:p>
          <a:p>
            <a:pPr>
              <a:lnSpc>
                <a:spcPct val="120000"/>
              </a:lnSpc>
              <a:spcBef>
                <a:spcPct val="20000"/>
              </a:spcBef>
              <a:buClr>
                <a:schemeClr val="hlink"/>
              </a:buClr>
              <a:buFont typeface="Wingdings" charset="2"/>
              <a:buChar char="Ø"/>
            </a:pPr>
            <a:r>
              <a:rPr kumimoji="1" lang="sq-AL" altLang="en-US" sz="2381" dirty="0">
                <a:solidFill>
                  <a:schemeClr val="tx2"/>
                </a:solidFill>
                <a:latin typeface="+mn-lt"/>
              </a:rPr>
              <a:t>E meritoja. </a:t>
            </a:r>
          </a:p>
          <a:p>
            <a:pPr>
              <a:lnSpc>
                <a:spcPct val="120000"/>
              </a:lnSpc>
              <a:spcBef>
                <a:spcPct val="20000"/>
              </a:spcBef>
              <a:buClr>
                <a:schemeClr val="hlink"/>
              </a:buClr>
              <a:buFont typeface="Wingdings" charset="2"/>
              <a:buChar char="Ø"/>
            </a:pPr>
            <a:r>
              <a:rPr kumimoji="1" lang="sq-AL" altLang="en-US" sz="2381" dirty="0">
                <a:solidFill>
                  <a:schemeClr val="tx2"/>
                </a:solidFill>
                <a:latin typeface="+mn-lt"/>
              </a:rPr>
              <a:t>Ende mund të jem objektiv.</a:t>
            </a:r>
          </a:p>
        </p:txBody>
      </p:sp>
      <p:sp>
        <p:nvSpPr>
          <p:cNvPr id="4" name="Slide Number Placeholder 3">
            <a:extLst>
              <a:ext uri="{FF2B5EF4-FFF2-40B4-BE49-F238E27FC236}">
                <a16:creationId xmlns:a16="http://schemas.microsoft.com/office/drawing/2014/main" id="{C8FED939-24AD-2A4B-BAD4-90A32F151EDA}"/>
              </a:ext>
            </a:extLst>
          </p:cNvPr>
          <p:cNvSpPr>
            <a:spLocks noGrp="1"/>
          </p:cNvSpPr>
          <p:nvPr>
            <p:ph type="sldNum" sz="quarter" idx="12"/>
          </p:nvPr>
        </p:nvSpPr>
        <p:spPr/>
        <p:txBody>
          <a:bodyPr/>
          <a:lstStyle/>
          <a:p>
            <a:fld id="{5B06ECAC-9B08-7841-8034-96452BD8BCB3}" type="slidenum">
              <a:rPr lang="en-US" smtClean="0"/>
              <a:t>16</a:t>
            </a:fld>
            <a:endParaRPr lang="en-US" dirty="0"/>
          </a:p>
        </p:txBody>
      </p:sp>
    </p:spTree>
    <p:extLst>
      <p:ext uri="{BB962C8B-B14F-4D97-AF65-F5344CB8AC3E}">
        <p14:creationId xmlns:p14="http://schemas.microsoft.com/office/powerpoint/2010/main" val="3247570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0" y="1250965"/>
            <a:ext cx="4845652" cy="4356069"/>
          </a:xfrm>
        </p:spPr>
        <p:txBody>
          <a:bodyPr>
            <a:normAutofit fontScale="92500" lnSpcReduction="20000"/>
          </a:bodyPr>
          <a:lstStyle/>
          <a:p>
            <a:pPr marL="0" indent="0">
              <a:lnSpc>
                <a:spcPct val="150000"/>
              </a:lnSpc>
              <a:buNone/>
            </a:pPr>
            <a:r>
              <a:rPr lang="sq-AL" altLang="en-US" sz="4000" dirty="0">
                <a:solidFill>
                  <a:schemeClr val="tx2"/>
                </a:solidFill>
              </a:rPr>
              <a:t>Dilema etike nr. 1</a:t>
            </a:r>
          </a:p>
          <a:p>
            <a:pPr marL="0" indent="0">
              <a:lnSpc>
                <a:spcPct val="150000"/>
              </a:lnSpc>
              <a:buNone/>
            </a:pPr>
            <a:r>
              <a:rPr lang="sq-AL" altLang="en-US" sz="3704" dirty="0"/>
              <a:t>Gjatë sezonit të festave, një zyrë ligjore u dërgon kartolina personale falënderimi të gjithë stafit të gjykatës.</a:t>
            </a:r>
          </a:p>
          <a:p>
            <a:pPr marL="0" indent="0">
              <a:lnSpc>
                <a:spcPct val="150000"/>
              </a:lnSpc>
              <a:buNone/>
            </a:pPr>
            <a:endParaRPr lang="en-US" altLang="en-US" sz="2381" dirty="0"/>
          </a:p>
        </p:txBody>
      </p:sp>
      <p:sp>
        <p:nvSpPr>
          <p:cNvPr id="4" name="Slide Number Placeholder 3">
            <a:extLst>
              <a:ext uri="{FF2B5EF4-FFF2-40B4-BE49-F238E27FC236}">
                <a16:creationId xmlns:a16="http://schemas.microsoft.com/office/drawing/2014/main" id="{DE29A830-45A4-EF42-99BC-A6A0013F3DDB}"/>
              </a:ext>
            </a:extLst>
          </p:cNvPr>
          <p:cNvSpPr>
            <a:spLocks noGrp="1"/>
          </p:cNvSpPr>
          <p:nvPr>
            <p:ph type="sldNum" sz="quarter" idx="12"/>
          </p:nvPr>
        </p:nvSpPr>
        <p:spPr/>
        <p:txBody>
          <a:bodyPr/>
          <a:lstStyle/>
          <a:p>
            <a:fld id="{5B06ECAC-9B08-7841-8034-96452BD8BCB3}" type="slidenum">
              <a:rPr lang="en-US" smtClean="0"/>
              <a:t>17</a:t>
            </a:fld>
            <a:endParaRPr lang="en-US" dirty="0"/>
          </a:p>
        </p:txBody>
      </p:sp>
      <p:sp>
        <p:nvSpPr>
          <p:cNvPr id="2" name="Rectangle 3">
            <a:extLst>
              <a:ext uri="{FF2B5EF4-FFF2-40B4-BE49-F238E27FC236}">
                <a16:creationId xmlns:a16="http://schemas.microsoft.com/office/drawing/2014/main" id="{D440B412-46BA-DE7C-559E-5EEF64C298F8}"/>
              </a:ext>
            </a:extLst>
          </p:cNvPr>
          <p:cNvSpPr txBox="1">
            <a:spLocks noChangeArrowheads="1"/>
          </p:cNvSpPr>
          <p:nvPr/>
        </p:nvSpPr>
        <p:spPr>
          <a:xfrm>
            <a:off x="6187774" y="1250965"/>
            <a:ext cx="4845652" cy="4356069"/>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sq-AL" altLang="en-US" sz="4000" dirty="0">
                <a:solidFill>
                  <a:schemeClr val="tx2"/>
                </a:solidFill>
              </a:rPr>
              <a:t>Dilema etike nr. 2</a:t>
            </a:r>
          </a:p>
          <a:p>
            <a:pPr marL="0" indent="0">
              <a:lnSpc>
                <a:spcPct val="150000"/>
              </a:lnSpc>
              <a:buNone/>
            </a:pPr>
            <a:r>
              <a:rPr lang="sq-AL" altLang="en-US" sz="4000" dirty="0"/>
              <a:t>Gjatë sezonit të festave, një studio ligjore i dërgon gjykatës bileta për të ndjekur një ndeshje sporti.</a:t>
            </a:r>
          </a:p>
          <a:p>
            <a:pPr marL="0" indent="0">
              <a:lnSpc>
                <a:spcPct val="150000"/>
              </a:lnSpc>
              <a:buFont typeface="Arial" panose="020B0604020202020204" pitchFamily="34" charset="0"/>
              <a:buNone/>
            </a:pPr>
            <a:endParaRPr lang="en-US" altLang="en-US" sz="2381" dirty="0"/>
          </a:p>
        </p:txBody>
      </p:sp>
    </p:spTree>
    <p:extLst>
      <p:ext uri="{BB962C8B-B14F-4D97-AF65-F5344CB8AC3E}">
        <p14:creationId xmlns:p14="http://schemas.microsoft.com/office/powerpoint/2010/main" val="2725783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1977672" y="2352866"/>
            <a:ext cx="8164086" cy="3129128"/>
          </a:xfrm>
        </p:spPr>
        <p:txBody>
          <a:bodyPr>
            <a:normAutofit lnSpcReduction="10000"/>
          </a:bodyPr>
          <a:lstStyle/>
          <a:p>
            <a:pPr marL="604738" indent="-604738">
              <a:buFontTx/>
              <a:buAutoNum type="arabicPeriod"/>
            </a:pPr>
            <a:r>
              <a:rPr lang="sq-AL" altLang="en-US" sz="3704" dirty="0"/>
              <a:t>Asnjë shkelje</a:t>
            </a:r>
          </a:p>
          <a:p>
            <a:pPr marL="604738" indent="-604738">
              <a:buFontTx/>
              <a:buAutoNum type="arabicPeriod"/>
            </a:pPr>
            <a:r>
              <a:rPr lang="sq-AL" altLang="en-US" sz="3704" dirty="0"/>
              <a:t>Shkelje e lehtë</a:t>
            </a:r>
          </a:p>
          <a:p>
            <a:pPr marL="604738" indent="-604738">
              <a:buFontTx/>
              <a:buAutoNum type="arabicPeriod"/>
            </a:pPr>
            <a:r>
              <a:rPr lang="sq-AL" altLang="en-US" sz="3704" dirty="0"/>
              <a:t>Shkelje e moderuar</a:t>
            </a:r>
          </a:p>
          <a:p>
            <a:pPr marL="604738" indent="-604738">
              <a:buFontTx/>
              <a:buAutoNum type="arabicPeriod"/>
            </a:pPr>
            <a:r>
              <a:rPr lang="sq-AL" altLang="en-US" sz="3704" dirty="0"/>
              <a:t>Shkelje e rëndë</a:t>
            </a:r>
          </a:p>
          <a:p>
            <a:pPr marL="604738" indent="-604738">
              <a:buFontTx/>
              <a:buAutoNum type="arabicPeriod"/>
            </a:pPr>
            <a:r>
              <a:rPr lang="sq-AL" altLang="en-US" sz="3704" dirty="0"/>
              <a:t>Nuk jam i/e sigurt</a:t>
            </a:r>
          </a:p>
          <a:p>
            <a:pPr marL="604738" indent="-604738">
              <a:buNone/>
            </a:pPr>
            <a:endParaRPr lang="en-US" altLang="en-US" sz="2381" dirty="0"/>
          </a:p>
        </p:txBody>
      </p:sp>
      <p:sp>
        <p:nvSpPr>
          <p:cNvPr id="55301" name="Rectangle 5"/>
          <p:cNvSpPr>
            <a:spLocks noGrp="1" noChangeArrowheads="1"/>
          </p:cNvSpPr>
          <p:nvPr>
            <p:ph type="title"/>
          </p:nvPr>
        </p:nvSpPr>
        <p:spPr>
          <a:xfrm>
            <a:off x="1209644" y="329673"/>
            <a:ext cx="10175636" cy="1258918"/>
          </a:xfrm>
          <a:noFill/>
          <a:ln/>
        </p:spPr>
        <p:txBody>
          <a:bodyPr>
            <a:noAutofit/>
          </a:bodyPr>
          <a:lstStyle/>
          <a:p>
            <a:r>
              <a:rPr lang="sq-AL" altLang="en-US" sz="4233" dirty="0">
                <a:solidFill>
                  <a:schemeClr val="tx2"/>
                </a:solidFill>
              </a:rPr>
              <a:t>Deri në çfarë mase përbën ky veprim shkelje të etikës?</a:t>
            </a:r>
          </a:p>
        </p:txBody>
      </p:sp>
      <p:sp>
        <p:nvSpPr>
          <p:cNvPr id="4" name="Slide Number Placeholder 3">
            <a:extLst>
              <a:ext uri="{FF2B5EF4-FFF2-40B4-BE49-F238E27FC236}">
                <a16:creationId xmlns:a16="http://schemas.microsoft.com/office/drawing/2014/main" id="{F0F3BF9B-71AC-AB44-8BB9-882C30403127}"/>
              </a:ext>
            </a:extLst>
          </p:cNvPr>
          <p:cNvSpPr>
            <a:spLocks noGrp="1"/>
          </p:cNvSpPr>
          <p:nvPr>
            <p:ph type="sldNum" sz="quarter" idx="12"/>
          </p:nvPr>
        </p:nvSpPr>
        <p:spPr/>
        <p:txBody>
          <a:bodyPr/>
          <a:lstStyle/>
          <a:p>
            <a:fld id="{5B06ECAC-9B08-7841-8034-96452BD8BCB3}" type="slidenum">
              <a:rPr lang="en-US" smtClean="0"/>
              <a:t>18</a:t>
            </a:fld>
            <a:endParaRPr lang="en-US" dirty="0"/>
          </a:p>
        </p:txBody>
      </p:sp>
    </p:spTree>
    <p:extLst>
      <p:ext uri="{BB962C8B-B14F-4D97-AF65-F5344CB8AC3E}">
        <p14:creationId xmlns:p14="http://schemas.microsoft.com/office/powerpoint/2010/main" val="2702944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75555-6F49-B039-9300-02786989D0CB}"/>
              </a:ext>
            </a:extLst>
          </p:cNvPr>
          <p:cNvSpPr>
            <a:spLocks noGrp="1"/>
          </p:cNvSpPr>
          <p:nvPr>
            <p:ph type="title"/>
          </p:nvPr>
        </p:nvSpPr>
        <p:spPr>
          <a:xfrm>
            <a:off x="838200" y="365125"/>
            <a:ext cx="10515600" cy="1023837"/>
          </a:xfrm>
        </p:spPr>
        <p:txBody>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n</a:t>
            </a:r>
            <a:r>
              <a:rPr lang="en-GB" b="1" dirty="0" err="1">
                <a:latin typeface="+mn-lt"/>
              </a:rPr>
              <a:t>ë</a:t>
            </a:r>
            <a:r>
              <a:rPr lang="en-AL" b="1" dirty="0">
                <a:latin typeface="+mn-lt"/>
              </a:rPr>
              <a:t> sall</a:t>
            </a:r>
            <a:r>
              <a:rPr lang="en-GB" b="1" dirty="0" err="1">
                <a:latin typeface="+mn-lt"/>
              </a:rPr>
              <a:t>ë</a:t>
            </a:r>
            <a:r>
              <a:rPr lang="en-AL" b="1" dirty="0">
                <a:latin typeface="+mn-lt"/>
              </a:rPr>
              <a:t>n e gjyqit</a:t>
            </a:r>
            <a:endParaRPr lang="en-AL" dirty="0"/>
          </a:p>
        </p:txBody>
      </p:sp>
      <p:sp>
        <p:nvSpPr>
          <p:cNvPr id="3" name="Content Placeholder 2">
            <a:extLst>
              <a:ext uri="{FF2B5EF4-FFF2-40B4-BE49-F238E27FC236}">
                <a16:creationId xmlns:a16="http://schemas.microsoft.com/office/drawing/2014/main" id="{5BBF91E1-3CE2-DECC-4A82-42B63DC41735}"/>
              </a:ext>
            </a:extLst>
          </p:cNvPr>
          <p:cNvSpPr>
            <a:spLocks noGrp="1"/>
          </p:cNvSpPr>
          <p:nvPr>
            <p:ph idx="1"/>
          </p:nvPr>
        </p:nvSpPr>
        <p:spPr>
          <a:xfrm>
            <a:off x="-127322" y="1388962"/>
            <a:ext cx="5385122" cy="5683169"/>
          </a:xfrm>
        </p:spPr>
        <p:txBody>
          <a:bodyPr>
            <a:normAutofit/>
          </a:bodyPr>
          <a:lstStyle/>
          <a:p>
            <a:r>
              <a:rPr lang="en-GB" sz="3200" b="1" dirty="0" err="1"/>
              <a:t>Këshilla</a:t>
            </a:r>
            <a:r>
              <a:rPr lang="en-GB" sz="3200" b="1" dirty="0"/>
              <a:t> 14 - </a:t>
            </a:r>
            <a:r>
              <a:rPr lang="en-GB" sz="3200" b="1" dirty="0" err="1"/>
              <a:t>Të</a:t>
            </a:r>
            <a:r>
              <a:rPr lang="en-GB" sz="3200" b="1" dirty="0"/>
              <a:t> </a:t>
            </a:r>
            <a:r>
              <a:rPr lang="en-GB" sz="3200" b="1" dirty="0" err="1"/>
              <a:t>njihni</a:t>
            </a:r>
            <a:r>
              <a:rPr lang="en-GB" sz="3200" b="1" dirty="0"/>
              <a:t> </a:t>
            </a:r>
            <a:r>
              <a:rPr lang="en-GB" sz="3200" b="1" dirty="0" err="1"/>
              <a:t>dhe</a:t>
            </a:r>
            <a:r>
              <a:rPr lang="en-GB" sz="3200" b="1" dirty="0"/>
              <a:t> </a:t>
            </a:r>
            <a:r>
              <a:rPr lang="en-GB" sz="3200" b="1" dirty="0" err="1"/>
              <a:t>të</a:t>
            </a:r>
            <a:r>
              <a:rPr lang="en-GB" sz="3200" b="1" dirty="0"/>
              <a:t> </a:t>
            </a:r>
            <a:r>
              <a:rPr lang="en-GB" sz="3200" b="1" dirty="0" err="1"/>
              <a:t>respektoni</a:t>
            </a:r>
            <a:r>
              <a:rPr lang="en-GB" sz="3200" b="1" dirty="0"/>
              <a:t> </a:t>
            </a:r>
            <a:r>
              <a:rPr lang="en-GB" sz="3200" b="1" dirty="0" err="1"/>
              <a:t>procedurën</a:t>
            </a:r>
            <a:r>
              <a:rPr lang="en-GB" sz="3200" b="1" dirty="0"/>
              <a:t> </a:t>
            </a:r>
            <a:r>
              <a:rPr lang="en-GB" sz="3200" dirty="0"/>
              <a:t>e </a:t>
            </a:r>
            <a:r>
              <a:rPr lang="en-GB" sz="3200" dirty="0" err="1"/>
              <a:t>duhur</a:t>
            </a:r>
            <a:r>
              <a:rPr lang="en-GB" sz="3200" dirty="0"/>
              <a:t> </a:t>
            </a:r>
            <a:r>
              <a:rPr lang="en-GB" sz="3200" dirty="0" err="1"/>
              <a:t>të</a:t>
            </a:r>
            <a:r>
              <a:rPr lang="en-GB" sz="3200" dirty="0"/>
              <a:t> </a:t>
            </a:r>
            <a:r>
              <a:rPr lang="en-GB" sz="3200" dirty="0" err="1"/>
              <a:t>dëgjimit</a:t>
            </a:r>
            <a:r>
              <a:rPr lang="en-GB" sz="3200" dirty="0"/>
              <a:t> </a:t>
            </a:r>
            <a:r>
              <a:rPr lang="en-GB" sz="3200" dirty="0" err="1"/>
              <a:t>të</a:t>
            </a:r>
            <a:r>
              <a:rPr lang="en-GB" sz="3200" dirty="0"/>
              <a:t> </a:t>
            </a:r>
            <a:r>
              <a:rPr lang="en-GB" sz="3200" dirty="0" err="1"/>
              <a:t>gjykatës</a:t>
            </a:r>
            <a:r>
              <a:rPr lang="en-GB" sz="3200" dirty="0"/>
              <a:t>. </a:t>
            </a:r>
          </a:p>
          <a:p>
            <a:r>
              <a:rPr lang="en-GB" sz="3200" dirty="0" err="1"/>
              <a:t>Efikasiteti</a:t>
            </a:r>
            <a:r>
              <a:rPr lang="en-GB" sz="3200" dirty="0"/>
              <a:t> </a:t>
            </a:r>
            <a:r>
              <a:rPr lang="en-GB" sz="3200" dirty="0" err="1"/>
              <a:t>i</a:t>
            </a:r>
            <a:r>
              <a:rPr lang="en-GB" sz="3200" dirty="0"/>
              <a:t> </a:t>
            </a:r>
            <a:r>
              <a:rPr lang="en-GB" sz="3200" dirty="0" err="1"/>
              <a:t>seancës</a:t>
            </a:r>
            <a:r>
              <a:rPr lang="en-GB" sz="3200" dirty="0"/>
              <a:t> </a:t>
            </a:r>
            <a:r>
              <a:rPr lang="en-GB" sz="3200" dirty="0" err="1"/>
              <a:t>gjyqësore</a:t>
            </a:r>
            <a:r>
              <a:rPr lang="en-GB" sz="3200" dirty="0"/>
              <a:t> </a:t>
            </a:r>
            <a:r>
              <a:rPr lang="en-GB" sz="3200" dirty="0" err="1"/>
              <a:t>varet</a:t>
            </a:r>
            <a:r>
              <a:rPr lang="en-GB" sz="3200" dirty="0"/>
              <a:t> </a:t>
            </a:r>
            <a:r>
              <a:rPr lang="en-GB" sz="3200" dirty="0" err="1"/>
              <a:t>nga</a:t>
            </a:r>
            <a:r>
              <a:rPr lang="en-GB" sz="3200" dirty="0"/>
              <a:t> </a:t>
            </a:r>
            <a:r>
              <a:rPr lang="en-GB" sz="3200" dirty="0" err="1"/>
              <a:t>rregulla</a:t>
            </a:r>
            <a:r>
              <a:rPr lang="en-GB" sz="3200" dirty="0"/>
              <a:t> </a:t>
            </a:r>
            <a:r>
              <a:rPr lang="en-GB" sz="3200" dirty="0" err="1"/>
              <a:t>të</a:t>
            </a:r>
            <a:r>
              <a:rPr lang="en-GB" sz="3200" dirty="0"/>
              <a:t> </a:t>
            </a:r>
            <a:r>
              <a:rPr lang="en-GB" sz="3200" dirty="0" err="1"/>
              <a:t>thjeshta</a:t>
            </a:r>
            <a:r>
              <a:rPr lang="en-GB" sz="3200" dirty="0"/>
              <a:t> </a:t>
            </a:r>
            <a:r>
              <a:rPr lang="en-GB" sz="3200" dirty="0" err="1"/>
              <a:t>dhe</a:t>
            </a:r>
            <a:r>
              <a:rPr lang="en-GB" sz="3200" dirty="0"/>
              <a:t> </a:t>
            </a:r>
            <a:r>
              <a:rPr lang="en-GB" sz="3200" dirty="0" err="1"/>
              <a:t>të</a:t>
            </a:r>
            <a:r>
              <a:rPr lang="en-GB" sz="3200" dirty="0"/>
              <a:t> </a:t>
            </a:r>
            <a:r>
              <a:rPr lang="en-GB" sz="3200" dirty="0" err="1"/>
              <a:t>qarta</a:t>
            </a:r>
            <a:r>
              <a:rPr lang="en-GB" sz="3200" dirty="0"/>
              <a:t> </a:t>
            </a:r>
            <a:r>
              <a:rPr lang="en-GB" sz="3200" dirty="0" err="1"/>
              <a:t>për</a:t>
            </a:r>
            <a:r>
              <a:rPr lang="en-GB" sz="3200" dirty="0"/>
              <a:t> </a:t>
            </a:r>
            <a:r>
              <a:rPr lang="en-GB" sz="3200" dirty="0" err="1"/>
              <a:t>procedurën</a:t>
            </a:r>
            <a:r>
              <a:rPr lang="en-GB" sz="3200" dirty="0"/>
              <a:t> e </a:t>
            </a:r>
            <a:r>
              <a:rPr lang="en-GB" sz="3200" dirty="0" err="1"/>
              <a:t>rregullt</a:t>
            </a:r>
            <a:r>
              <a:rPr lang="en-GB" sz="3200" dirty="0"/>
              <a:t>. </a:t>
            </a:r>
          </a:p>
          <a:p>
            <a:r>
              <a:rPr lang="en-GB" sz="3200" dirty="0" err="1"/>
              <a:t>Këto</a:t>
            </a:r>
            <a:r>
              <a:rPr lang="en-GB" sz="3200" dirty="0"/>
              <a:t> </a:t>
            </a:r>
            <a:r>
              <a:rPr lang="en-GB" sz="3200" dirty="0" err="1"/>
              <a:t>mund</a:t>
            </a:r>
            <a:r>
              <a:rPr lang="en-GB" sz="3200" dirty="0"/>
              <a:t> </a:t>
            </a:r>
            <a:r>
              <a:rPr lang="en-GB" sz="3200" dirty="0" err="1"/>
              <a:t>të</a:t>
            </a:r>
            <a:r>
              <a:rPr lang="en-GB" sz="3200" dirty="0"/>
              <a:t> </a:t>
            </a:r>
            <a:r>
              <a:rPr lang="en-GB" sz="3200" dirty="0" err="1"/>
              <a:t>ndryshojnë</a:t>
            </a:r>
            <a:r>
              <a:rPr lang="en-GB" sz="3200" dirty="0"/>
              <a:t> </a:t>
            </a:r>
            <a:r>
              <a:rPr lang="en-GB" sz="3200" dirty="0" err="1"/>
              <a:t>në</a:t>
            </a:r>
            <a:r>
              <a:rPr lang="en-GB" sz="3200" dirty="0"/>
              <a:t> </a:t>
            </a:r>
            <a:r>
              <a:rPr lang="en-GB" sz="3200" dirty="0" err="1"/>
              <a:t>juridiksione</a:t>
            </a:r>
            <a:r>
              <a:rPr lang="en-GB" sz="3200" dirty="0"/>
              <a:t> </a:t>
            </a:r>
            <a:r>
              <a:rPr lang="en-GB" sz="3200" dirty="0" err="1"/>
              <a:t>të</a:t>
            </a:r>
            <a:r>
              <a:rPr lang="en-GB" sz="3200" dirty="0"/>
              <a:t> </a:t>
            </a:r>
            <a:r>
              <a:rPr lang="en-GB" sz="3200" dirty="0" err="1"/>
              <a:t>ndryshme</a:t>
            </a:r>
            <a:r>
              <a:rPr lang="en-GB" sz="3200" dirty="0"/>
              <a:t> </a:t>
            </a:r>
            <a:r>
              <a:rPr lang="en-GB" sz="3200" dirty="0" err="1"/>
              <a:t>dhe</a:t>
            </a:r>
            <a:r>
              <a:rPr lang="en-GB" sz="3200" dirty="0"/>
              <a:t> </a:t>
            </a:r>
            <a:r>
              <a:rPr lang="en-GB" sz="3200" dirty="0" err="1"/>
              <a:t>në</a:t>
            </a:r>
            <a:r>
              <a:rPr lang="en-GB" sz="3200" dirty="0"/>
              <a:t> </a:t>
            </a:r>
            <a:r>
              <a:rPr lang="en-GB" sz="3200" dirty="0" err="1"/>
              <a:t>varësi</a:t>
            </a:r>
            <a:r>
              <a:rPr lang="en-GB" sz="3200" dirty="0"/>
              <a:t> </a:t>
            </a:r>
            <a:r>
              <a:rPr lang="en-GB" sz="3200" dirty="0" err="1"/>
              <a:t>të</a:t>
            </a:r>
            <a:r>
              <a:rPr lang="en-GB" sz="3200" dirty="0"/>
              <a:t> </a:t>
            </a:r>
            <a:r>
              <a:rPr lang="en-GB" sz="3200" dirty="0" err="1"/>
              <a:t>natyrës</a:t>
            </a:r>
            <a:r>
              <a:rPr lang="en-GB" sz="3200" dirty="0"/>
              <a:t> </a:t>
            </a:r>
            <a:r>
              <a:rPr lang="en-GB" sz="3200" dirty="0" err="1"/>
              <a:t>së</a:t>
            </a:r>
            <a:r>
              <a:rPr lang="en-GB" sz="3200" dirty="0"/>
              <a:t> </a:t>
            </a:r>
            <a:r>
              <a:rPr lang="en-GB" sz="3200" dirty="0" err="1"/>
              <a:t>seancës</a:t>
            </a:r>
            <a:r>
              <a:rPr lang="en-GB" sz="3200" dirty="0"/>
              <a:t>.</a:t>
            </a:r>
          </a:p>
        </p:txBody>
      </p:sp>
      <p:pic>
        <p:nvPicPr>
          <p:cNvPr id="9218" name="Picture 2" descr="scales of justice on a colorful abstract background">
            <a:extLst>
              <a:ext uri="{FF2B5EF4-FFF2-40B4-BE49-F238E27FC236}">
                <a16:creationId xmlns:a16="http://schemas.microsoft.com/office/drawing/2014/main" id="{A521FD2D-12FB-3C2A-955D-72D309C279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0732" y="1776413"/>
            <a:ext cx="6478368" cy="3624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72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80E3C-F3C1-7E04-5287-8142D28B575B}"/>
              </a:ext>
            </a:extLst>
          </p:cNvPr>
          <p:cNvSpPr>
            <a:spLocks noGrp="1"/>
          </p:cNvSpPr>
          <p:nvPr>
            <p:ph type="title"/>
          </p:nvPr>
        </p:nvSpPr>
        <p:spPr>
          <a:xfrm>
            <a:off x="838200" y="365126"/>
            <a:ext cx="10515600" cy="803918"/>
          </a:xfrm>
        </p:spPr>
        <p:txBody>
          <a:bodyPr>
            <a:normAutofit fontScale="90000"/>
          </a:bodyPr>
          <a:lstStyle/>
          <a:p>
            <a:pPr algn="ctr"/>
            <a:r>
              <a:rPr lang="en-AL" b="1" dirty="0">
                <a:latin typeface="+mn-lt"/>
              </a:rPr>
              <a:t>Diskutim interaktiv:</a:t>
            </a:r>
            <a:br>
              <a:rPr lang="en-AL" dirty="0"/>
            </a:br>
            <a:endParaRPr lang="en-AL" dirty="0"/>
          </a:p>
        </p:txBody>
      </p:sp>
      <p:sp>
        <p:nvSpPr>
          <p:cNvPr id="3" name="Content Placeholder 2">
            <a:extLst>
              <a:ext uri="{FF2B5EF4-FFF2-40B4-BE49-F238E27FC236}">
                <a16:creationId xmlns:a16="http://schemas.microsoft.com/office/drawing/2014/main" id="{22ED5FFA-4D6C-0A4F-1153-6526F60C3D4E}"/>
              </a:ext>
            </a:extLst>
          </p:cNvPr>
          <p:cNvSpPr>
            <a:spLocks noGrp="1"/>
          </p:cNvSpPr>
          <p:nvPr>
            <p:ph idx="1"/>
          </p:nvPr>
        </p:nvSpPr>
        <p:spPr>
          <a:xfrm>
            <a:off x="0" y="844408"/>
            <a:ext cx="27335023" cy="8342213"/>
          </a:xfrm>
        </p:spPr>
        <p:txBody>
          <a:bodyPr/>
          <a:lstStyle/>
          <a:p>
            <a:pPr marL="514350" indent="-514350">
              <a:buAutoNum type="arabicParenR"/>
            </a:pPr>
            <a:r>
              <a:rPr lang="en-AL" b="1" dirty="0"/>
              <a:t>Cfar</a:t>
            </a:r>
            <a:r>
              <a:rPr lang="en-GB" b="1" dirty="0" err="1"/>
              <a:t>ë</a:t>
            </a:r>
            <a:r>
              <a:rPr lang="en-AL" b="1" dirty="0"/>
              <a:t> na shqet</a:t>
            </a:r>
            <a:r>
              <a:rPr lang="en-GB" b="1" dirty="0" err="1"/>
              <a:t>ë</a:t>
            </a:r>
            <a:r>
              <a:rPr lang="en-AL" b="1" dirty="0"/>
              <a:t>son n</a:t>
            </a:r>
            <a:r>
              <a:rPr lang="en-GB" b="1" dirty="0" err="1"/>
              <a:t>ë</a:t>
            </a:r>
            <a:r>
              <a:rPr lang="en-AL" b="1" dirty="0"/>
              <a:t> pun</a:t>
            </a:r>
            <a:r>
              <a:rPr lang="en-GB" b="1" dirty="0" err="1"/>
              <a:t>ë</a:t>
            </a:r>
            <a:r>
              <a:rPr lang="en-AL" b="1" dirty="0"/>
              <a:t>n e p</a:t>
            </a:r>
            <a:r>
              <a:rPr lang="en-GB" b="1" dirty="0" err="1"/>
              <a:t>ë</a:t>
            </a:r>
            <a:r>
              <a:rPr lang="en-AL" b="1" dirty="0"/>
              <a:t>rditshme si gjyqtar</a:t>
            </a:r>
            <a:r>
              <a:rPr lang="en-GB" b="1" dirty="0" err="1"/>
              <a:t>ë</a:t>
            </a:r>
            <a:r>
              <a:rPr lang="en-AL" b="1" dirty="0"/>
              <a:t> e prokuror</a:t>
            </a:r>
            <a:r>
              <a:rPr lang="en-GB" b="1" dirty="0" err="1"/>
              <a:t>ë</a:t>
            </a:r>
            <a:r>
              <a:rPr lang="en-AL" b="1" dirty="0"/>
              <a:t> lidhur me mjedisin e pun</a:t>
            </a:r>
            <a:r>
              <a:rPr lang="en-GB" b="1" dirty="0" err="1"/>
              <a:t>ë</a:t>
            </a:r>
            <a:r>
              <a:rPr lang="en-AL" b="1" dirty="0"/>
              <a:t>s? </a:t>
            </a:r>
          </a:p>
          <a:p>
            <a:pPr marL="0" indent="0">
              <a:buNone/>
            </a:pPr>
            <a:endParaRPr lang="en-AL" b="1" dirty="0"/>
          </a:p>
          <a:p>
            <a:pPr marL="514350" indent="-514350">
              <a:buAutoNum type="arabicParenR"/>
            </a:pPr>
            <a:r>
              <a:rPr lang="en-AL" b="1" dirty="0"/>
              <a:t>Cilat jan</a:t>
            </a:r>
            <a:r>
              <a:rPr lang="en-GB" b="1" dirty="0" err="1"/>
              <a:t>ë</a:t>
            </a:r>
            <a:r>
              <a:rPr lang="en-AL" b="1" dirty="0"/>
              <a:t> tre situatat m</a:t>
            </a:r>
            <a:r>
              <a:rPr lang="en-GB" b="1" dirty="0" err="1"/>
              <a:t>ë</a:t>
            </a:r>
            <a:r>
              <a:rPr lang="en-AL" b="1" dirty="0"/>
              <a:t> t</a:t>
            </a:r>
            <a:r>
              <a:rPr lang="en-GB" b="1" dirty="0" err="1"/>
              <a:t>ë</a:t>
            </a:r>
            <a:r>
              <a:rPr lang="en-AL" b="1" dirty="0"/>
              <a:t> v</a:t>
            </a:r>
            <a:r>
              <a:rPr lang="en-GB" b="1" dirty="0" err="1"/>
              <a:t>ë</a:t>
            </a:r>
            <a:r>
              <a:rPr lang="en-AL" b="1" dirty="0"/>
              <a:t>shtira n</a:t>
            </a:r>
            <a:r>
              <a:rPr lang="en-GB" b="1" dirty="0" err="1"/>
              <a:t>ë</a:t>
            </a:r>
            <a:r>
              <a:rPr lang="en-AL" b="1" dirty="0"/>
              <a:t> pun</a:t>
            </a:r>
            <a:r>
              <a:rPr lang="en-GB" b="1" dirty="0" err="1"/>
              <a:t>ë</a:t>
            </a:r>
            <a:r>
              <a:rPr lang="en-AL" b="1" dirty="0"/>
              <a:t>n tuaj q</a:t>
            </a:r>
            <a:r>
              <a:rPr lang="en-GB" b="1" dirty="0" err="1"/>
              <a:t>ë</a:t>
            </a:r>
            <a:r>
              <a:rPr lang="en-AL" b="1" dirty="0"/>
              <a:t> lidhen me komunikimin dhe mbar</a:t>
            </a:r>
            <a:r>
              <a:rPr lang="en-GB" b="1" dirty="0" err="1"/>
              <a:t>ë</a:t>
            </a:r>
            <a:r>
              <a:rPr lang="en-AL" b="1" dirty="0"/>
              <a:t>vajtjen e seanc</a:t>
            </a:r>
            <a:r>
              <a:rPr lang="en-GB" b="1" dirty="0" err="1"/>
              <a:t>ë</a:t>
            </a:r>
            <a:r>
              <a:rPr lang="en-AL" b="1" dirty="0"/>
              <a:t>s gjyq</a:t>
            </a:r>
            <a:r>
              <a:rPr lang="en-GB" b="1" dirty="0" err="1"/>
              <a:t>ë</a:t>
            </a:r>
            <a:r>
              <a:rPr lang="en-AL" b="1" dirty="0"/>
              <a:t>sore?</a:t>
            </a:r>
          </a:p>
          <a:p>
            <a:pPr marL="0" indent="0">
              <a:buNone/>
            </a:pPr>
            <a:endParaRPr lang="en-AL" b="1" dirty="0"/>
          </a:p>
          <a:p>
            <a:pPr marL="0" indent="0">
              <a:buNone/>
            </a:pPr>
            <a:r>
              <a:rPr lang="en-AL" b="1" dirty="0"/>
              <a:t>3) Si </a:t>
            </a:r>
            <a:r>
              <a:rPr lang="en-GB" b="1" dirty="0" err="1"/>
              <a:t>i</a:t>
            </a:r>
            <a:r>
              <a:rPr lang="en-AL" b="1" dirty="0"/>
              <a:t> kuptojm</a:t>
            </a:r>
            <a:r>
              <a:rPr lang="en-GB" b="1" dirty="0" err="1"/>
              <a:t>ë</a:t>
            </a:r>
            <a:r>
              <a:rPr lang="en-AL" b="1" dirty="0"/>
              <a:t> k</a:t>
            </a:r>
            <a:r>
              <a:rPr lang="en-GB" b="1" dirty="0" err="1"/>
              <a:t>ë</a:t>
            </a:r>
            <a:r>
              <a:rPr lang="en-AL" b="1" dirty="0"/>
              <a:t>to terma? 									</a:t>
            </a:r>
          </a:p>
          <a:p>
            <a:pPr lvl="2"/>
            <a:r>
              <a:rPr lang="en-AL" sz="3200" b="1" dirty="0"/>
              <a:t>Oratoria; </a:t>
            </a:r>
          </a:p>
          <a:p>
            <a:pPr lvl="2"/>
            <a:r>
              <a:rPr lang="en-AL" sz="3200" b="1" dirty="0"/>
              <a:t>Retorika;</a:t>
            </a:r>
          </a:p>
          <a:p>
            <a:pPr lvl="2"/>
            <a:r>
              <a:rPr lang="en-AL" sz="3200" b="1" dirty="0"/>
              <a:t>Arti </a:t>
            </a:r>
            <a:r>
              <a:rPr lang="en-GB" sz="3200" b="1" dirty="0" err="1"/>
              <a:t>i</a:t>
            </a:r>
            <a:r>
              <a:rPr lang="en-AL" sz="3200" b="1" dirty="0"/>
              <a:t> t</a:t>
            </a:r>
            <a:r>
              <a:rPr lang="en-GB" sz="3200" b="1" dirty="0" err="1"/>
              <a:t>ë</a:t>
            </a:r>
            <a:r>
              <a:rPr lang="en-AL" sz="3200" b="1" dirty="0"/>
              <a:t> folurit n</a:t>
            </a:r>
            <a:r>
              <a:rPr lang="en-GB" sz="3200" b="1" dirty="0" err="1"/>
              <a:t>ë</a:t>
            </a:r>
            <a:r>
              <a:rPr lang="en-AL" sz="3200" b="1" dirty="0"/>
              <a:t> publik;</a:t>
            </a:r>
          </a:p>
          <a:p>
            <a:pPr lvl="2"/>
            <a:r>
              <a:rPr lang="en-AL" sz="3200" b="1" dirty="0"/>
              <a:t>Trivium.</a:t>
            </a:r>
          </a:p>
          <a:p>
            <a:endParaRPr lang="en-AL" dirty="0"/>
          </a:p>
        </p:txBody>
      </p:sp>
      <p:pic>
        <p:nvPicPr>
          <p:cNvPr id="2052" name="Picture 4">
            <a:extLst>
              <a:ext uri="{FF2B5EF4-FFF2-40B4-BE49-F238E27FC236}">
                <a16:creationId xmlns:a16="http://schemas.microsoft.com/office/drawing/2014/main" id="{FE36C4E6-DF01-0BBD-F7B4-CE3EBD3BDA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0862" y="2524125"/>
            <a:ext cx="4333875" cy="433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7503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B184D-F01D-E6AE-FBF9-B6D82FB74AC5}"/>
              </a:ext>
            </a:extLst>
          </p:cNvPr>
          <p:cNvSpPr>
            <a:spLocks noGrp="1"/>
          </p:cNvSpPr>
          <p:nvPr>
            <p:ph type="title"/>
          </p:nvPr>
        </p:nvSpPr>
        <p:spPr>
          <a:xfrm>
            <a:off x="838200" y="365125"/>
            <a:ext cx="10515600" cy="583999"/>
          </a:xfrm>
        </p:spPr>
        <p:txBody>
          <a:bodyPr>
            <a:normAutofit fontScale="90000"/>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n</a:t>
            </a:r>
            <a:r>
              <a:rPr lang="en-GB" b="1" dirty="0" err="1">
                <a:latin typeface="+mn-lt"/>
              </a:rPr>
              <a:t>ë</a:t>
            </a:r>
            <a:r>
              <a:rPr lang="en-AL" b="1" dirty="0">
                <a:latin typeface="+mn-lt"/>
              </a:rPr>
              <a:t> sall</a:t>
            </a:r>
            <a:r>
              <a:rPr lang="en-GB" b="1" dirty="0" err="1">
                <a:latin typeface="+mn-lt"/>
              </a:rPr>
              <a:t>ë</a:t>
            </a:r>
            <a:r>
              <a:rPr lang="en-AL" b="1" dirty="0">
                <a:latin typeface="+mn-lt"/>
              </a:rPr>
              <a:t>n e gjyqit</a:t>
            </a:r>
            <a:endParaRPr lang="en-AL" dirty="0"/>
          </a:p>
        </p:txBody>
      </p:sp>
      <p:sp>
        <p:nvSpPr>
          <p:cNvPr id="3" name="Content Placeholder 2">
            <a:extLst>
              <a:ext uri="{FF2B5EF4-FFF2-40B4-BE49-F238E27FC236}">
                <a16:creationId xmlns:a16="http://schemas.microsoft.com/office/drawing/2014/main" id="{108FB843-ADC6-6B64-DD6C-9C6AA4F2DCBB}"/>
              </a:ext>
            </a:extLst>
          </p:cNvPr>
          <p:cNvSpPr>
            <a:spLocks noGrp="1"/>
          </p:cNvSpPr>
          <p:nvPr>
            <p:ph idx="1"/>
          </p:nvPr>
        </p:nvSpPr>
        <p:spPr>
          <a:xfrm>
            <a:off x="0" y="1365814"/>
            <a:ext cx="6372225" cy="5492186"/>
          </a:xfrm>
        </p:spPr>
        <p:txBody>
          <a:bodyPr>
            <a:normAutofit/>
          </a:bodyPr>
          <a:lstStyle/>
          <a:p>
            <a:r>
              <a:rPr lang="en-GB" b="1" dirty="0" err="1"/>
              <a:t>Këshilla</a:t>
            </a:r>
            <a:r>
              <a:rPr lang="en-GB" b="1" dirty="0"/>
              <a:t> 15 – </a:t>
            </a:r>
            <a:r>
              <a:rPr lang="en-GB" b="1" dirty="0" err="1"/>
              <a:t>Paraqisni</a:t>
            </a:r>
            <a:r>
              <a:rPr lang="en-GB" b="1" dirty="0"/>
              <a:t> </a:t>
            </a:r>
            <a:r>
              <a:rPr lang="en-GB" b="1" dirty="0" err="1"/>
              <a:t>pyetjet</a:t>
            </a:r>
            <a:r>
              <a:rPr lang="en-GB" b="1" dirty="0"/>
              <a:t> duke </a:t>
            </a:r>
            <a:r>
              <a:rPr lang="en-GB" b="1" dirty="0" err="1"/>
              <a:t>i</a:t>
            </a:r>
            <a:r>
              <a:rPr lang="en-GB" b="1" dirty="0"/>
              <a:t> </a:t>
            </a:r>
            <a:r>
              <a:rPr lang="en-GB" b="1" dirty="0" err="1"/>
              <a:t>shprehur</a:t>
            </a:r>
            <a:r>
              <a:rPr lang="en-GB" b="1" dirty="0"/>
              <a:t> </a:t>
            </a:r>
            <a:r>
              <a:rPr lang="en-GB" b="1" dirty="0" err="1"/>
              <a:t>në</a:t>
            </a:r>
            <a:r>
              <a:rPr lang="en-GB" b="1" dirty="0"/>
              <a:t> </a:t>
            </a:r>
            <a:r>
              <a:rPr lang="en-GB" b="1" dirty="0" err="1"/>
              <a:t>mënyrë</a:t>
            </a:r>
            <a:r>
              <a:rPr lang="en-GB" b="1" dirty="0"/>
              <a:t> </a:t>
            </a:r>
            <a:r>
              <a:rPr lang="en-GB" b="1" dirty="0" err="1"/>
              <a:t>të</a:t>
            </a:r>
            <a:r>
              <a:rPr lang="en-GB" b="1" dirty="0"/>
              <a:t> </a:t>
            </a:r>
            <a:r>
              <a:rPr lang="en-GB" b="1" dirty="0" err="1"/>
              <a:t>qartë</a:t>
            </a:r>
            <a:r>
              <a:rPr lang="en-GB" b="1" dirty="0"/>
              <a:t>. </a:t>
            </a:r>
            <a:r>
              <a:rPr lang="en-GB" dirty="0" err="1"/>
              <a:t>Përdorni</a:t>
            </a:r>
            <a:r>
              <a:rPr lang="en-GB" dirty="0"/>
              <a:t> </a:t>
            </a:r>
            <a:r>
              <a:rPr lang="en-GB" dirty="0" err="1"/>
              <a:t>kryesiht</a:t>
            </a:r>
            <a:r>
              <a:rPr lang="en-GB" dirty="0"/>
              <a:t> </a:t>
            </a:r>
            <a:r>
              <a:rPr lang="en-GB" dirty="0" err="1"/>
              <a:t>pyetje</a:t>
            </a:r>
            <a:r>
              <a:rPr lang="en-GB" dirty="0"/>
              <a:t> </a:t>
            </a:r>
            <a:r>
              <a:rPr lang="en-GB" dirty="0" err="1"/>
              <a:t>të</a:t>
            </a:r>
            <a:r>
              <a:rPr lang="en-GB" dirty="0"/>
              <a:t> </a:t>
            </a:r>
            <a:r>
              <a:rPr lang="en-GB" dirty="0" err="1"/>
              <a:t>hapura</a:t>
            </a:r>
            <a:r>
              <a:rPr lang="en-GB" dirty="0"/>
              <a:t> </a:t>
            </a:r>
            <a:r>
              <a:rPr lang="en-GB" dirty="0" err="1"/>
              <a:t>sa</a:t>
            </a:r>
            <a:r>
              <a:rPr lang="en-GB" dirty="0"/>
              <a:t> </a:t>
            </a:r>
            <a:r>
              <a:rPr lang="en-GB" dirty="0" err="1"/>
              <a:t>herë</a:t>
            </a:r>
            <a:r>
              <a:rPr lang="en-GB" dirty="0"/>
              <a:t> </a:t>
            </a:r>
            <a:r>
              <a:rPr lang="en-GB" dirty="0" err="1"/>
              <a:t>duhet</a:t>
            </a:r>
            <a:r>
              <a:rPr lang="en-GB" dirty="0"/>
              <a:t> </a:t>
            </a:r>
            <a:r>
              <a:rPr lang="en-GB" dirty="0" err="1"/>
              <a:t>të</a:t>
            </a:r>
            <a:r>
              <a:rPr lang="en-GB" dirty="0"/>
              <a:t> </a:t>
            </a:r>
            <a:r>
              <a:rPr lang="en-GB" dirty="0" err="1"/>
              <a:t>merrni</a:t>
            </a:r>
            <a:r>
              <a:rPr lang="en-GB" dirty="0"/>
              <a:t> </a:t>
            </a:r>
            <a:r>
              <a:rPr lang="en-GB" dirty="0" err="1"/>
              <a:t>informacion</a:t>
            </a:r>
            <a:r>
              <a:rPr lang="en-GB" dirty="0"/>
              <a:t> </a:t>
            </a:r>
            <a:r>
              <a:rPr lang="en-GB" dirty="0" err="1"/>
              <a:t>mbi</a:t>
            </a:r>
            <a:r>
              <a:rPr lang="en-GB" dirty="0"/>
              <a:t> </a:t>
            </a:r>
            <a:r>
              <a:rPr lang="en-GB" dirty="0" err="1"/>
              <a:t>faktet</a:t>
            </a:r>
            <a:r>
              <a:rPr lang="en-GB" dirty="0"/>
              <a:t>. </a:t>
            </a:r>
            <a:r>
              <a:rPr lang="en-GB" dirty="0" err="1"/>
              <a:t>Përdorni</a:t>
            </a:r>
            <a:r>
              <a:rPr lang="en-GB" dirty="0"/>
              <a:t> </a:t>
            </a:r>
            <a:r>
              <a:rPr lang="en-GB" dirty="0" err="1"/>
              <a:t>pyetjet</a:t>
            </a:r>
            <a:r>
              <a:rPr lang="en-GB" dirty="0"/>
              <a:t> e </a:t>
            </a:r>
            <a:r>
              <a:rPr lang="en-GB" dirty="0" err="1"/>
              <a:t>mbylluar</a:t>
            </a:r>
            <a:r>
              <a:rPr lang="en-GB" dirty="0"/>
              <a:t> </a:t>
            </a:r>
            <a:r>
              <a:rPr lang="en-GB" dirty="0" err="1"/>
              <a:t>rrallë</a:t>
            </a:r>
            <a:r>
              <a:rPr lang="en-GB" dirty="0"/>
              <a:t>, </a:t>
            </a:r>
            <a:r>
              <a:rPr lang="en-GB" dirty="0" err="1"/>
              <a:t>por</a:t>
            </a:r>
            <a:r>
              <a:rPr lang="en-GB" dirty="0"/>
              <a:t> </a:t>
            </a:r>
            <a:r>
              <a:rPr lang="en-GB" dirty="0" err="1"/>
              <a:t>sa</a:t>
            </a:r>
            <a:r>
              <a:rPr lang="en-GB" dirty="0"/>
              <a:t> </a:t>
            </a:r>
            <a:r>
              <a:rPr lang="en-GB" dirty="0" err="1"/>
              <a:t>herë</a:t>
            </a:r>
            <a:r>
              <a:rPr lang="en-GB" dirty="0"/>
              <a:t> </a:t>
            </a:r>
            <a:r>
              <a:rPr lang="en-GB" dirty="0" err="1"/>
              <a:t>ju</a:t>
            </a:r>
            <a:r>
              <a:rPr lang="en-GB" dirty="0"/>
              <a:t> </a:t>
            </a:r>
            <a:r>
              <a:rPr lang="en-GB" dirty="0" err="1"/>
              <a:t>duhet</a:t>
            </a:r>
            <a:r>
              <a:rPr lang="en-GB" dirty="0"/>
              <a:t> </a:t>
            </a:r>
            <a:r>
              <a:rPr lang="en-GB" dirty="0" err="1"/>
              <a:t>të</a:t>
            </a:r>
            <a:r>
              <a:rPr lang="en-GB" dirty="0"/>
              <a:t> </a:t>
            </a:r>
            <a:r>
              <a:rPr lang="en-GB" dirty="0" err="1"/>
              <a:t>siguroheni</a:t>
            </a:r>
            <a:r>
              <a:rPr lang="en-GB" dirty="0"/>
              <a:t> </a:t>
            </a:r>
            <a:r>
              <a:rPr lang="en-GB" dirty="0" err="1"/>
              <a:t>nëse</a:t>
            </a:r>
            <a:r>
              <a:rPr lang="en-GB" dirty="0"/>
              <a:t> e </a:t>
            </a:r>
            <a:r>
              <a:rPr lang="en-GB" dirty="0" err="1"/>
              <a:t>keni</a:t>
            </a:r>
            <a:r>
              <a:rPr lang="en-GB" dirty="0"/>
              <a:t> </a:t>
            </a:r>
            <a:r>
              <a:rPr lang="en-GB" dirty="0" err="1"/>
              <a:t>kuptuar</a:t>
            </a:r>
            <a:r>
              <a:rPr lang="en-GB" dirty="0"/>
              <a:t> </a:t>
            </a:r>
            <a:r>
              <a:rPr lang="en-GB" dirty="0" err="1"/>
              <a:t>si</a:t>
            </a:r>
            <a:r>
              <a:rPr lang="en-GB" dirty="0"/>
              <a:t> </a:t>
            </a:r>
            <a:r>
              <a:rPr lang="en-GB" dirty="0" err="1"/>
              <a:t>duhet</a:t>
            </a:r>
            <a:r>
              <a:rPr lang="en-GB" dirty="0"/>
              <a:t> </a:t>
            </a:r>
            <a:r>
              <a:rPr lang="en-GB" dirty="0" err="1"/>
              <a:t>deklarimin</a:t>
            </a:r>
            <a:r>
              <a:rPr lang="en-GB" dirty="0"/>
              <a:t> e </a:t>
            </a:r>
            <a:r>
              <a:rPr lang="en-GB" dirty="0" err="1"/>
              <a:t>palës</a:t>
            </a:r>
            <a:r>
              <a:rPr lang="en-GB" dirty="0"/>
              <a:t>.  </a:t>
            </a:r>
            <a:r>
              <a:rPr lang="en-GB" dirty="0" err="1"/>
              <a:t>Shmangni</a:t>
            </a:r>
            <a:r>
              <a:rPr lang="en-GB" dirty="0"/>
              <a:t> </a:t>
            </a:r>
            <a:r>
              <a:rPr lang="en-GB" dirty="0" err="1"/>
              <a:t>debatin</a:t>
            </a:r>
            <a:r>
              <a:rPr lang="en-GB" dirty="0"/>
              <a:t> me </a:t>
            </a:r>
            <a:r>
              <a:rPr lang="en-GB" dirty="0" err="1"/>
              <a:t>palët</a:t>
            </a:r>
            <a:r>
              <a:rPr lang="en-GB" dirty="0"/>
              <a:t> </a:t>
            </a:r>
            <a:r>
              <a:rPr lang="en-GB" dirty="0" err="1"/>
              <a:t>dhe</a:t>
            </a:r>
            <a:r>
              <a:rPr lang="en-GB" dirty="0"/>
              <a:t> </a:t>
            </a:r>
            <a:r>
              <a:rPr lang="en-GB" dirty="0" err="1"/>
              <a:t>publikun</a:t>
            </a:r>
            <a:r>
              <a:rPr lang="en-GB" dirty="0"/>
              <a:t>. </a:t>
            </a:r>
          </a:p>
          <a:p>
            <a:r>
              <a:rPr lang="en-GB" dirty="0"/>
              <a:t>Ju </a:t>
            </a:r>
            <a:r>
              <a:rPr lang="en-GB" dirty="0" err="1"/>
              <a:t>nuk</a:t>
            </a:r>
            <a:r>
              <a:rPr lang="en-GB" dirty="0"/>
              <a:t> </a:t>
            </a:r>
            <a:r>
              <a:rPr lang="en-GB" dirty="0" err="1"/>
              <a:t>duhet</a:t>
            </a:r>
            <a:r>
              <a:rPr lang="en-GB" dirty="0"/>
              <a:t> </a:t>
            </a:r>
            <a:r>
              <a:rPr lang="en-GB" dirty="0" err="1"/>
              <a:t>t'i</a:t>
            </a:r>
            <a:r>
              <a:rPr lang="en-GB" dirty="0"/>
              <a:t> </a:t>
            </a:r>
            <a:r>
              <a:rPr lang="en-GB" dirty="0" err="1"/>
              <a:t>thoni</a:t>
            </a:r>
            <a:r>
              <a:rPr lang="en-GB" dirty="0"/>
              <a:t> </a:t>
            </a:r>
            <a:r>
              <a:rPr lang="en-GB" dirty="0" err="1"/>
              <a:t>avokatit</a:t>
            </a:r>
            <a:r>
              <a:rPr lang="en-GB" dirty="0"/>
              <a:t>, </a:t>
            </a:r>
            <a:r>
              <a:rPr lang="en-GB" dirty="0" err="1"/>
              <a:t>ekspertit</a:t>
            </a:r>
            <a:r>
              <a:rPr lang="en-GB" dirty="0"/>
              <a:t> </a:t>
            </a:r>
            <a:r>
              <a:rPr lang="en-GB" dirty="0" err="1"/>
              <a:t>ose</a:t>
            </a:r>
            <a:r>
              <a:rPr lang="en-GB" dirty="0"/>
              <a:t> </a:t>
            </a:r>
            <a:r>
              <a:rPr lang="en-GB" dirty="0" err="1"/>
              <a:t>dëshmitarit</a:t>
            </a:r>
            <a:r>
              <a:rPr lang="en-GB" dirty="0"/>
              <a:t> : "E </a:t>
            </a:r>
            <a:r>
              <a:rPr lang="en-GB" dirty="0" err="1"/>
              <a:t>keni</a:t>
            </a:r>
            <a:r>
              <a:rPr lang="en-GB" dirty="0"/>
              <a:t> </a:t>
            </a:r>
            <a:r>
              <a:rPr lang="en-GB" dirty="0" err="1"/>
              <a:t>gabim</a:t>
            </a:r>
            <a:r>
              <a:rPr lang="en-GB" dirty="0"/>
              <a:t>", </a:t>
            </a:r>
            <a:r>
              <a:rPr lang="en-GB" dirty="0" err="1"/>
              <a:t>ose</a:t>
            </a:r>
            <a:r>
              <a:rPr lang="en-GB" dirty="0"/>
              <a:t> “</a:t>
            </a:r>
            <a:r>
              <a:rPr lang="en-GB" dirty="0" err="1"/>
              <a:t>kjo</a:t>
            </a:r>
            <a:r>
              <a:rPr lang="en-GB" dirty="0"/>
              <a:t> </a:t>
            </a:r>
            <a:r>
              <a:rPr lang="en-GB" dirty="0" err="1"/>
              <a:t>nuk</a:t>
            </a:r>
            <a:r>
              <a:rPr lang="en-GB" dirty="0"/>
              <a:t> </a:t>
            </a:r>
            <a:r>
              <a:rPr lang="en-GB" dirty="0" err="1"/>
              <a:t>është</a:t>
            </a:r>
            <a:r>
              <a:rPr lang="en-GB" dirty="0"/>
              <a:t> e </a:t>
            </a:r>
            <a:r>
              <a:rPr lang="en-GB" dirty="0" err="1"/>
              <a:t>saktë</a:t>
            </a:r>
            <a:r>
              <a:rPr lang="en-GB" dirty="0"/>
              <a:t>“ </a:t>
            </a:r>
            <a:r>
              <a:rPr lang="en-GB" dirty="0" err="1"/>
              <a:t>ose</a:t>
            </a:r>
            <a:r>
              <a:rPr lang="en-GB" dirty="0"/>
              <a:t> “Ku e </a:t>
            </a:r>
            <a:r>
              <a:rPr lang="en-GB" dirty="0" err="1"/>
              <a:t>ke</a:t>
            </a:r>
            <a:r>
              <a:rPr lang="en-GB" dirty="0"/>
              <a:t> </a:t>
            </a:r>
            <a:r>
              <a:rPr lang="en-GB" dirty="0" err="1"/>
              <a:t>lexuar</a:t>
            </a:r>
            <a:r>
              <a:rPr lang="en-GB" dirty="0"/>
              <a:t> </a:t>
            </a:r>
            <a:r>
              <a:rPr lang="en-GB" dirty="0" err="1"/>
              <a:t>këtë</a:t>
            </a:r>
            <a:r>
              <a:rPr lang="en-GB" dirty="0"/>
              <a:t> </a:t>
            </a:r>
            <a:r>
              <a:rPr lang="en-GB" dirty="0" err="1"/>
              <a:t>gjë</a:t>
            </a:r>
            <a:r>
              <a:rPr lang="en-GB" dirty="0"/>
              <a:t>?” </a:t>
            </a:r>
            <a:r>
              <a:rPr lang="en-GB" dirty="0" err="1"/>
              <a:t>ose</a:t>
            </a:r>
            <a:r>
              <a:rPr lang="en-GB" dirty="0"/>
              <a:t> "Jo, jo, jo"!</a:t>
            </a:r>
          </a:p>
        </p:txBody>
      </p:sp>
      <p:pic>
        <p:nvPicPr>
          <p:cNvPr id="11268" name="Picture 4" descr="Judge with gavel">
            <a:extLst>
              <a:ext uri="{FF2B5EF4-FFF2-40B4-BE49-F238E27FC236}">
                <a16:creationId xmlns:a16="http://schemas.microsoft.com/office/drawing/2014/main" id="{654B2DEB-7601-581F-E1CD-9CD73DE9E7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2940" y="1600199"/>
            <a:ext cx="5809060" cy="4100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1116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B184D-F01D-E6AE-FBF9-B6D82FB74AC5}"/>
              </a:ext>
            </a:extLst>
          </p:cNvPr>
          <p:cNvSpPr>
            <a:spLocks noGrp="1"/>
          </p:cNvSpPr>
          <p:nvPr>
            <p:ph type="title"/>
          </p:nvPr>
        </p:nvSpPr>
        <p:spPr>
          <a:xfrm>
            <a:off x="838200" y="365125"/>
            <a:ext cx="10515600" cy="583999"/>
          </a:xfrm>
        </p:spPr>
        <p:txBody>
          <a:bodyPr>
            <a:normAutofit fontScale="90000"/>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n</a:t>
            </a:r>
            <a:r>
              <a:rPr lang="en-GB" b="1" dirty="0" err="1">
                <a:latin typeface="+mn-lt"/>
              </a:rPr>
              <a:t>ë</a:t>
            </a:r>
            <a:r>
              <a:rPr lang="en-AL" b="1" dirty="0">
                <a:latin typeface="+mn-lt"/>
              </a:rPr>
              <a:t> sall</a:t>
            </a:r>
            <a:r>
              <a:rPr lang="en-GB" b="1" dirty="0" err="1">
                <a:latin typeface="+mn-lt"/>
              </a:rPr>
              <a:t>ë</a:t>
            </a:r>
            <a:r>
              <a:rPr lang="en-AL" b="1" dirty="0">
                <a:latin typeface="+mn-lt"/>
              </a:rPr>
              <a:t>n e gjyqit</a:t>
            </a:r>
            <a:endParaRPr lang="en-AL" dirty="0"/>
          </a:p>
        </p:txBody>
      </p:sp>
      <p:sp>
        <p:nvSpPr>
          <p:cNvPr id="3" name="Content Placeholder 2">
            <a:extLst>
              <a:ext uri="{FF2B5EF4-FFF2-40B4-BE49-F238E27FC236}">
                <a16:creationId xmlns:a16="http://schemas.microsoft.com/office/drawing/2014/main" id="{108FB843-ADC6-6B64-DD6C-9C6AA4F2DCBB}"/>
              </a:ext>
            </a:extLst>
          </p:cNvPr>
          <p:cNvSpPr>
            <a:spLocks noGrp="1"/>
          </p:cNvSpPr>
          <p:nvPr>
            <p:ph idx="1"/>
          </p:nvPr>
        </p:nvSpPr>
        <p:spPr>
          <a:xfrm>
            <a:off x="0" y="1365814"/>
            <a:ext cx="6829425" cy="5492186"/>
          </a:xfrm>
        </p:spPr>
        <p:txBody>
          <a:bodyPr>
            <a:normAutofit/>
          </a:bodyPr>
          <a:lstStyle/>
          <a:p>
            <a:pPr marL="0" indent="0">
              <a:buNone/>
            </a:pPr>
            <a:endParaRPr lang="en-GB" dirty="0"/>
          </a:p>
          <a:p>
            <a:r>
              <a:rPr lang="en-GB" b="1" dirty="0" err="1"/>
              <a:t>Këshilla</a:t>
            </a:r>
            <a:r>
              <a:rPr lang="en-GB" b="1" dirty="0"/>
              <a:t> 16 - Mos </a:t>
            </a:r>
            <a:r>
              <a:rPr lang="en-GB" b="1" dirty="0" err="1"/>
              <a:t>flisni</a:t>
            </a:r>
            <a:r>
              <a:rPr lang="en-GB" b="1" dirty="0"/>
              <a:t> </a:t>
            </a:r>
            <a:r>
              <a:rPr lang="en-GB" b="1" dirty="0" err="1"/>
              <a:t>në</a:t>
            </a:r>
            <a:r>
              <a:rPr lang="en-GB" b="1" dirty="0"/>
              <a:t> </a:t>
            </a:r>
            <a:r>
              <a:rPr lang="en-GB" b="1" dirty="0" err="1"/>
              <a:t>mënyrë</a:t>
            </a:r>
            <a:r>
              <a:rPr lang="en-GB" b="1" dirty="0"/>
              <a:t> </a:t>
            </a:r>
            <a:r>
              <a:rPr lang="en-GB" b="1" dirty="0" err="1"/>
              <a:t>të</a:t>
            </a:r>
            <a:r>
              <a:rPr lang="en-GB" b="1" dirty="0"/>
              <a:t> </a:t>
            </a:r>
            <a:r>
              <a:rPr lang="en-GB" b="1" dirty="0" err="1"/>
              <a:t>të</a:t>
            </a:r>
            <a:r>
              <a:rPr lang="en-GB" b="1" dirty="0"/>
              <a:t> </a:t>
            </a:r>
            <a:r>
              <a:rPr lang="en-GB" b="1" dirty="0" err="1"/>
              <a:t>pasjellshme</a:t>
            </a:r>
            <a:r>
              <a:rPr lang="en-GB" b="1" dirty="0"/>
              <a:t>, </a:t>
            </a:r>
            <a:r>
              <a:rPr lang="en-GB" b="1" dirty="0" err="1"/>
              <a:t>arrogante</a:t>
            </a:r>
            <a:r>
              <a:rPr lang="en-GB" b="1" dirty="0"/>
              <a:t> </a:t>
            </a:r>
            <a:r>
              <a:rPr lang="en-GB" b="1" dirty="0" err="1"/>
              <a:t>ose</a:t>
            </a:r>
            <a:r>
              <a:rPr lang="en-GB" b="1" dirty="0"/>
              <a:t> me </a:t>
            </a:r>
            <a:r>
              <a:rPr lang="en-GB" b="1" dirty="0" err="1"/>
              <a:t>mëndjemadhësi</a:t>
            </a:r>
            <a:r>
              <a:rPr lang="en-GB" b="1" dirty="0"/>
              <a:t> e </a:t>
            </a:r>
            <a:r>
              <a:rPr lang="en-GB" b="1" dirty="0" err="1"/>
              <a:t>vetbesim</a:t>
            </a:r>
            <a:r>
              <a:rPr lang="en-GB" b="1" dirty="0"/>
              <a:t>. </a:t>
            </a:r>
          </a:p>
          <a:p>
            <a:r>
              <a:rPr lang="en-GB" dirty="0" err="1"/>
              <a:t>Asnjë</a:t>
            </a:r>
            <a:r>
              <a:rPr lang="en-GB" dirty="0"/>
              <a:t> </a:t>
            </a:r>
            <a:r>
              <a:rPr lang="en-GB" dirty="0" err="1"/>
              <a:t>nga</a:t>
            </a:r>
            <a:r>
              <a:rPr lang="en-GB" dirty="0"/>
              <a:t> ne, </a:t>
            </a:r>
            <a:r>
              <a:rPr lang="en-GB" dirty="0" err="1"/>
              <a:t>nuk</a:t>
            </a:r>
            <a:r>
              <a:rPr lang="en-GB" dirty="0"/>
              <a:t> </a:t>
            </a:r>
            <a:r>
              <a:rPr lang="en-GB" dirty="0" err="1"/>
              <a:t>reagon</a:t>
            </a:r>
            <a:r>
              <a:rPr lang="en-GB" dirty="0"/>
              <a:t> </a:t>
            </a:r>
            <a:r>
              <a:rPr lang="en-GB" dirty="0" err="1"/>
              <a:t>mirë</a:t>
            </a:r>
            <a:r>
              <a:rPr lang="en-GB" dirty="0"/>
              <a:t> </a:t>
            </a:r>
            <a:r>
              <a:rPr lang="en-GB" dirty="0" err="1"/>
              <a:t>ndaj</a:t>
            </a:r>
            <a:r>
              <a:rPr lang="en-GB" dirty="0"/>
              <a:t> </a:t>
            </a:r>
            <a:r>
              <a:rPr lang="en-GB" dirty="0" err="1"/>
              <a:t>vrazhdësisë</a:t>
            </a:r>
            <a:r>
              <a:rPr lang="en-GB" dirty="0"/>
              <a:t>. </a:t>
            </a:r>
          </a:p>
          <a:p>
            <a:r>
              <a:rPr lang="en-GB" dirty="0"/>
              <a:t>Format e </a:t>
            </a:r>
            <a:r>
              <a:rPr lang="en-GB" dirty="0" err="1"/>
              <a:t>vrazhdësisë</a:t>
            </a:r>
            <a:r>
              <a:rPr lang="en-GB" dirty="0"/>
              <a:t> </a:t>
            </a:r>
            <a:r>
              <a:rPr lang="en-GB" dirty="0" err="1"/>
              <a:t>përfshijnë</a:t>
            </a:r>
            <a:r>
              <a:rPr lang="en-GB" dirty="0"/>
              <a:t>: </a:t>
            </a:r>
            <a:r>
              <a:rPr lang="en-GB" dirty="0" err="1"/>
              <a:t>përdorimin</a:t>
            </a:r>
            <a:r>
              <a:rPr lang="en-GB" dirty="0"/>
              <a:t> e </a:t>
            </a:r>
            <a:r>
              <a:rPr lang="en-GB" dirty="0" err="1"/>
              <a:t>zërit</a:t>
            </a:r>
            <a:r>
              <a:rPr lang="en-GB" dirty="0"/>
              <a:t> </a:t>
            </a:r>
            <a:r>
              <a:rPr lang="en-GB" dirty="0" err="1"/>
              <a:t>të</a:t>
            </a:r>
            <a:r>
              <a:rPr lang="en-GB" dirty="0"/>
              <a:t> </a:t>
            </a:r>
            <a:r>
              <a:rPr lang="en-GB" dirty="0" err="1"/>
              <a:t>ngritur</a:t>
            </a:r>
            <a:r>
              <a:rPr lang="en-GB" dirty="0"/>
              <a:t> </a:t>
            </a:r>
            <a:r>
              <a:rPr lang="en-GB" dirty="0" err="1"/>
              <a:t>ose</a:t>
            </a:r>
            <a:r>
              <a:rPr lang="en-GB" dirty="0"/>
              <a:t> ton </a:t>
            </a:r>
            <a:r>
              <a:rPr lang="en-GB" dirty="0" err="1"/>
              <a:t>agresiv</a:t>
            </a:r>
            <a:r>
              <a:rPr lang="en-GB" dirty="0"/>
              <a:t>, </a:t>
            </a:r>
            <a:r>
              <a:rPr lang="en-GB" dirty="0" err="1"/>
              <a:t>arrogancën</a:t>
            </a:r>
            <a:r>
              <a:rPr lang="en-GB" dirty="0"/>
              <a:t> </a:t>
            </a:r>
            <a:r>
              <a:rPr lang="en-GB" dirty="0" err="1"/>
              <a:t>në</a:t>
            </a:r>
            <a:r>
              <a:rPr lang="en-GB" dirty="0"/>
              <a:t> </a:t>
            </a:r>
            <a:r>
              <a:rPr lang="en-GB" dirty="0" err="1"/>
              <a:t>qëndrim</a:t>
            </a:r>
            <a:r>
              <a:rPr lang="en-GB" dirty="0"/>
              <a:t>, ton </a:t>
            </a:r>
            <a:r>
              <a:rPr lang="en-GB" dirty="0" err="1"/>
              <a:t>dhe</a:t>
            </a:r>
            <a:r>
              <a:rPr lang="en-GB" dirty="0"/>
              <a:t> </a:t>
            </a:r>
            <a:r>
              <a:rPr lang="en-GB" dirty="0" err="1"/>
              <a:t>shprehje</a:t>
            </a:r>
            <a:r>
              <a:rPr lang="en-GB" dirty="0"/>
              <a:t>, </a:t>
            </a:r>
            <a:r>
              <a:rPr lang="en-GB" dirty="0" err="1"/>
              <a:t>të</a:t>
            </a:r>
            <a:r>
              <a:rPr lang="en-GB" dirty="0"/>
              <a:t> </a:t>
            </a:r>
            <a:r>
              <a:rPr lang="en-GB" dirty="0" err="1"/>
              <a:t>qenit</a:t>
            </a:r>
            <a:r>
              <a:rPr lang="en-GB" dirty="0"/>
              <a:t> </a:t>
            </a:r>
            <a:r>
              <a:rPr lang="en-GB" dirty="0" err="1"/>
              <a:t>i</a:t>
            </a:r>
            <a:r>
              <a:rPr lang="en-GB" dirty="0"/>
              <a:t> </a:t>
            </a:r>
            <a:r>
              <a:rPr lang="en-GB" dirty="0" err="1"/>
              <a:t>pavëmendshëm</a:t>
            </a:r>
            <a:r>
              <a:rPr lang="en-GB" dirty="0"/>
              <a:t>, </a:t>
            </a:r>
            <a:r>
              <a:rPr lang="en-GB" dirty="0" err="1"/>
              <a:t>i</a:t>
            </a:r>
            <a:r>
              <a:rPr lang="en-GB" dirty="0"/>
              <a:t> </a:t>
            </a:r>
            <a:r>
              <a:rPr lang="en-GB" dirty="0" err="1"/>
              <a:t>pandjeshëm</a:t>
            </a:r>
            <a:r>
              <a:rPr lang="en-GB" dirty="0"/>
              <a:t>, </a:t>
            </a:r>
            <a:r>
              <a:rPr lang="en-GB" dirty="0" err="1"/>
              <a:t>fyes</a:t>
            </a:r>
            <a:r>
              <a:rPr lang="en-GB" dirty="0"/>
              <a:t> </a:t>
            </a:r>
            <a:r>
              <a:rPr lang="en-GB" dirty="0" err="1"/>
              <a:t>qëllimisht</a:t>
            </a:r>
            <a:r>
              <a:rPr lang="en-GB" dirty="0"/>
              <a:t>, </a:t>
            </a:r>
            <a:r>
              <a:rPr lang="en-GB" dirty="0" err="1"/>
              <a:t>i</a:t>
            </a:r>
            <a:r>
              <a:rPr lang="en-GB" dirty="0"/>
              <a:t> </a:t>
            </a:r>
            <a:r>
              <a:rPr lang="en-GB" dirty="0" err="1"/>
              <a:t>pasjellshëm</a:t>
            </a:r>
            <a:r>
              <a:rPr lang="en-GB" dirty="0"/>
              <a:t>, </a:t>
            </a:r>
            <a:r>
              <a:rPr lang="en-GB" dirty="0" err="1"/>
              <a:t>turpësi</a:t>
            </a:r>
            <a:r>
              <a:rPr lang="en-GB" dirty="0"/>
              <a:t>, </a:t>
            </a:r>
            <a:r>
              <a:rPr lang="en-GB" dirty="0" err="1"/>
              <a:t>sharje</a:t>
            </a:r>
            <a:r>
              <a:rPr lang="en-GB" dirty="0"/>
              <a:t>, </a:t>
            </a:r>
            <a:r>
              <a:rPr lang="en-GB" dirty="0" err="1"/>
              <a:t>shkelje</a:t>
            </a:r>
            <a:r>
              <a:rPr lang="en-GB" dirty="0"/>
              <a:t> e </a:t>
            </a:r>
            <a:r>
              <a:rPr lang="en-GB" dirty="0" err="1"/>
              <a:t>tabuve</a:t>
            </a:r>
            <a:r>
              <a:rPr lang="en-GB" dirty="0"/>
              <a:t> </a:t>
            </a:r>
            <a:r>
              <a:rPr lang="en-GB" dirty="0" err="1"/>
              <a:t>dhe</a:t>
            </a:r>
            <a:r>
              <a:rPr lang="en-GB" dirty="0"/>
              <a:t> </a:t>
            </a:r>
            <a:r>
              <a:rPr lang="en-GB" dirty="0" err="1"/>
              <a:t>devijimi</a:t>
            </a:r>
            <a:r>
              <a:rPr lang="en-GB" dirty="0"/>
              <a:t>.</a:t>
            </a:r>
          </a:p>
        </p:txBody>
      </p:sp>
      <p:pic>
        <p:nvPicPr>
          <p:cNvPr id="11266" name="Picture 2" descr="Angry judge waving gavel, courtroom sketch. Generative AI">
            <a:extLst>
              <a:ext uri="{FF2B5EF4-FFF2-40B4-BE49-F238E27FC236}">
                <a16:creationId xmlns:a16="http://schemas.microsoft.com/office/drawing/2014/main" id="{2BC2C8A0-C2A3-9B03-3B67-842D68E11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2700" y="1790700"/>
            <a:ext cx="45593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061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BAC90-4A02-7BEA-7579-CB0CB8BD6037}"/>
              </a:ext>
            </a:extLst>
          </p:cNvPr>
          <p:cNvSpPr>
            <a:spLocks noGrp="1"/>
          </p:cNvSpPr>
          <p:nvPr>
            <p:ph type="title"/>
          </p:nvPr>
        </p:nvSpPr>
        <p:spPr>
          <a:xfrm>
            <a:off x="838200" y="-190460"/>
            <a:ext cx="10515600" cy="1325563"/>
          </a:xfrm>
        </p:spPr>
        <p:txBody>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n</a:t>
            </a:r>
            <a:r>
              <a:rPr lang="en-GB" b="1" dirty="0" err="1">
                <a:latin typeface="+mn-lt"/>
              </a:rPr>
              <a:t>ë</a:t>
            </a:r>
            <a:r>
              <a:rPr lang="en-AL" b="1" dirty="0">
                <a:latin typeface="+mn-lt"/>
              </a:rPr>
              <a:t> sall</a:t>
            </a:r>
            <a:r>
              <a:rPr lang="en-GB" b="1" dirty="0" err="1">
                <a:latin typeface="+mn-lt"/>
              </a:rPr>
              <a:t>ë</a:t>
            </a:r>
            <a:r>
              <a:rPr lang="en-AL" b="1" dirty="0">
                <a:latin typeface="+mn-lt"/>
              </a:rPr>
              <a:t>n e gjyqit</a:t>
            </a:r>
            <a:endParaRPr lang="en-AL" dirty="0"/>
          </a:p>
        </p:txBody>
      </p:sp>
      <p:sp>
        <p:nvSpPr>
          <p:cNvPr id="3" name="Content Placeholder 2">
            <a:extLst>
              <a:ext uri="{FF2B5EF4-FFF2-40B4-BE49-F238E27FC236}">
                <a16:creationId xmlns:a16="http://schemas.microsoft.com/office/drawing/2014/main" id="{BDD645E5-0E51-CC43-FFF0-6EFEA681840D}"/>
              </a:ext>
            </a:extLst>
          </p:cNvPr>
          <p:cNvSpPr>
            <a:spLocks noGrp="1"/>
          </p:cNvSpPr>
          <p:nvPr>
            <p:ph idx="1"/>
          </p:nvPr>
        </p:nvSpPr>
        <p:spPr>
          <a:xfrm>
            <a:off x="-173620" y="1041722"/>
            <a:ext cx="7503108" cy="5960961"/>
          </a:xfrm>
        </p:spPr>
        <p:txBody>
          <a:bodyPr>
            <a:normAutofit/>
          </a:bodyPr>
          <a:lstStyle/>
          <a:p>
            <a:r>
              <a:rPr lang="en-GB" b="1" dirty="0" err="1"/>
              <a:t>Këshilla</a:t>
            </a:r>
            <a:r>
              <a:rPr lang="en-GB" b="1" dirty="0"/>
              <a:t> 17 </a:t>
            </a:r>
            <a:r>
              <a:rPr lang="en-GB" dirty="0"/>
              <a:t>– </a:t>
            </a:r>
            <a:r>
              <a:rPr lang="en-GB" dirty="0" err="1"/>
              <a:t>Kujdesuni</a:t>
            </a:r>
            <a:r>
              <a:rPr lang="en-GB" dirty="0"/>
              <a:t> </a:t>
            </a:r>
            <a:r>
              <a:rPr lang="en-GB" dirty="0" err="1"/>
              <a:t>për</a:t>
            </a:r>
            <a:r>
              <a:rPr lang="en-GB" dirty="0"/>
              <a:t> </a:t>
            </a:r>
            <a:r>
              <a:rPr lang="en-GB" dirty="0" err="1"/>
              <a:t>tonin</a:t>
            </a:r>
            <a:r>
              <a:rPr lang="en-GB" dirty="0"/>
              <a:t> </a:t>
            </a:r>
            <a:r>
              <a:rPr lang="en-GB" dirty="0" err="1"/>
              <a:t>dhe</a:t>
            </a:r>
            <a:r>
              <a:rPr lang="en-GB" dirty="0"/>
              <a:t> </a:t>
            </a:r>
            <a:r>
              <a:rPr lang="en-GB" dirty="0" err="1"/>
              <a:t>volumin</a:t>
            </a:r>
            <a:r>
              <a:rPr lang="en-GB" dirty="0"/>
              <a:t> e </a:t>
            </a:r>
            <a:r>
              <a:rPr lang="en-GB" dirty="0" err="1"/>
              <a:t>zërit</a:t>
            </a:r>
            <a:r>
              <a:rPr lang="en-GB" dirty="0"/>
              <a:t>. Mos </a:t>
            </a:r>
            <a:r>
              <a:rPr lang="en-GB" dirty="0" err="1"/>
              <a:t>flisni</a:t>
            </a:r>
            <a:r>
              <a:rPr lang="en-GB" dirty="0"/>
              <a:t> </a:t>
            </a:r>
            <a:r>
              <a:rPr lang="en-GB" dirty="0" err="1"/>
              <a:t>shpejt</a:t>
            </a:r>
            <a:r>
              <a:rPr lang="en-GB" dirty="0"/>
              <a:t>. Kur </a:t>
            </a:r>
            <a:r>
              <a:rPr lang="en-GB" dirty="0" err="1"/>
              <a:t>jeni</a:t>
            </a:r>
            <a:r>
              <a:rPr lang="en-GB" dirty="0"/>
              <a:t> </a:t>
            </a:r>
            <a:r>
              <a:rPr lang="en-GB" dirty="0" err="1"/>
              <a:t>magjistrat</a:t>
            </a:r>
            <a:r>
              <a:rPr lang="en-GB" dirty="0"/>
              <a:t> </a:t>
            </a:r>
            <a:r>
              <a:rPr lang="en-GB" dirty="0" err="1"/>
              <a:t>të</a:t>
            </a:r>
            <a:r>
              <a:rPr lang="en-GB" dirty="0"/>
              <a:t> </a:t>
            </a:r>
            <a:r>
              <a:rPr lang="en-GB" dirty="0" err="1"/>
              <a:t>rinj</a:t>
            </a:r>
            <a:r>
              <a:rPr lang="en-GB" dirty="0"/>
              <a:t> </a:t>
            </a:r>
            <a:r>
              <a:rPr lang="en-GB" dirty="0" err="1"/>
              <a:t>në</a:t>
            </a:r>
            <a:r>
              <a:rPr lang="en-GB" dirty="0"/>
              <a:t> </a:t>
            </a:r>
            <a:r>
              <a:rPr lang="en-GB" dirty="0" err="1"/>
              <a:t>detyrë</a:t>
            </a:r>
            <a:r>
              <a:rPr lang="en-GB" dirty="0"/>
              <a:t> </a:t>
            </a:r>
            <a:r>
              <a:rPr lang="en-GB" dirty="0" err="1"/>
              <a:t>praktikoni</a:t>
            </a:r>
            <a:r>
              <a:rPr lang="en-GB" dirty="0"/>
              <a:t> para </a:t>
            </a:r>
            <a:r>
              <a:rPr lang="en-GB" dirty="0" err="1"/>
              <a:t>një</a:t>
            </a:r>
            <a:r>
              <a:rPr lang="en-GB" dirty="0"/>
              <a:t> </a:t>
            </a:r>
            <a:r>
              <a:rPr lang="en-GB" dirty="0" err="1"/>
              <a:t>pasqyre</a:t>
            </a:r>
            <a:r>
              <a:rPr lang="en-GB" dirty="0"/>
              <a:t>, </a:t>
            </a:r>
            <a:r>
              <a:rPr lang="en-GB" dirty="0" err="1"/>
              <a:t>ose</a:t>
            </a:r>
            <a:r>
              <a:rPr lang="en-GB" dirty="0"/>
              <a:t> </a:t>
            </a:r>
            <a:r>
              <a:rPr lang="en-GB" dirty="0" err="1"/>
              <a:t>regjistrojeni</a:t>
            </a:r>
            <a:r>
              <a:rPr lang="en-GB" dirty="0"/>
              <a:t> </a:t>
            </a:r>
            <a:r>
              <a:rPr lang="en-GB" dirty="0" err="1"/>
              <a:t>veten</a:t>
            </a:r>
            <a:r>
              <a:rPr lang="en-GB" dirty="0"/>
              <a:t> me video </a:t>
            </a:r>
            <a:r>
              <a:rPr lang="en-GB" dirty="0" err="1"/>
              <a:t>ose</a:t>
            </a:r>
            <a:r>
              <a:rPr lang="en-GB" dirty="0"/>
              <a:t> </a:t>
            </a:r>
            <a:r>
              <a:rPr lang="en-GB" dirty="0" err="1"/>
              <a:t>bëni</a:t>
            </a:r>
            <a:r>
              <a:rPr lang="en-GB" dirty="0"/>
              <a:t> </a:t>
            </a:r>
            <a:r>
              <a:rPr lang="en-GB" dirty="0" err="1"/>
              <a:t>një</a:t>
            </a:r>
            <a:r>
              <a:rPr lang="en-GB" dirty="0"/>
              <a:t> </a:t>
            </a:r>
            <a:r>
              <a:rPr lang="en-GB" dirty="0" err="1"/>
              <a:t>regjistrim</a:t>
            </a:r>
            <a:r>
              <a:rPr lang="en-GB" dirty="0"/>
              <a:t> audio.</a:t>
            </a:r>
          </a:p>
          <a:p>
            <a:r>
              <a:rPr lang="en-GB" dirty="0" err="1"/>
              <a:t>Rishikoni</a:t>
            </a:r>
            <a:r>
              <a:rPr lang="en-GB" dirty="0"/>
              <a:t> </a:t>
            </a:r>
            <a:r>
              <a:rPr lang="en-GB" dirty="0" err="1"/>
              <a:t>vetë</a:t>
            </a:r>
            <a:r>
              <a:rPr lang="en-GB" dirty="0"/>
              <a:t> </a:t>
            </a:r>
            <a:r>
              <a:rPr lang="en-GB" dirty="0" err="1"/>
              <a:t>aftësitë</a:t>
            </a:r>
            <a:r>
              <a:rPr lang="en-GB" dirty="0"/>
              <a:t> </a:t>
            </a:r>
            <a:r>
              <a:rPr lang="en-GB" dirty="0" err="1"/>
              <a:t>tuaja</a:t>
            </a:r>
            <a:r>
              <a:rPr lang="en-GB" dirty="0"/>
              <a:t> </a:t>
            </a:r>
            <a:r>
              <a:rPr lang="en-GB" dirty="0" err="1"/>
              <a:t>oratorike</a:t>
            </a:r>
            <a:r>
              <a:rPr lang="en-GB" dirty="0"/>
              <a:t>, </a:t>
            </a:r>
            <a:r>
              <a:rPr lang="en-GB" dirty="0" err="1"/>
              <a:t>për</a:t>
            </a:r>
            <a:r>
              <a:rPr lang="en-GB" dirty="0"/>
              <a:t> </a:t>
            </a:r>
            <a:r>
              <a:rPr lang="en-GB" dirty="0" err="1"/>
              <a:t>shembull</a:t>
            </a:r>
            <a:r>
              <a:rPr lang="en-GB" dirty="0"/>
              <a:t>: A </a:t>
            </a:r>
            <a:r>
              <a:rPr lang="en-GB" dirty="0" err="1"/>
              <a:t>jeni</a:t>
            </a:r>
            <a:r>
              <a:rPr lang="en-GB" dirty="0"/>
              <a:t> </a:t>
            </a:r>
            <a:r>
              <a:rPr lang="en-GB" dirty="0" err="1"/>
              <a:t>shumë</a:t>
            </a:r>
            <a:r>
              <a:rPr lang="en-GB" dirty="0"/>
              <a:t> </a:t>
            </a:r>
            <a:r>
              <a:rPr lang="en-GB" dirty="0" err="1"/>
              <a:t>i</a:t>
            </a:r>
            <a:r>
              <a:rPr lang="en-GB" dirty="0"/>
              <a:t> </a:t>
            </a:r>
            <a:r>
              <a:rPr lang="en-GB" dirty="0" err="1"/>
              <a:t>butë</a:t>
            </a:r>
            <a:r>
              <a:rPr lang="en-GB" dirty="0"/>
              <a:t> </a:t>
            </a:r>
            <a:r>
              <a:rPr lang="en-GB" dirty="0" err="1"/>
              <a:t>dhe</a:t>
            </a:r>
            <a:r>
              <a:rPr lang="en-GB" dirty="0"/>
              <a:t> </a:t>
            </a:r>
            <a:r>
              <a:rPr lang="en-GB" dirty="0" err="1"/>
              <a:t>i</a:t>
            </a:r>
            <a:r>
              <a:rPr lang="en-GB" dirty="0"/>
              <a:t> </a:t>
            </a:r>
            <a:r>
              <a:rPr lang="en-GB" dirty="0" err="1"/>
              <a:t>heshtur</a:t>
            </a:r>
            <a:r>
              <a:rPr lang="en-GB" dirty="0"/>
              <a:t>, apo </a:t>
            </a:r>
            <a:r>
              <a:rPr lang="en-GB" dirty="0" err="1"/>
              <a:t>shumë</a:t>
            </a:r>
            <a:r>
              <a:rPr lang="en-GB" dirty="0"/>
              <a:t> </a:t>
            </a:r>
            <a:r>
              <a:rPr lang="en-GB" dirty="0" err="1"/>
              <a:t>i</a:t>
            </a:r>
            <a:r>
              <a:rPr lang="en-GB" dirty="0"/>
              <a:t> </a:t>
            </a:r>
            <a:r>
              <a:rPr lang="en-GB" dirty="0" err="1"/>
              <a:t>zhurmshëm</a:t>
            </a:r>
            <a:r>
              <a:rPr lang="en-GB" dirty="0"/>
              <a:t>? Po </a:t>
            </a:r>
            <a:r>
              <a:rPr lang="en-GB" dirty="0" err="1"/>
              <a:t>flisni</a:t>
            </a:r>
            <a:r>
              <a:rPr lang="en-GB" dirty="0"/>
              <a:t> </a:t>
            </a:r>
            <a:r>
              <a:rPr lang="en-GB" dirty="0" err="1"/>
              <a:t>shumë</a:t>
            </a:r>
            <a:r>
              <a:rPr lang="en-GB" dirty="0"/>
              <a:t> </a:t>
            </a:r>
            <a:r>
              <a:rPr lang="en-GB" dirty="0" err="1"/>
              <a:t>shpejt</a:t>
            </a:r>
            <a:r>
              <a:rPr lang="en-GB" dirty="0"/>
              <a:t>, </a:t>
            </a:r>
            <a:r>
              <a:rPr lang="en-GB" dirty="0" err="1"/>
              <a:t>jeni</a:t>
            </a:r>
            <a:r>
              <a:rPr lang="en-GB" dirty="0"/>
              <a:t> </a:t>
            </a:r>
            <a:r>
              <a:rPr lang="en-GB" dirty="0" err="1"/>
              <a:t>i</a:t>
            </a:r>
            <a:r>
              <a:rPr lang="en-GB" dirty="0"/>
              <a:t> </a:t>
            </a:r>
            <a:r>
              <a:rPr lang="en-GB" dirty="0" err="1"/>
              <a:t>ngadalshëm</a:t>
            </a:r>
            <a:r>
              <a:rPr lang="en-GB" dirty="0"/>
              <a:t>, </a:t>
            </a:r>
            <a:r>
              <a:rPr lang="en-GB" dirty="0" err="1"/>
              <a:t>jeni</a:t>
            </a:r>
            <a:r>
              <a:rPr lang="en-GB" dirty="0"/>
              <a:t>  </a:t>
            </a:r>
            <a:r>
              <a:rPr lang="en-GB" dirty="0" err="1"/>
              <a:t>monoton</a:t>
            </a:r>
            <a:r>
              <a:rPr lang="en-GB" dirty="0"/>
              <a:t> </a:t>
            </a:r>
            <a:r>
              <a:rPr lang="en-GB" dirty="0" err="1"/>
              <a:t>dhe</a:t>
            </a:r>
            <a:r>
              <a:rPr lang="en-GB" dirty="0"/>
              <a:t> </a:t>
            </a:r>
            <a:r>
              <a:rPr lang="en-GB" dirty="0" err="1"/>
              <a:t>i</a:t>
            </a:r>
            <a:r>
              <a:rPr lang="en-GB" dirty="0"/>
              <a:t> </a:t>
            </a:r>
            <a:r>
              <a:rPr lang="en-GB" dirty="0" err="1"/>
              <a:t>mërzitshëm</a:t>
            </a:r>
            <a:r>
              <a:rPr lang="en-GB" dirty="0"/>
              <a:t>? </a:t>
            </a:r>
          </a:p>
          <a:p>
            <a:r>
              <a:rPr lang="en-GB" b="1" dirty="0" err="1"/>
              <a:t>Bëni</a:t>
            </a:r>
            <a:r>
              <a:rPr lang="en-GB" b="1" dirty="0"/>
              <a:t> </a:t>
            </a:r>
            <a:r>
              <a:rPr lang="en-GB" b="1" dirty="0" err="1"/>
              <a:t>pauza</a:t>
            </a:r>
            <a:r>
              <a:rPr lang="en-GB" b="1" dirty="0"/>
              <a:t> </a:t>
            </a:r>
            <a:r>
              <a:rPr lang="en-GB" dirty="0" err="1"/>
              <a:t>dhe</a:t>
            </a:r>
            <a:r>
              <a:rPr lang="en-GB" dirty="0"/>
              <a:t> </a:t>
            </a:r>
            <a:r>
              <a:rPr lang="en-GB" b="1" dirty="0" err="1"/>
              <a:t>rregulloni</a:t>
            </a:r>
            <a:r>
              <a:rPr lang="en-GB" b="1" dirty="0"/>
              <a:t> </a:t>
            </a:r>
            <a:r>
              <a:rPr lang="en-GB" b="1" dirty="0" err="1"/>
              <a:t>intonacionin</a:t>
            </a:r>
            <a:r>
              <a:rPr lang="en-GB" b="1" dirty="0"/>
              <a:t> e </a:t>
            </a:r>
            <a:r>
              <a:rPr lang="en-GB" b="1" dirty="0" err="1"/>
              <a:t>zërit</a:t>
            </a:r>
            <a:r>
              <a:rPr lang="en-GB" b="1" dirty="0"/>
              <a:t> </a:t>
            </a:r>
            <a:r>
              <a:rPr lang="en-GB" dirty="0" err="1"/>
              <a:t>në</a:t>
            </a:r>
            <a:r>
              <a:rPr lang="en-GB" dirty="0"/>
              <a:t> </a:t>
            </a:r>
            <a:r>
              <a:rPr lang="en-GB" dirty="0" err="1"/>
              <a:t>mënyrë</a:t>
            </a:r>
            <a:r>
              <a:rPr lang="en-GB" dirty="0"/>
              <a:t> </a:t>
            </a:r>
            <a:r>
              <a:rPr lang="en-GB" dirty="0" err="1"/>
              <a:t>të</a:t>
            </a:r>
            <a:r>
              <a:rPr lang="en-GB" dirty="0"/>
              <a:t> </a:t>
            </a:r>
            <a:r>
              <a:rPr lang="en-GB" dirty="0" err="1"/>
              <a:t>tillë</a:t>
            </a:r>
            <a:r>
              <a:rPr lang="en-GB" dirty="0"/>
              <a:t> </a:t>
            </a:r>
            <a:r>
              <a:rPr lang="en-GB" dirty="0" err="1"/>
              <a:t>që</a:t>
            </a:r>
            <a:r>
              <a:rPr lang="en-GB" dirty="0"/>
              <a:t>  </a:t>
            </a:r>
            <a:r>
              <a:rPr lang="en-GB" dirty="0" err="1"/>
              <a:t>të</a:t>
            </a:r>
            <a:r>
              <a:rPr lang="en-GB" dirty="0"/>
              <a:t> </a:t>
            </a:r>
            <a:r>
              <a:rPr lang="en-GB" dirty="0" err="1"/>
              <a:t>tërhiqni</a:t>
            </a:r>
            <a:r>
              <a:rPr lang="en-GB" dirty="0"/>
              <a:t> </a:t>
            </a:r>
            <a:r>
              <a:rPr lang="en-GB" dirty="0" err="1"/>
              <a:t>vëmendjen</a:t>
            </a:r>
            <a:r>
              <a:rPr lang="en-GB" dirty="0"/>
              <a:t> e </a:t>
            </a:r>
            <a:r>
              <a:rPr lang="en-GB" dirty="0" err="1"/>
              <a:t>auditorit</a:t>
            </a:r>
            <a:r>
              <a:rPr lang="en-GB" dirty="0"/>
              <a:t> </a:t>
            </a:r>
            <a:r>
              <a:rPr lang="en-GB" dirty="0" err="1"/>
              <a:t>në</a:t>
            </a:r>
            <a:r>
              <a:rPr lang="en-GB" dirty="0"/>
              <a:t> </a:t>
            </a:r>
            <a:r>
              <a:rPr lang="en-GB" dirty="0" err="1"/>
              <a:t>sallën</a:t>
            </a:r>
            <a:r>
              <a:rPr lang="en-GB" dirty="0"/>
              <a:t> e </a:t>
            </a:r>
            <a:r>
              <a:rPr lang="en-GB" dirty="0" err="1"/>
              <a:t>gjyqit</a:t>
            </a:r>
            <a:r>
              <a:rPr lang="en-GB" dirty="0"/>
              <a:t>. </a:t>
            </a:r>
            <a:r>
              <a:rPr lang="en-GB" dirty="0" err="1"/>
              <a:t>Vendosni</a:t>
            </a:r>
            <a:r>
              <a:rPr lang="en-GB" dirty="0"/>
              <a:t> </a:t>
            </a:r>
            <a:r>
              <a:rPr lang="en-GB" dirty="0" err="1"/>
              <a:t>tonin</a:t>
            </a:r>
            <a:r>
              <a:rPr lang="en-GB" dirty="0"/>
              <a:t> </a:t>
            </a:r>
            <a:r>
              <a:rPr lang="en-GB" dirty="0" err="1"/>
              <a:t>për</a:t>
            </a:r>
            <a:r>
              <a:rPr lang="en-GB" dirty="0"/>
              <a:t> </a:t>
            </a:r>
            <a:r>
              <a:rPr lang="en-GB" dirty="0" err="1"/>
              <a:t>një</a:t>
            </a:r>
            <a:r>
              <a:rPr lang="en-GB" dirty="0"/>
              <a:t> </a:t>
            </a:r>
            <a:r>
              <a:rPr lang="en-GB" dirty="0" err="1"/>
              <a:t>komunikim</a:t>
            </a:r>
            <a:r>
              <a:rPr lang="en-GB" dirty="0"/>
              <a:t> </a:t>
            </a:r>
            <a:r>
              <a:rPr lang="en-GB" dirty="0" err="1"/>
              <a:t>të</a:t>
            </a:r>
            <a:r>
              <a:rPr lang="en-GB" dirty="0"/>
              <a:t> </a:t>
            </a:r>
            <a:r>
              <a:rPr lang="en-GB" dirty="0" err="1"/>
              <a:t>qetë</a:t>
            </a:r>
            <a:r>
              <a:rPr lang="en-GB" dirty="0"/>
              <a:t>, </a:t>
            </a:r>
            <a:r>
              <a:rPr lang="en-GB" dirty="0" err="1"/>
              <a:t>të</a:t>
            </a:r>
            <a:r>
              <a:rPr lang="en-GB" dirty="0"/>
              <a:t> </a:t>
            </a:r>
            <a:r>
              <a:rPr lang="en-GB" dirty="0" err="1"/>
              <a:t>sjellshëm</a:t>
            </a:r>
            <a:r>
              <a:rPr lang="en-GB" dirty="0"/>
              <a:t> </a:t>
            </a:r>
            <a:r>
              <a:rPr lang="en-GB" dirty="0" err="1"/>
              <a:t>dhe</a:t>
            </a:r>
            <a:r>
              <a:rPr lang="en-GB" dirty="0"/>
              <a:t> </a:t>
            </a:r>
            <a:r>
              <a:rPr lang="en-GB" dirty="0" err="1"/>
              <a:t>të</a:t>
            </a:r>
            <a:r>
              <a:rPr lang="en-GB" dirty="0"/>
              <a:t> </a:t>
            </a:r>
            <a:r>
              <a:rPr lang="en-GB" dirty="0" err="1"/>
              <a:t>besueshëm</a:t>
            </a:r>
            <a:r>
              <a:rPr lang="en-GB" dirty="0"/>
              <a:t>.</a:t>
            </a:r>
          </a:p>
        </p:txBody>
      </p:sp>
      <p:pic>
        <p:nvPicPr>
          <p:cNvPr id="13314" name="Picture 2" descr="mantle judge adjudicates in courtroom">
            <a:extLst>
              <a:ext uri="{FF2B5EF4-FFF2-40B4-BE49-F238E27FC236}">
                <a16:creationId xmlns:a16="http://schemas.microsoft.com/office/drawing/2014/main" id="{1E3EC39A-DFC9-F81B-BBBF-63BDF48B0E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6164" y="1562100"/>
            <a:ext cx="4552950" cy="4552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8455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BAC90-4A02-7BEA-7579-CB0CB8BD6037}"/>
              </a:ext>
            </a:extLst>
          </p:cNvPr>
          <p:cNvSpPr>
            <a:spLocks noGrp="1"/>
          </p:cNvSpPr>
          <p:nvPr>
            <p:ph type="title"/>
          </p:nvPr>
        </p:nvSpPr>
        <p:spPr>
          <a:xfrm rot="1259438">
            <a:off x="7232536" y="1051720"/>
            <a:ext cx="4910137" cy="1325563"/>
          </a:xfrm>
        </p:spPr>
        <p:txBody>
          <a:bodyPr>
            <a:normAutofit fontScale="90000"/>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n</a:t>
            </a:r>
            <a:r>
              <a:rPr lang="en-GB" b="1" dirty="0" err="1">
                <a:latin typeface="+mn-lt"/>
              </a:rPr>
              <a:t>ë</a:t>
            </a:r>
            <a:r>
              <a:rPr lang="en-AL" b="1" dirty="0">
                <a:latin typeface="+mn-lt"/>
              </a:rPr>
              <a:t> sall</a:t>
            </a:r>
            <a:r>
              <a:rPr lang="en-GB" b="1" dirty="0" err="1">
                <a:latin typeface="+mn-lt"/>
              </a:rPr>
              <a:t>ë</a:t>
            </a:r>
            <a:r>
              <a:rPr lang="en-AL" b="1" dirty="0">
                <a:latin typeface="+mn-lt"/>
              </a:rPr>
              <a:t>n e gjyqit</a:t>
            </a:r>
            <a:endParaRPr lang="en-AL" dirty="0"/>
          </a:p>
        </p:txBody>
      </p:sp>
      <p:sp>
        <p:nvSpPr>
          <p:cNvPr id="3" name="Content Placeholder 2">
            <a:extLst>
              <a:ext uri="{FF2B5EF4-FFF2-40B4-BE49-F238E27FC236}">
                <a16:creationId xmlns:a16="http://schemas.microsoft.com/office/drawing/2014/main" id="{BDD645E5-0E51-CC43-FFF0-6EFEA681840D}"/>
              </a:ext>
            </a:extLst>
          </p:cNvPr>
          <p:cNvSpPr>
            <a:spLocks noGrp="1"/>
          </p:cNvSpPr>
          <p:nvPr>
            <p:ph idx="1"/>
          </p:nvPr>
        </p:nvSpPr>
        <p:spPr>
          <a:xfrm>
            <a:off x="-173620" y="0"/>
            <a:ext cx="7331658" cy="7002683"/>
          </a:xfrm>
        </p:spPr>
        <p:txBody>
          <a:bodyPr>
            <a:normAutofit/>
          </a:bodyPr>
          <a:lstStyle/>
          <a:p>
            <a:r>
              <a:rPr lang="en-GB" b="1" dirty="0" err="1"/>
              <a:t>Këshilla</a:t>
            </a:r>
            <a:r>
              <a:rPr lang="en-GB" b="1" dirty="0"/>
              <a:t> 18 -  Kur </a:t>
            </a:r>
            <a:r>
              <a:rPr lang="en-GB" b="1" dirty="0" err="1"/>
              <a:t>flisni</a:t>
            </a:r>
            <a:r>
              <a:rPr lang="en-GB" b="1" dirty="0"/>
              <a:t>, </a:t>
            </a:r>
            <a:r>
              <a:rPr lang="en-GB" b="1" dirty="0" err="1"/>
              <a:t>mos</a:t>
            </a:r>
            <a:r>
              <a:rPr lang="en-GB" b="1" dirty="0"/>
              <a:t> </a:t>
            </a:r>
            <a:r>
              <a:rPr lang="en-GB" b="1" dirty="0" err="1"/>
              <a:t>jepni</a:t>
            </a:r>
            <a:r>
              <a:rPr lang="en-GB" b="1" dirty="0"/>
              <a:t> </a:t>
            </a:r>
            <a:r>
              <a:rPr lang="en-GB" b="1" dirty="0" err="1"/>
              <a:t>opinionin</a:t>
            </a:r>
            <a:r>
              <a:rPr lang="en-GB" b="1" dirty="0"/>
              <a:t> </a:t>
            </a:r>
            <a:r>
              <a:rPr lang="en-GB" b="1" dirty="0" err="1"/>
              <a:t>tuaj</a:t>
            </a:r>
            <a:r>
              <a:rPr lang="en-GB" b="1" dirty="0"/>
              <a:t> </a:t>
            </a:r>
            <a:r>
              <a:rPr lang="en-GB" dirty="0" err="1"/>
              <a:t>për</a:t>
            </a:r>
            <a:r>
              <a:rPr lang="en-GB" dirty="0"/>
              <a:t> </a:t>
            </a:r>
            <a:r>
              <a:rPr lang="en-GB" dirty="0" err="1"/>
              <a:t>cështjen</a:t>
            </a:r>
            <a:r>
              <a:rPr lang="en-GB" dirty="0"/>
              <a:t>, </a:t>
            </a:r>
            <a:r>
              <a:rPr lang="en-GB" dirty="0" err="1"/>
              <a:t>mos</a:t>
            </a:r>
            <a:r>
              <a:rPr lang="en-GB" dirty="0"/>
              <a:t> </a:t>
            </a:r>
            <a:r>
              <a:rPr lang="en-GB" dirty="0" err="1"/>
              <a:t>bëni</a:t>
            </a:r>
            <a:r>
              <a:rPr lang="en-GB" dirty="0"/>
              <a:t> </a:t>
            </a:r>
            <a:r>
              <a:rPr lang="en-GB" dirty="0" err="1"/>
              <a:t>komente</a:t>
            </a:r>
            <a:r>
              <a:rPr lang="en-GB" dirty="0"/>
              <a:t> </a:t>
            </a:r>
            <a:r>
              <a:rPr lang="en-GB" dirty="0" err="1"/>
              <a:t>për</a:t>
            </a:r>
            <a:r>
              <a:rPr lang="en-GB" dirty="0"/>
              <a:t>  </a:t>
            </a:r>
            <a:r>
              <a:rPr lang="en-GB" dirty="0" err="1"/>
              <a:t>parashtresat</a:t>
            </a:r>
            <a:r>
              <a:rPr lang="en-GB" dirty="0"/>
              <a:t>  e </a:t>
            </a:r>
            <a:r>
              <a:rPr lang="en-GB" dirty="0" err="1"/>
              <a:t>avokatëve</a:t>
            </a:r>
            <a:r>
              <a:rPr lang="en-GB" dirty="0"/>
              <a:t>, </a:t>
            </a:r>
            <a:r>
              <a:rPr lang="en-GB" dirty="0" err="1"/>
              <a:t>ose</a:t>
            </a:r>
            <a:r>
              <a:rPr lang="en-GB" dirty="0"/>
              <a:t> </a:t>
            </a:r>
            <a:r>
              <a:rPr lang="en-GB" dirty="0" err="1"/>
              <a:t>të</a:t>
            </a:r>
            <a:r>
              <a:rPr lang="en-GB" dirty="0"/>
              <a:t> </a:t>
            </a:r>
            <a:r>
              <a:rPr lang="en-GB" dirty="0" err="1"/>
              <a:t>palëve</a:t>
            </a:r>
            <a:r>
              <a:rPr lang="en-GB" dirty="0"/>
              <a:t>.</a:t>
            </a:r>
          </a:p>
          <a:p>
            <a:r>
              <a:rPr lang="en-GB" b="1" dirty="0" err="1"/>
              <a:t>Këshilla</a:t>
            </a:r>
            <a:r>
              <a:rPr lang="en-GB" b="1" dirty="0"/>
              <a:t> 19 - </a:t>
            </a:r>
            <a:r>
              <a:rPr lang="en-GB" b="1" dirty="0" err="1"/>
              <a:t>Përdorni</a:t>
            </a:r>
            <a:r>
              <a:rPr lang="en-GB" b="1" dirty="0"/>
              <a:t> </a:t>
            </a:r>
            <a:r>
              <a:rPr lang="en-GB" b="1" dirty="0" err="1"/>
              <a:t>terminologjinë</a:t>
            </a:r>
            <a:r>
              <a:rPr lang="en-GB" b="1" dirty="0"/>
              <a:t> e  </a:t>
            </a:r>
            <a:r>
              <a:rPr lang="en-GB" b="1" dirty="0" err="1"/>
              <a:t>ligjit</a:t>
            </a:r>
            <a:r>
              <a:rPr lang="en-GB" b="1" dirty="0"/>
              <a:t> </a:t>
            </a:r>
            <a:r>
              <a:rPr lang="en-GB" dirty="0" err="1"/>
              <a:t>në</a:t>
            </a:r>
            <a:r>
              <a:rPr lang="en-GB" dirty="0"/>
              <a:t> </a:t>
            </a:r>
            <a:r>
              <a:rPr lang="en-GB" dirty="0" err="1"/>
              <a:t>të</a:t>
            </a:r>
            <a:r>
              <a:rPr lang="en-GB" dirty="0"/>
              <a:t> </a:t>
            </a:r>
            <a:r>
              <a:rPr lang="en-GB" dirty="0" err="1"/>
              <a:t>folur</a:t>
            </a:r>
            <a:r>
              <a:rPr lang="en-GB" dirty="0"/>
              <a:t> </a:t>
            </a:r>
            <a:r>
              <a:rPr lang="en-GB" dirty="0" err="1"/>
              <a:t>dhe</a:t>
            </a:r>
            <a:r>
              <a:rPr lang="en-GB" dirty="0"/>
              <a:t> </a:t>
            </a:r>
            <a:r>
              <a:rPr lang="en-GB" dirty="0" err="1"/>
              <a:t>të</a:t>
            </a:r>
            <a:r>
              <a:rPr lang="en-GB" dirty="0"/>
              <a:t> </a:t>
            </a:r>
            <a:r>
              <a:rPr lang="en-GB" dirty="0" err="1"/>
              <a:t>rregullave</a:t>
            </a:r>
            <a:r>
              <a:rPr lang="en-GB" dirty="0"/>
              <a:t> </a:t>
            </a:r>
            <a:r>
              <a:rPr lang="en-GB" dirty="0" err="1"/>
              <a:t>të</a:t>
            </a:r>
            <a:r>
              <a:rPr lang="en-GB" dirty="0"/>
              <a:t> </a:t>
            </a:r>
            <a:r>
              <a:rPr lang="en-GB" dirty="0" err="1"/>
              <a:t>gjykatës</a:t>
            </a:r>
            <a:r>
              <a:rPr lang="en-GB" dirty="0"/>
              <a:t>.</a:t>
            </a:r>
          </a:p>
          <a:p>
            <a:r>
              <a:rPr lang="en-GB" b="1" dirty="0" err="1"/>
              <a:t>Këshilla</a:t>
            </a:r>
            <a:r>
              <a:rPr lang="en-GB" b="1" dirty="0"/>
              <a:t> 20 -</a:t>
            </a:r>
            <a:r>
              <a:rPr lang="en-AL" b="1" dirty="0"/>
              <a:t>- </a:t>
            </a:r>
            <a:r>
              <a:rPr lang="en-GB" b="1" dirty="0" err="1"/>
              <a:t>Qëndroni</a:t>
            </a:r>
            <a:r>
              <a:rPr lang="en-GB" b="1" dirty="0"/>
              <a:t>  </a:t>
            </a:r>
            <a:r>
              <a:rPr lang="en-GB" b="1" dirty="0" err="1"/>
              <a:t>drejt</a:t>
            </a:r>
            <a:r>
              <a:rPr lang="en-GB" b="1" dirty="0"/>
              <a:t> </a:t>
            </a:r>
            <a:r>
              <a:rPr lang="en-GB" b="1" dirty="0" err="1"/>
              <a:t>dhe</a:t>
            </a:r>
            <a:r>
              <a:rPr lang="en-GB" b="1" dirty="0"/>
              <a:t> </a:t>
            </a:r>
            <a:r>
              <a:rPr lang="en-GB" b="1" dirty="0" err="1"/>
              <a:t>mos</a:t>
            </a:r>
            <a:r>
              <a:rPr lang="en-GB" b="1" dirty="0"/>
              <a:t> </a:t>
            </a:r>
            <a:r>
              <a:rPr lang="en-GB" b="1" dirty="0" err="1"/>
              <a:t>peshoni</a:t>
            </a:r>
            <a:r>
              <a:rPr lang="en-GB" b="1" dirty="0"/>
              <a:t> </a:t>
            </a:r>
            <a:r>
              <a:rPr lang="en-GB" dirty="0" err="1"/>
              <a:t>mbi</a:t>
            </a:r>
            <a:r>
              <a:rPr lang="en-GB" dirty="0"/>
              <a:t> </a:t>
            </a:r>
            <a:r>
              <a:rPr lang="en-GB" dirty="0" err="1"/>
              <a:t>krahët</a:t>
            </a:r>
            <a:r>
              <a:rPr lang="en-GB" dirty="0"/>
              <a:t> </a:t>
            </a:r>
            <a:r>
              <a:rPr lang="en-GB" dirty="0" err="1"/>
              <a:t>në</a:t>
            </a:r>
            <a:r>
              <a:rPr lang="en-GB" dirty="0"/>
              <a:t> </a:t>
            </a:r>
            <a:r>
              <a:rPr lang="en-GB" dirty="0" err="1"/>
              <a:t>tavolinë</a:t>
            </a:r>
            <a:r>
              <a:rPr lang="en-GB" dirty="0"/>
              <a:t>.  </a:t>
            </a:r>
            <a:r>
              <a:rPr lang="en-GB" dirty="0" err="1"/>
              <a:t>Asnjëherë</a:t>
            </a:r>
            <a:r>
              <a:rPr lang="en-GB" dirty="0"/>
              <a:t> </a:t>
            </a:r>
            <a:r>
              <a:rPr lang="en-GB" dirty="0" err="1"/>
              <a:t>mos</a:t>
            </a:r>
            <a:r>
              <a:rPr lang="en-GB" dirty="0"/>
              <a:t> e </a:t>
            </a:r>
            <a:r>
              <a:rPr lang="en-GB" dirty="0" err="1"/>
              <a:t>mbështetni</a:t>
            </a:r>
            <a:r>
              <a:rPr lang="en-GB" dirty="0"/>
              <a:t> </a:t>
            </a:r>
            <a:r>
              <a:rPr lang="en-GB" dirty="0" err="1"/>
              <a:t>gjurin</a:t>
            </a:r>
            <a:r>
              <a:rPr lang="en-GB" dirty="0"/>
              <a:t> </a:t>
            </a:r>
            <a:r>
              <a:rPr lang="en-GB" dirty="0" err="1"/>
              <a:t>ose</a:t>
            </a:r>
            <a:r>
              <a:rPr lang="en-GB" dirty="0"/>
              <a:t> </a:t>
            </a:r>
            <a:r>
              <a:rPr lang="en-GB" dirty="0" err="1"/>
              <a:t>këmbën</a:t>
            </a:r>
            <a:r>
              <a:rPr lang="en-GB" dirty="0"/>
              <a:t> </a:t>
            </a:r>
            <a:r>
              <a:rPr lang="en-GB" dirty="0" err="1"/>
              <a:t>në</a:t>
            </a:r>
            <a:r>
              <a:rPr lang="en-GB" dirty="0"/>
              <a:t> </a:t>
            </a:r>
            <a:r>
              <a:rPr lang="en-GB" dirty="0" err="1"/>
              <a:t>karrigen</a:t>
            </a:r>
            <a:r>
              <a:rPr lang="en-GB" dirty="0"/>
              <a:t> </a:t>
            </a:r>
            <a:r>
              <a:rPr lang="en-GB" dirty="0" err="1"/>
              <a:t>tuaj</a:t>
            </a:r>
            <a:r>
              <a:rPr lang="en-GB" dirty="0"/>
              <a:t> </a:t>
            </a:r>
            <a:r>
              <a:rPr lang="en-GB" dirty="0" err="1"/>
              <a:t>ose</a:t>
            </a:r>
            <a:r>
              <a:rPr lang="en-GB" dirty="0"/>
              <a:t> </a:t>
            </a:r>
            <a:r>
              <a:rPr lang="en-GB" dirty="0" err="1"/>
              <a:t>në</a:t>
            </a:r>
            <a:r>
              <a:rPr lang="en-GB" dirty="0"/>
              <a:t> </a:t>
            </a:r>
            <a:r>
              <a:rPr lang="en-GB" dirty="0" err="1"/>
              <a:t>atë</a:t>
            </a:r>
            <a:r>
              <a:rPr lang="en-GB" dirty="0"/>
              <a:t> </a:t>
            </a:r>
            <a:r>
              <a:rPr lang="en-GB" dirty="0" err="1"/>
              <a:t>afër</a:t>
            </a:r>
            <a:r>
              <a:rPr lang="en-GB" dirty="0"/>
              <a:t> </a:t>
            </a:r>
            <a:r>
              <a:rPr lang="en-GB" dirty="0" err="1"/>
              <a:t>jush</a:t>
            </a:r>
            <a:r>
              <a:rPr lang="en-GB" dirty="0"/>
              <a:t>. </a:t>
            </a:r>
            <a:r>
              <a:rPr lang="en-GB" dirty="0" err="1"/>
              <a:t>Përdorni</a:t>
            </a:r>
            <a:r>
              <a:rPr lang="en-GB" dirty="0"/>
              <a:t> </a:t>
            </a:r>
            <a:r>
              <a:rPr lang="en-GB" dirty="0" err="1"/>
              <a:t>gjeste</a:t>
            </a:r>
            <a:r>
              <a:rPr lang="en-GB" dirty="0"/>
              <a:t> </a:t>
            </a:r>
            <a:r>
              <a:rPr lang="en-GB" dirty="0" err="1"/>
              <a:t>minimale</a:t>
            </a:r>
            <a:r>
              <a:rPr lang="en-GB" dirty="0"/>
              <a:t> </a:t>
            </a:r>
            <a:r>
              <a:rPr lang="en-GB" dirty="0" err="1"/>
              <a:t>dhe</a:t>
            </a:r>
            <a:r>
              <a:rPr lang="en-GB" dirty="0"/>
              <a:t> </a:t>
            </a:r>
            <a:r>
              <a:rPr lang="en-GB" dirty="0" err="1"/>
              <a:t>të</a:t>
            </a:r>
            <a:r>
              <a:rPr lang="en-GB" dirty="0"/>
              <a:t> </a:t>
            </a:r>
            <a:r>
              <a:rPr lang="en-GB" dirty="0" err="1"/>
              <a:t>përshtatshme</a:t>
            </a:r>
            <a:r>
              <a:rPr lang="en-GB" dirty="0"/>
              <a:t> me </a:t>
            </a:r>
            <a:r>
              <a:rPr lang="en-GB" dirty="0" err="1"/>
              <a:t>duar</a:t>
            </a:r>
            <a:r>
              <a:rPr lang="en-GB" dirty="0"/>
              <a:t>. </a:t>
            </a:r>
          </a:p>
          <a:p>
            <a:r>
              <a:rPr lang="en-GB" b="1" dirty="0" err="1"/>
              <a:t>Këshilla</a:t>
            </a:r>
            <a:r>
              <a:rPr lang="en-GB" b="1" dirty="0"/>
              <a:t> 21 – </a:t>
            </a:r>
            <a:r>
              <a:rPr lang="en-GB" b="1" dirty="0" err="1"/>
              <a:t>Edukojini</a:t>
            </a:r>
            <a:r>
              <a:rPr lang="en-GB" b="1" dirty="0"/>
              <a:t> </a:t>
            </a:r>
            <a:r>
              <a:rPr lang="en-GB" b="1" dirty="0" err="1"/>
              <a:t>palët</a:t>
            </a:r>
            <a:r>
              <a:rPr lang="en-GB" b="1" dirty="0"/>
              <a:t> </a:t>
            </a:r>
            <a:r>
              <a:rPr lang="en-GB" b="1" dirty="0" err="1"/>
              <a:t>dhe</a:t>
            </a:r>
            <a:r>
              <a:rPr lang="en-GB" b="1" dirty="0"/>
              <a:t> </a:t>
            </a:r>
            <a:r>
              <a:rPr lang="en-GB" b="1" dirty="0" err="1"/>
              <a:t>publikun</a:t>
            </a:r>
            <a:r>
              <a:rPr lang="en-GB" b="1" dirty="0"/>
              <a:t> </a:t>
            </a:r>
            <a:r>
              <a:rPr lang="en-GB" b="1" dirty="0" err="1"/>
              <a:t>përmes</a:t>
            </a:r>
            <a:r>
              <a:rPr lang="en-GB" b="1" dirty="0"/>
              <a:t> </a:t>
            </a:r>
            <a:r>
              <a:rPr lang="en-GB" b="1" dirty="0" err="1"/>
              <a:t>procesit</a:t>
            </a:r>
            <a:r>
              <a:rPr lang="en-GB" dirty="0"/>
              <a:t>. </a:t>
            </a:r>
            <a:r>
              <a:rPr lang="en-GB" dirty="0" err="1"/>
              <a:t>Kujdesuni</a:t>
            </a:r>
            <a:r>
              <a:rPr lang="en-GB" dirty="0"/>
              <a:t> </a:t>
            </a:r>
            <a:r>
              <a:rPr lang="en-GB" dirty="0" err="1"/>
              <a:t>të</a:t>
            </a:r>
            <a:r>
              <a:rPr lang="en-GB" dirty="0"/>
              <a:t> </a:t>
            </a:r>
            <a:r>
              <a:rPr lang="en-GB" dirty="0" err="1"/>
              <a:t>shmangni</a:t>
            </a:r>
            <a:r>
              <a:rPr lang="en-GB" dirty="0"/>
              <a:t> </a:t>
            </a:r>
            <a:r>
              <a:rPr lang="en-GB" dirty="0" err="1"/>
              <a:t>shtrëngim</a:t>
            </a:r>
            <a:r>
              <a:rPr lang="en-GB" dirty="0"/>
              <a:t> apo </a:t>
            </a:r>
            <a:r>
              <a:rPr lang="en-GB" dirty="0" err="1"/>
              <a:t>ngacmim</a:t>
            </a:r>
            <a:r>
              <a:rPr lang="en-GB" dirty="0"/>
              <a:t>. </a:t>
            </a:r>
            <a:r>
              <a:rPr lang="en-GB" dirty="0" err="1"/>
              <a:t>Presionin</a:t>
            </a:r>
            <a:r>
              <a:rPr lang="en-GB" dirty="0"/>
              <a:t> </a:t>
            </a:r>
            <a:r>
              <a:rPr lang="en-GB" dirty="0" err="1"/>
              <a:t>dhe</a:t>
            </a:r>
            <a:r>
              <a:rPr lang="en-GB" dirty="0"/>
              <a:t> </a:t>
            </a:r>
            <a:r>
              <a:rPr lang="en-GB" dirty="0" err="1"/>
              <a:t>ngacmimin</a:t>
            </a:r>
            <a:r>
              <a:rPr lang="en-GB" dirty="0"/>
              <a:t> e </a:t>
            </a:r>
            <a:r>
              <a:rPr lang="en-GB" dirty="0" err="1"/>
              <a:t>palëve</a:t>
            </a:r>
            <a:r>
              <a:rPr lang="en-GB" dirty="0"/>
              <a:t> </a:t>
            </a:r>
            <a:r>
              <a:rPr lang="en-GB" dirty="0" err="1"/>
              <a:t>ndaj</a:t>
            </a:r>
            <a:r>
              <a:rPr lang="en-GB" dirty="0"/>
              <a:t> </a:t>
            </a:r>
            <a:r>
              <a:rPr lang="en-GB" dirty="0" err="1"/>
              <a:t>njëra-tjetrës</a:t>
            </a:r>
            <a:r>
              <a:rPr lang="en-GB" dirty="0"/>
              <a:t> </a:t>
            </a:r>
            <a:r>
              <a:rPr lang="en-GB" dirty="0" err="1"/>
              <a:t>gjatë</a:t>
            </a:r>
            <a:r>
              <a:rPr lang="en-GB" dirty="0"/>
              <a:t> </a:t>
            </a:r>
            <a:r>
              <a:rPr lang="en-GB" dirty="0" err="1"/>
              <a:t>ekzaminimi</a:t>
            </a:r>
            <a:r>
              <a:rPr lang="en-GB" dirty="0"/>
              <a:t> </a:t>
            </a:r>
            <a:r>
              <a:rPr lang="en-GB" dirty="0" err="1"/>
              <a:t>i</a:t>
            </a:r>
            <a:r>
              <a:rPr lang="en-GB" dirty="0"/>
              <a:t> </a:t>
            </a:r>
            <a:r>
              <a:rPr lang="en-GB" dirty="0" err="1"/>
              <a:t>kryqëzuar</a:t>
            </a:r>
            <a:endParaRPr lang="en-GB" dirty="0"/>
          </a:p>
          <a:p>
            <a:endParaRPr lang="en-GB" dirty="0"/>
          </a:p>
        </p:txBody>
      </p:sp>
      <p:pic>
        <p:nvPicPr>
          <p:cNvPr id="14338" name="Picture 2" descr="judge with a hammer. scales of justice">
            <a:extLst>
              <a:ext uri="{FF2B5EF4-FFF2-40B4-BE49-F238E27FC236}">
                <a16:creationId xmlns:a16="http://schemas.microsoft.com/office/drawing/2014/main" id="{C410BB88-F025-D6E4-7A9A-FDEF9CAC41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1" y="3429001"/>
            <a:ext cx="5143499"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7153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D211A-E880-CFC2-E7D8-667FB43D6086}"/>
              </a:ext>
            </a:extLst>
          </p:cNvPr>
          <p:cNvSpPr>
            <a:spLocks noGrp="1"/>
          </p:cNvSpPr>
          <p:nvPr>
            <p:ph type="title"/>
          </p:nvPr>
        </p:nvSpPr>
        <p:spPr>
          <a:xfrm>
            <a:off x="838200" y="365125"/>
            <a:ext cx="10515600" cy="583999"/>
          </a:xfrm>
        </p:spPr>
        <p:txBody>
          <a:bodyPr>
            <a:normAutofit fontScale="90000"/>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n</a:t>
            </a:r>
            <a:r>
              <a:rPr lang="en-GB" b="1" dirty="0" err="1">
                <a:latin typeface="+mn-lt"/>
              </a:rPr>
              <a:t>ë</a:t>
            </a:r>
            <a:r>
              <a:rPr lang="en-AL" b="1" dirty="0">
                <a:latin typeface="+mn-lt"/>
              </a:rPr>
              <a:t> sall</a:t>
            </a:r>
            <a:r>
              <a:rPr lang="en-GB" b="1" dirty="0" err="1">
                <a:latin typeface="+mn-lt"/>
              </a:rPr>
              <a:t>ë</a:t>
            </a:r>
            <a:r>
              <a:rPr lang="en-AL" b="1" dirty="0">
                <a:latin typeface="+mn-lt"/>
              </a:rPr>
              <a:t>n e gjyqit</a:t>
            </a:r>
            <a:endParaRPr lang="en-AL" dirty="0"/>
          </a:p>
        </p:txBody>
      </p:sp>
      <p:sp>
        <p:nvSpPr>
          <p:cNvPr id="3" name="Content Placeholder 2">
            <a:extLst>
              <a:ext uri="{FF2B5EF4-FFF2-40B4-BE49-F238E27FC236}">
                <a16:creationId xmlns:a16="http://schemas.microsoft.com/office/drawing/2014/main" id="{403BCF90-0647-3E6A-54A2-1BEB8183C3DF}"/>
              </a:ext>
            </a:extLst>
          </p:cNvPr>
          <p:cNvSpPr>
            <a:spLocks noGrp="1"/>
          </p:cNvSpPr>
          <p:nvPr>
            <p:ph idx="1"/>
          </p:nvPr>
        </p:nvSpPr>
        <p:spPr>
          <a:xfrm>
            <a:off x="0" y="1064872"/>
            <a:ext cx="7458075" cy="5706318"/>
          </a:xfrm>
        </p:spPr>
        <p:txBody>
          <a:bodyPr>
            <a:normAutofit fontScale="92500" lnSpcReduction="10000"/>
          </a:bodyPr>
          <a:lstStyle/>
          <a:p>
            <a:r>
              <a:rPr lang="en-GB" b="1" dirty="0" err="1"/>
              <a:t>Këshilla</a:t>
            </a:r>
            <a:r>
              <a:rPr lang="en-GB" b="1" dirty="0"/>
              <a:t> 22 – </a:t>
            </a:r>
            <a:r>
              <a:rPr lang="en-GB" b="1" dirty="0" err="1"/>
              <a:t>Njihuni</a:t>
            </a:r>
            <a:r>
              <a:rPr lang="en-GB" b="1" dirty="0"/>
              <a:t> me </a:t>
            </a:r>
            <a:r>
              <a:rPr lang="en-GB" b="1" dirty="0" err="1"/>
              <a:t>teknoogjinë</a:t>
            </a:r>
            <a:r>
              <a:rPr lang="en-GB" b="1" dirty="0"/>
              <a:t> e </a:t>
            </a:r>
            <a:r>
              <a:rPr lang="en-GB" b="1" dirty="0" err="1"/>
              <a:t>përdorur</a:t>
            </a:r>
            <a:r>
              <a:rPr lang="en-GB" b="1" dirty="0"/>
              <a:t> </a:t>
            </a:r>
            <a:r>
              <a:rPr lang="en-GB" b="1" dirty="0" err="1"/>
              <a:t>në</a:t>
            </a:r>
            <a:r>
              <a:rPr lang="en-GB" b="1" dirty="0"/>
              <a:t> </a:t>
            </a:r>
            <a:r>
              <a:rPr lang="en-GB" b="1" dirty="0" err="1"/>
              <a:t>gjykatë</a:t>
            </a:r>
            <a:r>
              <a:rPr lang="en-GB" b="1" dirty="0"/>
              <a:t> </a:t>
            </a:r>
            <a:r>
              <a:rPr lang="en-GB" dirty="0" err="1"/>
              <a:t>për</a:t>
            </a:r>
            <a:r>
              <a:rPr lang="en-GB" dirty="0"/>
              <a:t> </a:t>
            </a:r>
            <a:r>
              <a:rPr lang="en-GB" dirty="0" err="1"/>
              <a:t>regjistrimin</a:t>
            </a:r>
            <a:r>
              <a:rPr lang="en-GB" dirty="0"/>
              <a:t> audio </a:t>
            </a:r>
            <a:r>
              <a:rPr lang="en-GB" dirty="0" err="1"/>
              <a:t>ose</a:t>
            </a:r>
            <a:r>
              <a:rPr lang="en-GB" dirty="0"/>
              <a:t> video </a:t>
            </a:r>
            <a:r>
              <a:rPr lang="en-GB" dirty="0" err="1"/>
              <a:t>të</a:t>
            </a:r>
            <a:r>
              <a:rPr lang="en-GB" dirty="0"/>
              <a:t> </a:t>
            </a:r>
            <a:r>
              <a:rPr lang="en-GB" dirty="0" err="1"/>
              <a:t>procesit</a:t>
            </a:r>
            <a:r>
              <a:rPr lang="en-GB" dirty="0"/>
              <a:t>. </a:t>
            </a:r>
            <a:r>
              <a:rPr lang="en-GB" dirty="0" err="1"/>
              <a:t>Kontrolloni</a:t>
            </a:r>
            <a:r>
              <a:rPr lang="en-GB" dirty="0"/>
              <a:t> </a:t>
            </a:r>
            <a:r>
              <a:rPr lang="en-GB" dirty="0" err="1"/>
              <a:t>nëse</a:t>
            </a:r>
            <a:r>
              <a:rPr lang="en-GB" dirty="0"/>
              <a:t> DVD player </a:t>
            </a:r>
            <a:r>
              <a:rPr lang="en-GB" dirty="0" err="1"/>
              <a:t>është</a:t>
            </a:r>
            <a:r>
              <a:rPr lang="en-GB" dirty="0"/>
              <a:t> duke </a:t>
            </a:r>
            <a:r>
              <a:rPr lang="en-GB" dirty="0" err="1"/>
              <a:t>punuar</a:t>
            </a:r>
            <a:r>
              <a:rPr lang="en-GB" dirty="0"/>
              <a:t> </a:t>
            </a:r>
            <a:r>
              <a:rPr lang="en-GB" dirty="0" err="1"/>
              <a:t>dhe</a:t>
            </a:r>
            <a:r>
              <a:rPr lang="en-GB" dirty="0"/>
              <a:t> </a:t>
            </a:r>
            <a:r>
              <a:rPr lang="en-GB" dirty="0" err="1"/>
              <a:t>gati</a:t>
            </a:r>
            <a:r>
              <a:rPr lang="en-GB" dirty="0"/>
              <a:t> </a:t>
            </a:r>
            <a:r>
              <a:rPr lang="en-GB" dirty="0" err="1"/>
              <a:t>në</a:t>
            </a:r>
            <a:r>
              <a:rPr lang="en-GB" dirty="0"/>
              <a:t> </a:t>
            </a:r>
            <a:r>
              <a:rPr lang="en-GB" dirty="0" err="1"/>
              <a:t>konsultim</a:t>
            </a:r>
            <a:r>
              <a:rPr lang="en-GB" dirty="0"/>
              <a:t> me </a:t>
            </a:r>
            <a:r>
              <a:rPr lang="en-GB" dirty="0" err="1"/>
              <a:t>oficerin</a:t>
            </a:r>
            <a:r>
              <a:rPr lang="en-GB" dirty="0"/>
              <a:t> e </a:t>
            </a:r>
            <a:r>
              <a:rPr lang="en-GB" dirty="0" err="1"/>
              <a:t>gjykatës</a:t>
            </a:r>
            <a:r>
              <a:rPr lang="en-GB" dirty="0"/>
              <a:t> </a:t>
            </a:r>
            <a:r>
              <a:rPr lang="en-GB" dirty="0" err="1"/>
              <a:t>dhe</a:t>
            </a:r>
            <a:r>
              <a:rPr lang="en-GB" dirty="0"/>
              <a:t> </a:t>
            </a:r>
            <a:r>
              <a:rPr lang="en-GB" dirty="0" err="1"/>
              <a:t>bashkëpunëtorin</a:t>
            </a:r>
            <a:r>
              <a:rPr lang="en-GB" dirty="0"/>
              <a:t> e </a:t>
            </a:r>
            <a:r>
              <a:rPr lang="en-GB" dirty="0" err="1"/>
              <a:t>gjyqtarit</a:t>
            </a:r>
            <a:r>
              <a:rPr lang="en-GB" dirty="0"/>
              <a:t>.</a:t>
            </a:r>
          </a:p>
          <a:p>
            <a:r>
              <a:rPr lang="en-GB" b="1" dirty="0" err="1"/>
              <a:t>Këshilla</a:t>
            </a:r>
            <a:r>
              <a:rPr lang="en-GB" b="1" dirty="0"/>
              <a:t> 23 – Mos </a:t>
            </a:r>
            <a:r>
              <a:rPr lang="en-GB" b="1" dirty="0" err="1"/>
              <a:t>bëni</a:t>
            </a:r>
            <a:r>
              <a:rPr lang="en-GB" b="1" dirty="0"/>
              <a:t> </a:t>
            </a:r>
            <a:r>
              <a:rPr lang="en-GB" b="1" dirty="0" err="1"/>
              <a:t>zhurmë</a:t>
            </a:r>
            <a:r>
              <a:rPr lang="en-GB" b="1" dirty="0"/>
              <a:t> me </a:t>
            </a:r>
            <a:r>
              <a:rPr lang="en-GB" b="1" dirty="0" err="1"/>
              <a:t>mjetet</a:t>
            </a:r>
            <a:r>
              <a:rPr lang="en-GB" b="1" dirty="0"/>
              <a:t> e </a:t>
            </a:r>
            <a:r>
              <a:rPr lang="en-GB" b="1" dirty="0" err="1"/>
              <a:t>punës</a:t>
            </a:r>
            <a:r>
              <a:rPr lang="en-GB" b="1" dirty="0"/>
              <a:t> </a:t>
            </a:r>
            <a:r>
              <a:rPr lang="en-GB" b="1" dirty="0" err="1"/>
              <a:t>q</a:t>
            </a:r>
            <a:r>
              <a:rPr lang="en-GB" dirty="0" err="1"/>
              <a:t>ë</a:t>
            </a:r>
            <a:r>
              <a:rPr lang="en-GB" dirty="0"/>
              <a:t> </a:t>
            </a:r>
            <a:r>
              <a:rPr lang="en-GB" dirty="0" err="1"/>
              <a:t>keni</a:t>
            </a:r>
            <a:r>
              <a:rPr lang="en-GB" dirty="0"/>
              <a:t> </a:t>
            </a:r>
            <a:r>
              <a:rPr lang="en-GB" dirty="0" err="1"/>
              <a:t>në</a:t>
            </a:r>
            <a:r>
              <a:rPr lang="en-GB" dirty="0"/>
              <a:t> </a:t>
            </a:r>
            <a:r>
              <a:rPr lang="en-GB" dirty="0" err="1"/>
              <a:t>dispozicion</a:t>
            </a:r>
            <a:r>
              <a:rPr lang="en-GB" dirty="0"/>
              <a:t>.  </a:t>
            </a:r>
            <a:r>
              <a:rPr lang="en-GB" dirty="0" err="1"/>
              <a:t>Lëvizni</a:t>
            </a:r>
            <a:r>
              <a:rPr lang="en-GB" dirty="0"/>
              <a:t> </a:t>
            </a:r>
            <a:r>
              <a:rPr lang="en-GB" dirty="0" err="1"/>
              <a:t>letrat</a:t>
            </a:r>
            <a:r>
              <a:rPr lang="en-GB" dirty="0"/>
              <a:t> </a:t>
            </a:r>
            <a:r>
              <a:rPr lang="en-GB" dirty="0" err="1"/>
              <a:t>dhe</a:t>
            </a:r>
            <a:r>
              <a:rPr lang="en-GB" dirty="0"/>
              <a:t> </a:t>
            </a:r>
            <a:r>
              <a:rPr lang="en-GB" dirty="0" err="1"/>
              <a:t>mbani</a:t>
            </a:r>
            <a:r>
              <a:rPr lang="en-GB" dirty="0"/>
              <a:t> </a:t>
            </a:r>
            <a:r>
              <a:rPr lang="en-GB" dirty="0" err="1"/>
              <a:t>shënime</a:t>
            </a:r>
            <a:r>
              <a:rPr lang="en-GB" dirty="0"/>
              <a:t> </a:t>
            </a:r>
            <a:r>
              <a:rPr lang="en-GB" dirty="0" err="1"/>
              <a:t>në</a:t>
            </a:r>
            <a:r>
              <a:rPr lang="en-GB" dirty="0"/>
              <a:t> </a:t>
            </a:r>
            <a:r>
              <a:rPr lang="en-GB" dirty="0" err="1"/>
              <a:t>heshtje</a:t>
            </a:r>
            <a:r>
              <a:rPr lang="en-GB" dirty="0"/>
              <a:t>.</a:t>
            </a:r>
          </a:p>
          <a:p>
            <a:r>
              <a:rPr lang="en-GB" b="1" dirty="0" err="1"/>
              <a:t>Këshilla</a:t>
            </a:r>
            <a:r>
              <a:rPr lang="en-GB" b="1" dirty="0"/>
              <a:t> 24 - Mos </a:t>
            </a:r>
            <a:r>
              <a:rPr lang="en-GB" b="1" dirty="0" err="1"/>
              <a:t>kaloni</a:t>
            </a:r>
            <a:r>
              <a:rPr lang="en-GB" b="1" dirty="0"/>
              <a:t> </a:t>
            </a:r>
            <a:r>
              <a:rPr lang="en-GB" b="1" dirty="0" err="1"/>
              <a:t>shënime</a:t>
            </a:r>
            <a:r>
              <a:rPr lang="en-GB" b="1" dirty="0"/>
              <a:t> </a:t>
            </a:r>
            <a:r>
              <a:rPr lang="en-GB" b="1" dirty="0" err="1"/>
              <a:t>te</a:t>
            </a:r>
            <a:r>
              <a:rPr lang="en-GB" b="1" dirty="0"/>
              <a:t> </a:t>
            </a:r>
            <a:r>
              <a:rPr lang="en-GB" b="1" dirty="0" err="1"/>
              <a:t>anëtarët</a:t>
            </a:r>
            <a:r>
              <a:rPr lang="en-GB" b="1" dirty="0"/>
              <a:t> e </a:t>
            </a:r>
            <a:r>
              <a:rPr lang="en-GB" b="1" dirty="0" err="1"/>
              <a:t>trupit</a:t>
            </a:r>
            <a:r>
              <a:rPr lang="en-GB" b="1" dirty="0"/>
              <a:t> </a:t>
            </a:r>
            <a:r>
              <a:rPr lang="en-GB" b="1" dirty="0" err="1"/>
              <a:t>gjykues</a:t>
            </a:r>
            <a:r>
              <a:rPr lang="en-GB" b="1" dirty="0"/>
              <a:t> </a:t>
            </a:r>
            <a:r>
              <a:rPr lang="en-GB" dirty="0" err="1"/>
              <a:t>dhe</a:t>
            </a:r>
            <a:r>
              <a:rPr lang="en-GB" dirty="0"/>
              <a:t> </a:t>
            </a:r>
            <a:r>
              <a:rPr lang="en-GB" dirty="0" err="1"/>
              <a:t>te</a:t>
            </a:r>
            <a:r>
              <a:rPr lang="en-GB" dirty="0"/>
              <a:t> </a:t>
            </a:r>
            <a:r>
              <a:rPr lang="en-GB" dirty="0" err="1"/>
              <a:t>sekretarja</a:t>
            </a:r>
            <a:r>
              <a:rPr lang="en-GB" dirty="0"/>
              <a:t>. Mos </a:t>
            </a:r>
            <a:r>
              <a:rPr lang="en-GB" dirty="0" err="1"/>
              <a:t>pëshpëritni</a:t>
            </a:r>
            <a:r>
              <a:rPr lang="en-GB" dirty="0"/>
              <a:t>.</a:t>
            </a:r>
          </a:p>
          <a:p>
            <a:r>
              <a:rPr lang="en-GB" b="1" dirty="0" err="1"/>
              <a:t>Këshilla</a:t>
            </a:r>
            <a:r>
              <a:rPr lang="en-GB" b="1" dirty="0"/>
              <a:t> 25 - </a:t>
            </a:r>
            <a:r>
              <a:rPr lang="en-GB" b="1" dirty="0" err="1"/>
              <a:t>Asnjëherë</a:t>
            </a:r>
            <a:r>
              <a:rPr lang="en-GB" b="1" dirty="0"/>
              <a:t> </a:t>
            </a:r>
            <a:r>
              <a:rPr lang="en-GB" b="1" dirty="0" err="1"/>
              <a:t>mos</a:t>
            </a:r>
            <a:r>
              <a:rPr lang="en-GB" b="1" dirty="0"/>
              <a:t> </a:t>
            </a:r>
            <a:r>
              <a:rPr lang="en-GB" b="1" dirty="0" err="1"/>
              <a:t>i</a:t>
            </a:r>
            <a:r>
              <a:rPr lang="en-GB" b="1" dirty="0"/>
              <a:t> </a:t>
            </a:r>
            <a:r>
              <a:rPr lang="en-GB" b="1" dirty="0" err="1"/>
              <a:t>grumbulloni</a:t>
            </a:r>
            <a:r>
              <a:rPr lang="en-GB" b="1" dirty="0"/>
              <a:t> </a:t>
            </a:r>
            <a:r>
              <a:rPr lang="en-GB" b="1" dirty="0" err="1"/>
              <a:t>sendet</a:t>
            </a:r>
            <a:r>
              <a:rPr lang="en-GB" b="1" dirty="0"/>
              <a:t> </a:t>
            </a:r>
            <a:r>
              <a:rPr lang="en-GB" dirty="0" err="1"/>
              <a:t>dhe</a:t>
            </a:r>
            <a:r>
              <a:rPr lang="en-GB" dirty="0"/>
              <a:t> </a:t>
            </a:r>
            <a:r>
              <a:rPr lang="en-GB" dirty="0" err="1"/>
              <a:t>mjetet</a:t>
            </a:r>
            <a:r>
              <a:rPr lang="en-GB" dirty="0"/>
              <a:t> e </a:t>
            </a:r>
            <a:r>
              <a:rPr lang="en-GB" dirty="0" err="1"/>
              <a:t>punës</a:t>
            </a:r>
            <a:r>
              <a:rPr lang="en-GB" dirty="0"/>
              <a:t> (</a:t>
            </a:r>
            <a:r>
              <a:rPr lang="en-GB" dirty="0" err="1"/>
              <a:t>letra</a:t>
            </a:r>
            <a:r>
              <a:rPr lang="en-GB" dirty="0"/>
              <a:t> </a:t>
            </a:r>
            <a:r>
              <a:rPr lang="en-GB" dirty="0" err="1"/>
              <a:t>stilolapsa</a:t>
            </a:r>
            <a:r>
              <a:rPr lang="en-GB" dirty="0"/>
              <a:t>, </a:t>
            </a:r>
            <a:r>
              <a:rPr lang="en-GB" dirty="0" err="1"/>
              <a:t>etj</a:t>
            </a:r>
            <a:r>
              <a:rPr lang="en-GB" dirty="0"/>
              <a:t>) </a:t>
            </a:r>
            <a:r>
              <a:rPr lang="en-GB" dirty="0" err="1"/>
              <a:t>përpara</a:t>
            </a:r>
            <a:r>
              <a:rPr lang="en-GB" dirty="0"/>
              <a:t> se </a:t>
            </a:r>
            <a:r>
              <a:rPr lang="en-GB" dirty="0" err="1"/>
              <a:t>çështja</a:t>
            </a:r>
            <a:r>
              <a:rPr lang="en-GB" dirty="0"/>
              <a:t> </a:t>
            </a:r>
            <a:r>
              <a:rPr lang="en-GB" dirty="0" err="1"/>
              <a:t>të</a:t>
            </a:r>
            <a:r>
              <a:rPr lang="en-GB" dirty="0"/>
              <a:t> </a:t>
            </a:r>
            <a:r>
              <a:rPr lang="en-GB" dirty="0" err="1"/>
              <a:t>përfundojë</a:t>
            </a:r>
            <a:r>
              <a:rPr lang="en-GB" dirty="0"/>
              <a:t> </a:t>
            </a:r>
            <a:r>
              <a:rPr lang="en-GB" dirty="0" err="1"/>
              <a:t>seanca</a:t>
            </a:r>
            <a:r>
              <a:rPr lang="en-GB" dirty="0"/>
              <a:t>. Ka </a:t>
            </a:r>
            <a:r>
              <a:rPr lang="en-GB" dirty="0" err="1"/>
              <a:t>mjaft</a:t>
            </a:r>
            <a:r>
              <a:rPr lang="en-GB" dirty="0"/>
              <a:t> </a:t>
            </a:r>
            <a:r>
              <a:rPr lang="en-GB" dirty="0" err="1"/>
              <a:t>kohë</a:t>
            </a:r>
            <a:r>
              <a:rPr lang="en-GB" dirty="0"/>
              <a:t> </a:t>
            </a:r>
            <a:r>
              <a:rPr lang="en-GB" dirty="0" err="1"/>
              <a:t>për</a:t>
            </a:r>
            <a:r>
              <a:rPr lang="en-GB" dirty="0"/>
              <a:t> </a:t>
            </a:r>
            <a:r>
              <a:rPr lang="en-GB" dirty="0" err="1"/>
              <a:t>të</a:t>
            </a:r>
            <a:r>
              <a:rPr lang="en-GB" dirty="0"/>
              <a:t> </a:t>
            </a:r>
            <a:r>
              <a:rPr lang="en-GB" dirty="0" err="1"/>
              <a:t>paketuar</a:t>
            </a:r>
            <a:r>
              <a:rPr lang="en-GB" dirty="0"/>
              <a:t> </a:t>
            </a:r>
            <a:r>
              <a:rPr lang="en-GB" dirty="0" err="1"/>
              <a:t>librat</a:t>
            </a:r>
            <a:r>
              <a:rPr lang="en-GB" dirty="0"/>
              <a:t>, </a:t>
            </a:r>
            <a:r>
              <a:rPr lang="en-GB" dirty="0" err="1"/>
              <a:t>kodet</a:t>
            </a:r>
            <a:r>
              <a:rPr lang="en-GB" dirty="0"/>
              <a:t> </a:t>
            </a:r>
            <a:r>
              <a:rPr lang="en-GB" dirty="0" err="1"/>
              <a:t>dhe</a:t>
            </a:r>
            <a:r>
              <a:rPr lang="en-GB" dirty="0"/>
              <a:t> </a:t>
            </a:r>
            <a:r>
              <a:rPr lang="en-GB" dirty="0" err="1"/>
              <a:t>letrat</a:t>
            </a:r>
            <a:r>
              <a:rPr lang="en-GB" dirty="0"/>
              <a:t> </a:t>
            </a:r>
            <a:r>
              <a:rPr lang="en-GB" dirty="0" err="1"/>
              <a:t>pasi</a:t>
            </a:r>
            <a:r>
              <a:rPr lang="en-GB" dirty="0"/>
              <a:t> </a:t>
            </a:r>
            <a:r>
              <a:rPr lang="en-GB" dirty="0" err="1"/>
              <a:t>të</a:t>
            </a:r>
            <a:r>
              <a:rPr lang="en-GB" dirty="0"/>
              <a:t> </a:t>
            </a:r>
            <a:r>
              <a:rPr lang="en-GB" dirty="0" err="1"/>
              <a:t>përfundojë</a:t>
            </a:r>
            <a:r>
              <a:rPr lang="en-GB" dirty="0"/>
              <a:t> </a:t>
            </a:r>
            <a:r>
              <a:rPr lang="en-GB" dirty="0" err="1"/>
              <a:t>çështja</a:t>
            </a:r>
            <a:r>
              <a:rPr lang="en-GB" dirty="0"/>
              <a:t>.</a:t>
            </a:r>
          </a:p>
        </p:txBody>
      </p:sp>
      <p:pic>
        <p:nvPicPr>
          <p:cNvPr id="15362" name="Picture 2" descr="justice and law concept.Male judge in a courtroom  the gavel, working with smart phone and laptop and digital tablet computer on wood table">
            <a:extLst>
              <a:ext uri="{FF2B5EF4-FFF2-40B4-BE49-F238E27FC236}">
                <a16:creationId xmlns:a16="http://schemas.microsoft.com/office/drawing/2014/main" id="{410E9CF6-9CD4-DE50-93CB-A0065ADC3E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1228" y="4733893"/>
            <a:ext cx="4213393" cy="1918813"/>
          </a:xfrm>
          <a:prstGeom prst="rect">
            <a:avLst/>
          </a:prstGeom>
          <a:noFill/>
          <a:extLst>
            <a:ext uri="{909E8E84-426E-40DD-AFC4-6F175D3DCCD1}">
              <a14:hiddenFill xmlns:a14="http://schemas.microsoft.com/office/drawing/2010/main">
                <a:solidFill>
                  <a:srgbClr val="FFFFFF"/>
                </a:solidFill>
              </a14:hiddenFill>
            </a:ext>
          </a:extLst>
        </p:spPr>
      </p:pic>
      <p:pic>
        <p:nvPicPr>
          <p:cNvPr id="15364" name="Picture 4" descr="microphone, hammer of a judge on a wooden background.">
            <a:extLst>
              <a:ext uri="{FF2B5EF4-FFF2-40B4-BE49-F238E27FC236}">
                <a16:creationId xmlns:a16="http://schemas.microsoft.com/office/drawing/2014/main" id="{846ACD2B-B0F1-2D20-03BD-CC6FACD4BA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8075" y="1317508"/>
            <a:ext cx="45720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5977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43882-E3BD-8B4E-93ED-19BFA24F6529}"/>
              </a:ext>
            </a:extLst>
          </p:cNvPr>
          <p:cNvSpPr>
            <a:spLocks noGrp="1"/>
          </p:cNvSpPr>
          <p:nvPr>
            <p:ph type="title"/>
          </p:nvPr>
        </p:nvSpPr>
        <p:spPr>
          <a:xfrm>
            <a:off x="7767636" y="952742"/>
            <a:ext cx="4262438" cy="711321"/>
          </a:xfrm>
        </p:spPr>
        <p:txBody>
          <a:bodyPr>
            <a:normAutofit fontScale="90000"/>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pas seanc</a:t>
            </a:r>
            <a:r>
              <a:rPr lang="en-GB" b="1" dirty="0" err="1">
                <a:latin typeface="+mn-lt"/>
              </a:rPr>
              <a:t>ës</a:t>
            </a:r>
            <a:endParaRPr lang="en-AL" dirty="0"/>
          </a:p>
        </p:txBody>
      </p:sp>
      <p:sp>
        <p:nvSpPr>
          <p:cNvPr id="3" name="Content Placeholder 2">
            <a:extLst>
              <a:ext uri="{FF2B5EF4-FFF2-40B4-BE49-F238E27FC236}">
                <a16:creationId xmlns:a16="http://schemas.microsoft.com/office/drawing/2014/main" id="{F3660166-76DD-6713-FC80-8A6FA4C591FC}"/>
              </a:ext>
            </a:extLst>
          </p:cNvPr>
          <p:cNvSpPr>
            <a:spLocks noGrp="1"/>
          </p:cNvSpPr>
          <p:nvPr>
            <p:ph idx="1"/>
          </p:nvPr>
        </p:nvSpPr>
        <p:spPr>
          <a:xfrm>
            <a:off x="0" y="0"/>
            <a:ext cx="7243763" cy="6858000"/>
          </a:xfrm>
        </p:spPr>
        <p:txBody>
          <a:bodyPr>
            <a:normAutofit/>
          </a:bodyPr>
          <a:lstStyle/>
          <a:p>
            <a:r>
              <a:rPr lang="en-GB" b="1" dirty="0" err="1"/>
              <a:t>Këshilla</a:t>
            </a:r>
            <a:r>
              <a:rPr lang="en-GB" b="1" dirty="0"/>
              <a:t> 27 </a:t>
            </a:r>
            <a:r>
              <a:rPr lang="en-GB" dirty="0"/>
              <a:t>- Pas </a:t>
            </a:r>
            <a:r>
              <a:rPr lang="en-GB" dirty="0" err="1"/>
              <a:t>seancës</a:t>
            </a:r>
            <a:r>
              <a:rPr lang="en-GB" dirty="0"/>
              <a:t> </a:t>
            </a:r>
            <a:r>
              <a:rPr lang="en-GB" dirty="0" err="1"/>
              <a:t>gjyqësore</a:t>
            </a:r>
            <a:r>
              <a:rPr lang="en-GB" dirty="0"/>
              <a:t> </a:t>
            </a:r>
            <a:r>
              <a:rPr lang="en-GB" dirty="0" err="1"/>
              <a:t>ose</a:t>
            </a:r>
            <a:r>
              <a:rPr lang="en-GB" dirty="0"/>
              <a:t> pas </a:t>
            </a:r>
            <a:r>
              <a:rPr lang="en-GB" dirty="0" err="1"/>
              <a:t>dhënies</a:t>
            </a:r>
            <a:r>
              <a:rPr lang="en-GB" dirty="0"/>
              <a:t> </a:t>
            </a:r>
            <a:r>
              <a:rPr lang="en-GB" dirty="0" err="1"/>
              <a:t>së</a:t>
            </a:r>
            <a:r>
              <a:rPr lang="en-GB" dirty="0"/>
              <a:t> </a:t>
            </a:r>
            <a:r>
              <a:rPr lang="en-GB" dirty="0" err="1"/>
              <a:t>vendimit</a:t>
            </a:r>
            <a:r>
              <a:rPr lang="en-GB" dirty="0"/>
              <a:t> </a:t>
            </a:r>
            <a:r>
              <a:rPr lang="en-GB" dirty="0" err="1"/>
              <a:t>të</a:t>
            </a:r>
            <a:r>
              <a:rPr lang="en-GB" dirty="0"/>
              <a:t> </a:t>
            </a:r>
            <a:r>
              <a:rPr lang="en-GB" dirty="0" err="1"/>
              <a:t>gjykatës</a:t>
            </a:r>
            <a:r>
              <a:rPr lang="en-GB" dirty="0"/>
              <a:t> </a:t>
            </a:r>
            <a:r>
              <a:rPr lang="en-GB" b="1" dirty="0" err="1"/>
              <a:t>asnjëherë</a:t>
            </a:r>
            <a:r>
              <a:rPr lang="en-GB" b="1" dirty="0"/>
              <a:t> </a:t>
            </a:r>
            <a:r>
              <a:rPr lang="en-GB" b="1" dirty="0" err="1"/>
              <a:t>mos</a:t>
            </a:r>
            <a:r>
              <a:rPr lang="en-GB" b="1" dirty="0"/>
              <a:t> </a:t>
            </a:r>
            <a:r>
              <a:rPr lang="en-GB" b="1" dirty="0" err="1"/>
              <a:t>fol</a:t>
            </a:r>
            <a:r>
              <a:rPr lang="en-GB" b="1" dirty="0"/>
              <a:t> me </a:t>
            </a:r>
            <a:r>
              <a:rPr lang="en-GB" b="1" dirty="0" err="1"/>
              <a:t>nënçmim</a:t>
            </a:r>
            <a:r>
              <a:rPr lang="en-GB" b="1" dirty="0"/>
              <a:t> </a:t>
            </a:r>
            <a:r>
              <a:rPr lang="en-GB" b="1" dirty="0" err="1"/>
              <a:t>për</a:t>
            </a:r>
            <a:r>
              <a:rPr lang="en-GB" b="1" dirty="0"/>
              <a:t> </a:t>
            </a:r>
            <a:r>
              <a:rPr lang="en-GB" b="1" dirty="0" err="1"/>
              <a:t>një</a:t>
            </a:r>
            <a:r>
              <a:rPr lang="en-GB" b="1" dirty="0"/>
              <a:t> </a:t>
            </a:r>
            <a:r>
              <a:rPr lang="en-GB" b="1" dirty="0" err="1"/>
              <a:t>koleg</a:t>
            </a:r>
            <a:r>
              <a:rPr lang="en-GB" b="1" dirty="0"/>
              <a:t>,</a:t>
            </a:r>
            <a:r>
              <a:rPr lang="en-GB" dirty="0"/>
              <a:t> </a:t>
            </a:r>
            <a:r>
              <a:rPr lang="en-GB" dirty="0" err="1"/>
              <a:t>prokuror</a:t>
            </a:r>
            <a:r>
              <a:rPr lang="en-GB" dirty="0"/>
              <a:t>, </a:t>
            </a:r>
            <a:r>
              <a:rPr lang="en-GB" dirty="0" err="1"/>
              <a:t>avokat</a:t>
            </a:r>
            <a:r>
              <a:rPr lang="en-GB" dirty="0"/>
              <a:t>, </a:t>
            </a:r>
            <a:r>
              <a:rPr lang="en-GB" dirty="0" err="1"/>
              <a:t>gjyqtar</a:t>
            </a:r>
            <a:r>
              <a:rPr lang="en-GB" dirty="0"/>
              <a:t>, </a:t>
            </a:r>
            <a:r>
              <a:rPr lang="en-GB" dirty="0" err="1"/>
              <a:t>ekspert</a:t>
            </a:r>
            <a:r>
              <a:rPr lang="en-GB" dirty="0"/>
              <a:t>, </a:t>
            </a:r>
            <a:r>
              <a:rPr lang="en-GB" dirty="0" err="1"/>
              <a:t>etj</a:t>
            </a:r>
            <a:r>
              <a:rPr lang="en-GB" dirty="0"/>
              <a:t>. </a:t>
            </a:r>
            <a:r>
              <a:rPr lang="en-GB" b="1" dirty="0" err="1"/>
              <a:t>Nuk</a:t>
            </a:r>
            <a:r>
              <a:rPr lang="en-GB" b="1" dirty="0"/>
              <a:t> ka </a:t>
            </a:r>
            <a:r>
              <a:rPr lang="en-GB" b="1" dirty="0" err="1"/>
              <a:t>asnjë</a:t>
            </a:r>
            <a:r>
              <a:rPr lang="en-GB" b="1" dirty="0"/>
              <a:t> </a:t>
            </a:r>
            <a:r>
              <a:rPr lang="en-GB" b="1" dirty="0" err="1"/>
              <a:t>justifikim</a:t>
            </a:r>
            <a:r>
              <a:rPr lang="en-GB" b="1" dirty="0"/>
              <a:t>, apo </a:t>
            </a:r>
            <a:r>
              <a:rPr lang="en-GB" b="1" dirty="0" err="1"/>
              <a:t>arsye</a:t>
            </a:r>
            <a:r>
              <a:rPr lang="en-GB" b="1" dirty="0"/>
              <a:t>, </a:t>
            </a:r>
            <a:r>
              <a:rPr lang="en-GB" b="1" dirty="0" err="1"/>
              <a:t>për</a:t>
            </a:r>
            <a:r>
              <a:rPr lang="en-GB" b="1" dirty="0"/>
              <a:t> </a:t>
            </a:r>
            <a:r>
              <a:rPr lang="en-GB" b="1" dirty="0" err="1"/>
              <a:t>të</a:t>
            </a:r>
            <a:r>
              <a:rPr lang="en-GB" b="1" dirty="0"/>
              <a:t> </a:t>
            </a:r>
            <a:r>
              <a:rPr lang="en-GB" b="1" dirty="0" err="1"/>
              <a:t>qenë</a:t>
            </a:r>
            <a:r>
              <a:rPr lang="en-GB" b="1" dirty="0"/>
              <a:t> </a:t>
            </a:r>
            <a:r>
              <a:rPr lang="en-GB" b="1" dirty="0" err="1"/>
              <a:t>kritik</a:t>
            </a:r>
            <a:r>
              <a:rPr lang="en-GB" b="1" dirty="0"/>
              <a:t> </a:t>
            </a:r>
            <a:r>
              <a:rPr lang="en-GB" b="1" dirty="0" err="1"/>
              <a:t>i</a:t>
            </a:r>
            <a:r>
              <a:rPr lang="en-GB" b="1" dirty="0"/>
              <a:t> </a:t>
            </a:r>
            <a:r>
              <a:rPr lang="en-GB" b="1" dirty="0" err="1"/>
              <a:t>padrejtë</a:t>
            </a:r>
            <a:r>
              <a:rPr lang="en-GB" dirty="0"/>
              <a:t>. </a:t>
            </a:r>
            <a:r>
              <a:rPr lang="en-GB" dirty="0" err="1"/>
              <a:t>Kjo</a:t>
            </a:r>
            <a:r>
              <a:rPr lang="en-GB" dirty="0"/>
              <a:t> </a:t>
            </a:r>
            <a:r>
              <a:rPr lang="en-GB" dirty="0" err="1"/>
              <a:t>është</a:t>
            </a:r>
            <a:r>
              <a:rPr lang="en-GB" dirty="0"/>
              <a:t> </a:t>
            </a:r>
            <a:r>
              <a:rPr lang="en-GB" dirty="0" err="1"/>
              <a:t>veçanërisht</a:t>
            </a:r>
            <a:r>
              <a:rPr lang="en-GB" dirty="0"/>
              <a:t> e </a:t>
            </a:r>
            <a:r>
              <a:rPr lang="en-GB" dirty="0" err="1"/>
              <a:t>rëndësishme</a:t>
            </a:r>
            <a:r>
              <a:rPr lang="en-GB" dirty="0"/>
              <a:t> </a:t>
            </a:r>
            <a:r>
              <a:rPr lang="en-GB" dirty="0" err="1"/>
              <a:t>kur</a:t>
            </a:r>
            <a:r>
              <a:rPr lang="en-GB" dirty="0"/>
              <a:t> </a:t>
            </a:r>
            <a:r>
              <a:rPr lang="en-GB" dirty="0" err="1"/>
              <a:t>kritika</a:t>
            </a:r>
            <a:r>
              <a:rPr lang="en-GB" dirty="0"/>
              <a:t> </a:t>
            </a:r>
            <a:r>
              <a:rPr lang="en-GB" dirty="0" err="1"/>
              <a:t>përbën</a:t>
            </a:r>
            <a:r>
              <a:rPr lang="en-GB" dirty="0"/>
              <a:t> </a:t>
            </a:r>
            <a:r>
              <a:rPr lang="en-GB" dirty="0" err="1"/>
              <a:t>një</a:t>
            </a:r>
            <a:r>
              <a:rPr lang="en-GB" dirty="0"/>
              <a:t> </a:t>
            </a:r>
            <a:r>
              <a:rPr lang="en-GB" dirty="0" err="1"/>
              <a:t>sulm</a:t>
            </a:r>
            <a:r>
              <a:rPr lang="en-GB" dirty="0"/>
              <a:t> personal </a:t>
            </a:r>
            <a:r>
              <a:rPr lang="en-GB" dirty="0" err="1"/>
              <a:t>ndaj</a:t>
            </a:r>
            <a:r>
              <a:rPr lang="en-GB" dirty="0"/>
              <a:t> </a:t>
            </a:r>
            <a:r>
              <a:rPr lang="en-GB" dirty="0" err="1"/>
              <a:t>një</a:t>
            </a:r>
            <a:r>
              <a:rPr lang="en-GB" dirty="0"/>
              <a:t> </a:t>
            </a:r>
            <a:r>
              <a:rPr lang="en-GB" dirty="0" err="1"/>
              <a:t>personi</a:t>
            </a:r>
            <a:r>
              <a:rPr lang="en-GB" dirty="0"/>
              <a:t> </a:t>
            </a:r>
            <a:r>
              <a:rPr lang="en-GB" dirty="0" err="1"/>
              <a:t>ose</a:t>
            </a:r>
            <a:r>
              <a:rPr lang="en-GB" dirty="0"/>
              <a:t> </a:t>
            </a:r>
            <a:r>
              <a:rPr lang="en-GB" dirty="0" err="1"/>
              <a:t>bazohet</a:t>
            </a:r>
            <a:r>
              <a:rPr lang="en-GB" dirty="0"/>
              <a:t> </a:t>
            </a:r>
            <a:r>
              <a:rPr lang="en-GB" dirty="0" err="1"/>
              <a:t>në</a:t>
            </a:r>
            <a:r>
              <a:rPr lang="en-GB" dirty="0"/>
              <a:t> </a:t>
            </a:r>
            <a:r>
              <a:rPr lang="en-GB" dirty="0" err="1"/>
              <a:t>perceptimin</a:t>
            </a:r>
            <a:r>
              <a:rPr lang="en-GB" dirty="0"/>
              <a:t> </a:t>
            </a:r>
            <a:r>
              <a:rPr lang="en-GB" dirty="0" err="1"/>
              <a:t>tuaj</a:t>
            </a:r>
            <a:r>
              <a:rPr lang="en-GB" dirty="0"/>
              <a:t> </a:t>
            </a:r>
            <a:r>
              <a:rPr lang="en-GB" dirty="0" err="1"/>
              <a:t>subjektiv</a:t>
            </a:r>
            <a:r>
              <a:rPr lang="en-GB" dirty="0"/>
              <a:t> </a:t>
            </a:r>
            <a:r>
              <a:rPr lang="en-GB" dirty="0" err="1"/>
              <a:t>dhe</a:t>
            </a:r>
            <a:r>
              <a:rPr lang="en-GB" dirty="0"/>
              <a:t> </a:t>
            </a:r>
            <a:r>
              <a:rPr lang="en-GB" dirty="0" err="1"/>
              <a:t>një</a:t>
            </a:r>
            <a:r>
              <a:rPr lang="en-GB" dirty="0"/>
              <a:t> </a:t>
            </a:r>
            <a:r>
              <a:rPr lang="en-GB" dirty="0" err="1"/>
              <a:t>mungesë</a:t>
            </a:r>
            <a:r>
              <a:rPr lang="en-GB" dirty="0"/>
              <a:t> </a:t>
            </a:r>
            <a:r>
              <a:rPr lang="en-GB" dirty="0" err="1"/>
              <a:t>serioze</a:t>
            </a:r>
            <a:r>
              <a:rPr lang="en-GB" dirty="0"/>
              <a:t> </a:t>
            </a:r>
            <a:r>
              <a:rPr lang="en-GB" dirty="0" err="1"/>
              <a:t>të</a:t>
            </a:r>
            <a:r>
              <a:rPr lang="en-GB" dirty="0"/>
              <a:t> </a:t>
            </a:r>
            <a:r>
              <a:rPr lang="en-GB" dirty="0" err="1"/>
              <a:t>të</a:t>
            </a:r>
            <a:r>
              <a:rPr lang="en-GB" dirty="0"/>
              <a:t> </a:t>
            </a:r>
            <a:r>
              <a:rPr lang="en-GB" dirty="0" err="1"/>
              <a:t>kuptuarit</a:t>
            </a:r>
            <a:r>
              <a:rPr lang="en-GB" dirty="0"/>
              <a:t> </a:t>
            </a:r>
            <a:r>
              <a:rPr lang="en-GB" dirty="0" err="1"/>
              <a:t>për</a:t>
            </a:r>
            <a:r>
              <a:rPr lang="en-GB" dirty="0"/>
              <a:t> </a:t>
            </a:r>
            <a:r>
              <a:rPr lang="en-GB" dirty="0" err="1"/>
              <a:t>rolin</a:t>
            </a:r>
            <a:r>
              <a:rPr lang="en-GB" dirty="0"/>
              <a:t> e </a:t>
            </a:r>
            <a:r>
              <a:rPr lang="en-GB" dirty="0" err="1"/>
              <a:t>gjyqtarit</a:t>
            </a:r>
            <a:r>
              <a:rPr lang="en-GB" dirty="0"/>
              <a:t>. </a:t>
            </a:r>
          </a:p>
          <a:p>
            <a:r>
              <a:rPr lang="en-GB" b="1" dirty="0" err="1"/>
              <a:t>Këshilla</a:t>
            </a:r>
            <a:r>
              <a:rPr lang="en-GB" b="1" dirty="0"/>
              <a:t> 28 - </a:t>
            </a:r>
            <a:r>
              <a:rPr lang="en-GB" b="1" dirty="0" err="1"/>
              <a:t>Asnjëherë</a:t>
            </a:r>
            <a:r>
              <a:rPr lang="en-GB" b="1" dirty="0"/>
              <a:t> </a:t>
            </a:r>
            <a:r>
              <a:rPr lang="en-GB" b="1" dirty="0" err="1"/>
              <a:t>mos</a:t>
            </a:r>
            <a:r>
              <a:rPr lang="en-GB" b="1" dirty="0"/>
              <a:t> </a:t>
            </a:r>
            <a:r>
              <a:rPr lang="en-GB" b="1" dirty="0" err="1"/>
              <a:t>kritikoni</a:t>
            </a:r>
            <a:r>
              <a:rPr lang="en-GB" b="1" dirty="0"/>
              <a:t> </a:t>
            </a:r>
            <a:r>
              <a:rPr lang="en-GB" b="1" dirty="0" err="1"/>
              <a:t>ose</a:t>
            </a:r>
            <a:r>
              <a:rPr lang="en-GB" b="1" dirty="0"/>
              <a:t> </a:t>
            </a:r>
            <a:r>
              <a:rPr lang="en-GB" b="1" dirty="0" err="1"/>
              <a:t>pretendoni</a:t>
            </a:r>
            <a:r>
              <a:rPr lang="en-GB" b="1" dirty="0"/>
              <a:t> </a:t>
            </a:r>
            <a:r>
              <a:rPr lang="en-GB" b="1" dirty="0" err="1"/>
              <a:t>të</a:t>
            </a:r>
            <a:r>
              <a:rPr lang="en-GB" b="1" dirty="0"/>
              <a:t> "</a:t>
            </a:r>
            <a:r>
              <a:rPr lang="en-GB" b="1" dirty="0" err="1"/>
              <a:t>korrigjoni</a:t>
            </a:r>
            <a:r>
              <a:rPr lang="en-GB" b="1" dirty="0"/>
              <a:t>" </a:t>
            </a:r>
            <a:r>
              <a:rPr lang="en-GB" b="1" dirty="0" err="1"/>
              <a:t>aftësitë</a:t>
            </a:r>
            <a:r>
              <a:rPr lang="en-GB" b="1" dirty="0"/>
              <a:t> e </a:t>
            </a:r>
            <a:r>
              <a:rPr lang="en-GB" b="1" dirty="0" err="1"/>
              <a:t>kolegëve</a:t>
            </a:r>
            <a:r>
              <a:rPr lang="en-GB" b="1" dirty="0"/>
              <a:t> </a:t>
            </a:r>
            <a:r>
              <a:rPr lang="en-GB" b="1" dirty="0" err="1"/>
              <a:t>ose</a:t>
            </a:r>
            <a:r>
              <a:rPr lang="en-GB" b="1" dirty="0"/>
              <a:t> </a:t>
            </a:r>
            <a:r>
              <a:rPr lang="en-GB" b="1" dirty="0" err="1"/>
              <a:t>sjelljen</a:t>
            </a:r>
            <a:r>
              <a:rPr lang="en-GB" b="1" dirty="0"/>
              <a:t> e tyre</a:t>
            </a:r>
            <a:r>
              <a:rPr lang="en-GB" dirty="0"/>
              <a:t>. </a:t>
            </a:r>
            <a:r>
              <a:rPr lang="en-GB" dirty="0" err="1"/>
              <a:t>Aktivitetet</a:t>
            </a:r>
            <a:r>
              <a:rPr lang="en-GB" dirty="0"/>
              <a:t> </a:t>
            </a:r>
            <a:r>
              <a:rPr lang="en-GB" dirty="0" err="1"/>
              <a:t>sociale</a:t>
            </a:r>
            <a:r>
              <a:rPr lang="en-GB" dirty="0"/>
              <a:t>, </a:t>
            </a:r>
            <a:r>
              <a:rPr lang="en-GB" dirty="0" err="1"/>
              <a:t>konferencat</a:t>
            </a:r>
            <a:r>
              <a:rPr lang="en-GB" dirty="0"/>
              <a:t> </a:t>
            </a:r>
            <a:r>
              <a:rPr lang="en-GB" dirty="0" err="1"/>
              <a:t>dhe</a:t>
            </a:r>
            <a:r>
              <a:rPr lang="en-GB" dirty="0"/>
              <a:t> </a:t>
            </a:r>
            <a:r>
              <a:rPr lang="en-GB" dirty="0" err="1"/>
              <a:t>festat</a:t>
            </a:r>
            <a:r>
              <a:rPr lang="en-GB" dirty="0"/>
              <a:t> </a:t>
            </a:r>
            <a:r>
              <a:rPr lang="en-GB" dirty="0" err="1"/>
              <a:t>në</a:t>
            </a:r>
            <a:r>
              <a:rPr lang="en-GB" dirty="0"/>
              <a:t> </a:t>
            </a:r>
            <a:r>
              <a:rPr lang="en-GB" dirty="0" err="1"/>
              <a:t>përgjithësi</a:t>
            </a:r>
            <a:r>
              <a:rPr lang="en-GB" dirty="0"/>
              <a:t>, </a:t>
            </a:r>
            <a:r>
              <a:rPr lang="en-GB" dirty="0" err="1"/>
              <a:t>emisionet</a:t>
            </a:r>
            <a:r>
              <a:rPr lang="en-GB" dirty="0"/>
              <a:t> </a:t>
            </a:r>
            <a:r>
              <a:rPr lang="en-GB" dirty="0" err="1"/>
              <a:t>televizive</a:t>
            </a:r>
            <a:r>
              <a:rPr lang="en-GB" dirty="0"/>
              <a:t>, </a:t>
            </a:r>
            <a:r>
              <a:rPr lang="en-GB" dirty="0" err="1"/>
              <a:t>intervistat</a:t>
            </a:r>
            <a:r>
              <a:rPr lang="en-GB" dirty="0"/>
              <a:t> me </a:t>
            </a:r>
            <a:r>
              <a:rPr lang="en-GB" dirty="0" err="1"/>
              <a:t>gazetarët</a:t>
            </a:r>
            <a:r>
              <a:rPr lang="en-GB" dirty="0"/>
              <a:t> </a:t>
            </a:r>
            <a:r>
              <a:rPr lang="en-GB" dirty="0" err="1"/>
              <a:t>nuk</a:t>
            </a:r>
            <a:r>
              <a:rPr lang="en-GB" dirty="0"/>
              <a:t> </a:t>
            </a:r>
            <a:r>
              <a:rPr lang="en-GB" dirty="0" err="1"/>
              <a:t>janë</a:t>
            </a:r>
            <a:r>
              <a:rPr lang="en-GB" dirty="0"/>
              <a:t> </a:t>
            </a:r>
            <a:r>
              <a:rPr lang="en-GB" dirty="0" err="1"/>
              <a:t>vende</a:t>
            </a:r>
            <a:r>
              <a:rPr lang="en-GB" dirty="0"/>
              <a:t> </a:t>
            </a:r>
            <a:r>
              <a:rPr lang="en-GB" dirty="0" err="1"/>
              <a:t>të</a:t>
            </a:r>
            <a:r>
              <a:rPr lang="en-GB" dirty="0"/>
              <a:t> </a:t>
            </a:r>
            <a:r>
              <a:rPr lang="en-GB" dirty="0" err="1"/>
              <a:t>përshtatshme</a:t>
            </a:r>
            <a:r>
              <a:rPr lang="en-GB" dirty="0"/>
              <a:t> </a:t>
            </a:r>
            <a:r>
              <a:rPr lang="en-GB" dirty="0" err="1"/>
              <a:t>për</a:t>
            </a:r>
            <a:r>
              <a:rPr lang="en-GB" dirty="0"/>
              <a:t> </a:t>
            </a:r>
            <a:r>
              <a:rPr lang="en-GB" dirty="0" err="1"/>
              <a:t>të</a:t>
            </a:r>
            <a:r>
              <a:rPr lang="en-GB" dirty="0"/>
              <a:t> </a:t>
            </a:r>
            <a:r>
              <a:rPr lang="en-GB" dirty="0" err="1"/>
              <a:t>ndarë</a:t>
            </a:r>
            <a:r>
              <a:rPr lang="en-GB" dirty="0"/>
              <a:t> </a:t>
            </a:r>
            <a:r>
              <a:rPr lang="en-GB" dirty="0" err="1"/>
              <a:t>përshtypjet</a:t>
            </a:r>
            <a:r>
              <a:rPr lang="en-GB" dirty="0"/>
              <a:t> e </a:t>
            </a:r>
            <a:r>
              <a:rPr lang="en-GB" dirty="0" err="1"/>
              <a:t>një</a:t>
            </a:r>
            <a:r>
              <a:rPr lang="en-GB" dirty="0"/>
              <a:t> </a:t>
            </a:r>
            <a:r>
              <a:rPr lang="en-GB" dirty="0" err="1"/>
              <a:t>dite</a:t>
            </a:r>
            <a:r>
              <a:rPr lang="en-GB" dirty="0"/>
              <a:t> </a:t>
            </a:r>
            <a:r>
              <a:rPr lang="en-GB" dirty="0" err="1"/>
              <a:t>gjykimi</a:t>
            </a:r>
            <a:r>
              <a:rPr lang="en-GB" dirty="0"/>
              <a:t>.</a:t>
            </a:r>
          </a:p>
          <a:p>
            <a:endParaRPr lang="en-GB" dirty="0"/>
          </a:p>
          <a:p>
            <a:endParaRPr lang="en-GB" dirty="0"/>
          </a:p>
        </p:txBody>
      </p:sp>
      <p:pic>
        <p:nvPicPr>
          <p:cNvPr id="16386" name="Picture 2" descr="elderly angry judge in the courtroom">
            <a:extLst>
              <a:ext uri="{FF2B5EF4-FFF2-40B4-BE49-F238E27FC236}">
                <a16:creationId xmlns:a16="http://schemas.microsoft.com/office/drawing/2014/main" id="{795A2DDC-F09F-4D4D-2EB5-DBDFCAEBFF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0" y="2476258"/>
            <a:ext cx="51435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7757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43882-E3BD-8B4E-93ED-19BFA24F6529}"/>
              </a:ext>
            </a:extLst>
          </p:cNvPr>
          <p:cNvSpPr>
            <a:spLocks noGrp="1"/>
          </p:cNvSpPr>
          <p:nvPr>
            <p:ph type="title"/>
          </p:nvPr>
        </p:nvSpPr>
        <p:spPr>
          <a:xfrm>
            <a:off x="7158038" y="1238492"/>
            <a:ext cx="4584700" cy="711321"/>
          </a:xfrm>
        </p:spPr>
        <p:txBody>
          <a:bodyPr>
            <a:normAutofit fontScale="90000"/>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n</a:t>
            </a:r>
            <a:r>
              <a:rPr lang="en-GB" b="1" dirty="0" err="1">
                <a:latin typeface="+mn-lt"/>
              </a:rPr>
              <a:t>ë</a:t>
            </a:r>
            <a:r>
              <a:rPr lang="en-AL" b="1" dirty="0">
                <a:latin typeface="+mn-lt"/>
              </a:rPr>
              <a:t> sall</a:t>
            </a:r>
            <a:r>
              <a:rPr lang="en-GB" b="1" dirty="0" err="1">
                <a:latin typeface="+mn-lt"/>
              </a:rPr>
              <a:t>ë</a:t>
            </a:r>
            <a:r>
              <a:rPr lang="en-AL" b="1" dirty="0">
                <a:latin typeface="+mn-lt"/>
              </a:rPr>
              <a:t>n e gjyqit</a:t>
            </a:r>
            <a:endParaRPr lang="en-AL" dirty="0"/>
          </a:p>
        </p:txBody>
      </p:sp>
      <p:sp>
        <p:nvSpPr>
          <p:cNvPr id="3" name="Content Placeholder 2">
            <a:extLst>
              <a:ext uri="{FF2B5EF4-FFF2-40B4-BE49-F238E27FC236}">
                <a16:creationId xmlns:a16="http://schemas.microsoft.com/office/drawing/2014/main" id="{F3660166-76DD-6713-FC80-8A6FA4C591FC}"/>
              </a:ext>
            </a:extLst>
          </p:cNvPr>
          <p:cNvSpPr>
            <a:spLocks noGrp="1"/>
          </p:cNvSpPr>
          <p:nvPr>
            <p:ph idx="1"/>
          </p:nvPr>
        </p:nvSpPr>
        <p:spPr>
          <a:xfrm>
            <a:off x="0" y="571500"/>
            <a:ext cx="6769100" cy="6286500"/>
          </a:xfrm>
        </p:spPr>
        <p:txBody>
          <a:bodyPr>
            <a:normAutofit/>
          </a:bodyPr>
          <a:lstStyle/>
          <a:p>
            <a:r>
              <a:rPr lang="en-GB" b="1" dirty="0" err="1"/>
              <a:t>Këshilla</a:t>
            </a:r>
            <a:r>
              <a:rPr lang="en-GB" b="1" dirty="0"/>
              <a:t> 29 - </a:t>
            </a:r>
            <a:r>
              <a:rPr lang="en-GB" b="1" dirty="0" err="1"/>
              <a:t>Jashtë</a:t>
            </a:r>
            <a:r>
              <a:rPr lang="en-GB" b="1" dirty="0"/>
              <a:t> </a:t>
            </a:r>
            <a:r>
              <a:rPr lang="en-GB" b="1" dirty="0" err="1"/>
              <a:t>gjykatës</a:t>
            </a:r>
            <a:r>
              <a:rPr lang="en-GB" b="1" dirty="0"/>
              <a:t> </a:t>
            </a:r>
            <a:r>
              <a:rPr lang="en-GB" b="1" dirty="0" err="1"/>
              <a:t>ju</a:t>
            </a:r>
            <a:r>
              <a:rPr lang="en-GB" b="1" dirty="0"/>
              <a:t> </a:t>
            </a:r>
            <a:r>
              <a:rPr lang="en-GB" b="1" dirty="0" err="1"/>
              <a:t>duhet</a:t>
            </a:r>
            <a:r>
              <a:rPr lang="en-GB" b="1" dirty="0"/>
              <a:t> </a:t>
            </a:r>
            <a:r>
              <a:rPr lang="en-GB" b="1" dirty="0" err="1"/>
              <a:t>të</a:t>
            </a:r>
            <a:r>
              <a:rPr lang="en-GB" b="1" dirty="0"/>
              <a:t> </a:t>
            </a:r>
            <a:r>
              <a:rPr lang="en-GB" b="1" dirty="0" err="1"/>
              <a:t>shmangni</a:t>
            </a:r>
            <a:r>
              <a:rPr lang="en-GB" b="1" dirty="0"/>
              <a:t> </a:t>
            </a:r>
            <a:r>
              <a:rPr lang="en-GB" b="1" dirty="0" err="1"/>
              <a:t>kontaktin</a:t>
            </a:r>
            <a:r>
              <a:rPr lang="en-GB" b="1" dirty="0"/>
              <a:t> e </a:t>
            </a:r>
            <a:r>
              <a:rPr lang="en-GB" b="1" dirty="0" err="1"/>
              <a:t>drejtpërdrejtë</a:t>
            </a:r>
            <a:r>
              <a:rPr lang="en-GB" b="1" dirty="0"/>
              <a:t> </a:t>
            </a:r>
            <a:r>
              <a:rPr lang="en-GB" dirty="0" err="1"/>
              <a:t>dhe</a:t>
            </a:r>
            <a:r>
              <a:rPr lang="en-GB" dirty="0"/>
              <a:t> personal me </a:t>
            </a:r>
            <a:r>
              <a:rPr lang="en-GB" dirty="0" err="1"/>
              <a:t>palët</a:t>
            </a:r>
            <a:r>
              <a:rPr lang="en-GB" dirty="0"/>
              <a:t> </a:t>
            </a:r>
            <a:r>
              <a:rPr lang="en-GB" dirty="0" err="1"/>
              <a:t>dhe</a:t>
            </a:r>
            <a:r>
              <a:rPr lang="en-GB" dirty="0"/>
              <a:t> </a:t>
            </a:r>
            <a:r>
              <a:rPr lang="en-GB" dirty="0" err="1"/>
              <a:t>pjesëmarrësit</a:t>
            </a:r>
            <a:r>
              <a:rPr lang="en-GB" dirty="0"/>
              <a:t> </a:t>
            </a:r>
            <a:r>
              <a:rPr lang="en-GB" dirty="0" err="1"/>
              <a:t>në</a:t>
            </a:r>
            <a:r>
              <a:rPr lang="en-GB" dirty="0"/>
              <a:t> </a:t>
            </a:r>
            <a:r>
              <a:rPr lang="en-GB" dirty="0" err="1"/>
              <a:t>gjykim</a:t>
            </a:r>
            <a:r>
              <a:rPr lang="en-GB" dirty="0"/>
              <a:t>.</a:t>
            </a:r>
          </a:p>
          <a:p>
            <a:r>
              <a:rPr lang="en-GB" b="1" dirty="0" err="1"/>
              <a:t>Këshilla</a:t>
            </a:r>
            <a:r>
              <a:rPr lang="en-GB" b="1" dirty="0"/>
              <a:t> 30 - </a:t>
            </a:r>
            <a:r>
              <a:rPr lang="en-GB" b="1" dirty="0" err="1"/>
              <a:t>Shmangni</a:t>
            </a:r>
            <a:r>
              <a:rPr lang="en-GB" b="1" dirty="0"/>
              <a:t> </a:t>
            </a:r>
            <a:r>
              <a:rPr lang="en-GB" b="1" dirty="0" err="1"/>
              <a:t>diskutimin</a:t>
            </a:r>
            <a:r>
              <a:rPr lang="en-GB" b="1" dirty="0"/>
              <a:t> </a:t>
            </a:r>
            <a:r>
              <a:rPr lang="en-GB" b="1" dirty="0" err="1"/>
              <a:t>publik</a:t>
            </a:r>
            <a:r>
              <a:rPr lang="en-GB" b="1" dirty="0"/>
              <a:t> </a:t>
            </a:r>
            <a:r>
              <a:rPr lang="en-GB" b="1" dirty="0" err="1"/>
              <a:t>të</a:t>
            </a:r>
            <a:r>
              <a:rPr lang="en-GB" b="1" dirty="0"/>
              <a:t> </a:t>
            </a:r>
            <a:r>
              <a:rPr lang="en-GB" b="1" dirty="0" err="1"/>
              <a:t>çështjes</a:t>
            </a:r>
            <a:r>
              <a:rPr lang="en-GB" b="1" dirty="0"/>
              <a:t> </a:t>
            </a:r>
            <a:r>
              <a:rPr lang="en-GB" b="1" dirty="0" err="1"/>
              <a:t>suaj</a:t>
            </a:r>
            <a:r>
              <a:rPr lang="en-GB" dirty="0"/>
              <a:t>. </a:t>
            </a:r>
            <a:r>
              <a:rPr lang="en-GB" dirty="0" err="1"/>
              <a:t>Cështjet</a:t>
            </a:r>
            <a:r>
              <a:rPr lang="en-GB" dirty="0"/>
              <a:t> </a:t>
            </a:r>
            <a:r>
              <a:rPr lang="en-GB" dirty="0" err="1"/>
              <a:t>gjyqësore</a:t>
            </a:r>
            <a:r>
              <a:rPr lang="en-GB" dirty="0"/>
              <a:t> </a:t>
            </a:r>
            <a:r>
              <a:rPr lang="en-GB" dirty="0" err="1"/>
              <a:t>nuk</a:t>
            </a:r>
            <a:r>
              <a:rPr lang="en-GB" dirty="0"/>
              <a:t> </a:t>
            </a:r>
            <a:r>
              <a:rPr lang="en-GB" dirty="0" err="1"/>
              <a:t>janë</a:t>
            </a:r>
            <a:r>
              <a:rPr lang="en-GB" dirty="0"/>
              <a:t> </a:t>
            </a:r>
            <a:r>
              <a:rPr lang="en-GB" dirty="0" err="1"/>
              <a:t>ushqim</a:t>
            </a:r>
            <a:r>
              <a:rPr lang="en-GB" dirty="0"/>
              <a:t> </a:t>
            </a:r>
            <a:r>
              <a:rPr lang="en-GB" dirty="0" err="1"/>
              <a:t>publik</a:t>
            </a:r>
            <a:r>
              <a:rPr lang="en-GB" dirty="0"/>
              <a:t> </a:t>
            </a:r>
            <a:r>
              <a:rPr lang="en-GB" dirty="0" err="1"/>
              <a:t>ose</a:t>
            </a:r>
            <a:r>
              <a:rPr lang="en-GB" dirty="0"/>
              <a:t> </a:t>
            </a:r>
            <a:r>
              <a:rPr lang="en-GB" dirty="0" err="1"/>
              <a:t>të</a:t>
            </a:r>
            <a:r>
              <a:rPr lang="en-GB" dirty="0"/>
              <a:t> </a:t>
            </a:r>
            <a:r>
              <a:rPr lang="en-GB" dirty="0" err="1"/>
              <a:t>hapura</a:t>
            </a:r>
            <a:r>
              <a:rPr lang="en-GB" dirty="0"/>
              <a:t> </a:t>
            </a:r>
            <a:r>
              <a:rPr lang="en-GB" dirty="0" err="1"/>
              <a:t>për</a:t>
            </a:r>
            <a:r>
              <a:rPr lang="en-GB" dirty="0"/>
              <a:t> </a:t>
            </a:r>
            <a:r>
              <a:rPr lang="en-GB" dirty="0" err="1"/>
              <a:t>diskutim</a:t>
            </a:r>
            <a:r>
              <a:rPr lang="en-GB" dirty="0"/>
              <a:t> </a:t>
            </a:r>
            <a:r>
              <a:rPr lang="en-GB" dirty="0" err="1"/>
              <a:t>në</a:t>
            </a:r>
            <a:r>
              <a:rPr lang="en-GB" dirty="0"/>
              <a:t> </a:t>
            </a:r>
            <a:r>
              <a:rPr lang="en-GB" dirty="0" err="1"/>
              <a:t>konferenca</a:t>
            </a:r>
            <a:r>
              <a:rPr lang="en-GB" dirty="0"/>
              <a:t> </a:t>
            </a:r>
            <a:r>
              <a:rPr lang="en-GB" dirty="0" err="1"/>
              <a:t>ligjore</a:t>
            </a:r>
            <a:r>
              <a:rPr lang="en-GB" dirty="0"/>
              <a:t>. </a:t>
            </a:r>
            <a:r>
              <a:rPr lang="en-GB" dirty="0" err="1"/>
              <a:t>Ngjarje</a:t>
            </a:r>
            <a:r>
              <a:rPr lang="en-GB" dirty="0"/>
              <a:t> </a:t>
            </a:r>
            <a:r>
              <a:rPr lang="en-GB" dirty="0" err="1"/>
              <a:t>të</a:t>
            </a:r>
            <a:r>
              <a:rPr lang="en-GB" dirty="0"/>
              <a:t> tilla jo </a:t>
            </a:r>
            <a:r>
              <a:rPr lang="en-GB" dirty="0" err="1"/>
              <a:t>vetëm</a:t>
            </a:r>
            <a:r>
              <a:rPr lang="en-GB" dirty="0"/>
              <a:t> </a:t>
            </a:r>
            <a:r>
              <a:rPr lang="en-GB" dirty="0" err="1"/>
              <a:t>që</a:t>
            </a:r>
            <a:r>
              <a:rPr lang="en-GB" dirty="0"/>
              <a:t> </a:t>
            </a:r>
            <a:r>
              <a:rPr lang="en-GB" dirty="0" err="1"/>
              <a:t>janë</a:t>
            </a:r>
            <a:r>
              <a:rPr lang="en-GB" dirty="0"/>
              <a:t> </a:t>
            </a:r>
            <a:r>
              <a:rPr lang="en-GB" dirty="0" err="1"/>
              <a:t>të</a:t>
            </a:r>
            <a:r>
              <a:rPr lang="en-GB" dirty="0"/>
              <a:t> </a:t>
            </a:r>
            <a:r>
              <a:rPr lang="en-GB" dirty="0" err="1"/>
              <a:t>padrejta</a:t>
            </a:r>
            <a:r>
              <a:rPr lang="en-GB" dirty="0"/>
              <a:t> </a:t>
            </a:r>
            <a:r>
              <a:rPr lang="en-GB" dirty="0" err="1"/>
              <a:t>për</a:t>
            </a:r>
            <a:r>
              <a:rPr lang="en-GB" dirty="0"/>
              <a:t> </a:t>
            </a:r>
            <a:r>
              <a:rPr lang="en-GB" dirty="0" err="1"/>
              <a:t>ata</a:t>
            </a:r>
            <a:r>
              <a:rPr lang="en-GB" dirty="0"/>
              <a:t> </a:t>
            </a:r>
            <a:r>
              <a:rPr lang="en-GB" dirty="0" err="1"/>
              <a:t>që</a:t>
            </a:r>
            <a:r>
              <a:rPr lang="en-GB" dirty="0"/>
              <a:t> </a:t>
            </a:r>
            <a:r>
              <a:rPr lang="en-GB" dirty="0" err="1"/>
              <a:t>janë</a:t>
            </a:r>
            <a:r>
              <a:rPr lang="en-GB" dirty="0"/>
              <a:t> </a:t>
            </a:r>
            <a:r>
              <a:rPr lang="en-GB" dirty="0" err="1"/>
              <a:t>të</a:t>
            </a:r>
            <a:r>
              <a:rPr lang="en-GB" dirty="0"/>
              <a:t> </a:t>
            </a:r>
            <a:r>
              <a:rPr lang="en-GB" dirty="0" err="1"/>
              <a:t>përfshirë</a:t>
            </a:r>
            <a:r>
              <a:rPr lang="en-GB" dirty="0"/>
              <a:t>, duke </a:t>
            </a:r>
            <a:r>
              <a:rPr lang="en-GB" dirty="0" err="1"/>
              <a:t>përfshirë</a:t>
            </a:r>
            <a:r>
              <a:rPr lang="en-GB" dirty="0"/>
              <a:t> </a:t>
            </a:r>
            <a:r>
              <a:rPr lang="en-GB" dirty="0" err="1"/>
              <a:t>klientin</a:t>
            </a:r>
            <a:r>
              <a:rPr lang="en-GB" dirty="0"/>
              <a:t>, </a:t>
            </a:r>
            <a:r>
              <a:rPr lang="en-GB" dirty="0" err="1"/>
              <a:t>dëshmitarin</a:t>
            </a:r>
            <a:r>
              <a:rPr lang="en-GB" dirty="0"/>
              <a:t>, </a:t>
            </a:r>
            <a:r>
              <a:rPr lang="en-GB" dirty="0" err="1"/>
              <a:t>gjyqtarët</a:t>
            </a:r>
            <a:r>
              <a:rPr lang="en-GB" dirty="0"/>
              <a:t> e </a:t>
            </a:r>
            <a:r>
              <a:rPr lang="en-GB" dirty="0" err="1"/>
              <a:t>tjerë</a:t>
            </a:r>
            <a:r>
              <a:rPr lang="en-GB" dirty="0"/>
              <a:t>, </a:t>
            </a:r>
            <a:r>
              <a:rPr lang="en-GB" dirty="0" err="1"/>
              <a:t>prokurorët</a:t>
            </a:r>
            <a:r>
              <a:rPr lang="en-GB" dirty="0"/>
              <a:t>, </a:t>
            </a:r>
            <a:r>
              <a:rPr lang="en-GB" dirty="0" err="1"/>
              <a:t>avokatët</a:t>
            </a:r>
            <a:r>
              <a:rPr lang="en-GB" dirty="0"/>
              <a:t>, </a:t>
            </a:r>
            <a:r>
              <a:rPr lang="en-GB" dirty="0" err="1"/>
              <a:t>por</a:t>
            </a:r>
            <a:r>
              <a:rPr lang="en-GB" dirty="0"/>
              <a:t> </a:t>
            </a:r>
            <a:r>
              <a:rPr lang="en-GB" dirty="0" err="1"/>
              <a:t>mund</a:t>
            </a:r>
            <a:r>
              <a:rPr lang="en-GB" dirty="0"/>
              <a:t> </a:t>
            </a:r>
            <a:r>
              <a:rPr lang="en-GB" dirty="0" err="1"/>
              <a:t>të</a:t>
            </a:r>
            <a:r>
              <a:rPr lang="en-GB" dirty="0"/>
              <a:t> </a:t>
            </a:r>
            <a:r>
              <a:rPr lang="en-GB" dirty="0" err="1"/>
              <a:t>minojnë</a:t>
            </a:r>
            <a:r>
              <a:rPr lang="en-GB" dirty="0"/>
              <a:t> </a:t>
            </a:r>
            <a:r>
              <a:rPr lang="en-GB" dirty="0" err="1"/>
              <a:t>në</a:t>
            </a:r>
            <a:r>
              <a:rPr lang="en-GB" dirty="0"/>
              <a:t> </a:t>
            </a:r>
            <a:r>
              <a:rPr lang="en-GB" dirty="0" err="1"/>
              <a:t>mënyrë</a:t>
            </a:r>
            <a:r>
              <a:rPr lang="en-GB" dirty="0"/>
              <a:t> </a:t>
            </a:r>
            <a:r>
              <a:rPr lang="en-GB" dirty="0" err="1"/>
              <a:t>të</a:t>
            </a:r>
            <a:r>
              <a:rPr lang="en-GB" dirty="0"/>
              <a:t> </a:t>
            </a:r>
            <a:r>
              <a:rPr lang="en-GB" dirty="0" err="1"/>
              <a:t>pahijshme</a:t>
            </a:r>
            <a:r>
              <a:rPr lang="en-GB" dirty="0"/>
              <a:t> </a:t>
            </a:r>
            <a:r>
              <a:rPr lang="en-GB" dirty="0" err="1"/>
              <a:t>besimin</a:t>
            </a:r>
            <a:r>
              <a:rPr lang="en-GB" dirty="0"/>
              <a:t> e </a:t>
            </a:r>
            <a:r>
              <a:rPr lang="en-GB" dirty="0" err="1"/>
              <a:t>publikut</a:t>
            </a:r>
            <a:r>
              <a:rPr lang="en-GB" dirty="0"/>
              <a:t> </a:t>
            </a:r>
            <a:r>
              <a:rPr lang="en-GB" dirty="0" err="1"/>
              <a:t>në</a:t>
            </a:r>
            <a:r>
              <a:rPr lang="en-GB" dirty="0"/>
              <a:t> </a:t>
            </a:r>
            <a:r>
              <a:rPr lang="en-GB" dirty="0" err="1"/>
              <a:t>sistemin</a:t>
            </a:r>
            <a:r>
              <a:rPr lang="en-GB" dirty="0"/>
              <a:t> e </a:t>
            </a:r>
            <a:r>
              <a:rPr lang="en-GB" dirty="0" err="1"/>
              <a:t>drejtësisë</a:t>
            </a:r>
            <a:r>
              <a:rPr lang="en-GB" dirty="0"/>
              <a:t>.</a:t>
            </a:r>
          </a:p>
          <a:p>
            <a:endParaRPr lang="en-GB" dirty="0"/>
          </a:p>
          <a:p>
            <a:endParaRPr lang="en-GB" dirty="0"/>
          </a:p>
        </p:txBody>
      </p:sp>
      <p:pic>
        <p:nvPicPr>
          <p:cNvPr id="17410" name="Picture 2" descr="Court of Law Trial: Female Judge and and Jury Stand, Start of a Civil Case Hearing. Proceedings in Motion to Rule Out a Sentence. Defendant is Not Convicted nor Not Guilty.">
            <a:extLst>
              <a:ext uri="{FF2B5EF4-FFF2-40B4-BE49-F238E27FC236}">
                <a16:creationId xmlns:a16="http://schemas.microsoft.com/office/drawing/2014/main" id="{D5DDFD59-E789-22BB-0E91-D163A1C66C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9100" y="3810000"/>
            <a:ext cx="54229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18697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94CE2-88E3-1DD9-3896-3611EB2FD1E8}"/>
              </a:ext>
            </a:extLst>
          </p:cNvPr>
          <p:cNvSpPr>
            <a:spLocks noGrp="1"/>
          </p:cNvSpPr>
          <p:nvPr>
            <p:ph type="title"/>
          </p:nvPr>
        </p:nvSpPr>
        <p:spPr>
          <a:xfrm>
            <a:off x="666750" y="379412"/>
            <a:ext cx="10515600" cy="1325563"/>
          </a:xfrm>
        </p:spPr>
        <p:txBody>
          <a:bodyPr/>
          <a:lstStyle/>
          <a:p>
            <a:pPr algn="ctr"/>
            <a:r>
              <a:rPr lang="en-AL" b="1" dirty="0">
                <a:latin typeface="+mn-lt"/>
              </a:rPr>
              <a:t>Ju faleminderit p[r v[mendjen!</a:t>
            </a:r>
          </a:p>
        </p:txBody>
      </p:sp>
      <p:pic>
        <p:nvPicPr>
          <p:cNvPr id="21506" name="Picture 2" descr="Notaries and Impartiality | Amy's Mobile Notary Newport Beach">
            <a:extLst>
              <a:ext uri="{FF2B5EF4-FFF2-40B4-BE49-F238E27FC236}">
                <a16:creationId xmlns:a16="http://schemas.microsoft.com/office/drawing/2014/main" id="{98319BBB-DF9C-98EB-81F8-17238BAAAA9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14613" y="1470988"/>
            <a:ext cx="6831409" cy="5158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197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BF7F8-AB91-8889-574D-C2BF924947E6}"/>
              </a:ext>
            </a:extLst>
          </p:cNvPr>
          <p:cNvSpPr>
            <a:spLocks noGrp="1"/>
          </p:cNvSpPr>
          <p:nvPr>
            <p:ph type="title"/>
          </p:nvPr>
        </p:nvSpPr>
        <p:spPr/>
        <p:txBody>
          <a:bodyPr/>
          <a:lstStyle/>
          <a:p>
            <a:pPr algn="ctr"/>
            <a:r>
              <a:rPr lang="en-AL" dirty="0"/>
              <a:t>Oratoria &amp; Retorika</a:t>
            </a:r>
          </a:p>
        </p:txBody>
      </p:sp>
      <p:sp>
        <p:nvSpPr>
          <p:cNvPr id="3" name="Content Placeholder 2">
            <a:extLst>
              <a:ext uri="{FF2B5EF4-FFF2-40B4-BE49-F238E27FC236}">
                <a16:creationId xmlns:a16="http://schemas.microsoft.com/office/drawing/2014/main" id="{C82354FB-C51C-08F6-4FFD-F63A853CE4D3}"/>
              </a:ext>
            </a:extLst>
          </p:cNvPr>
          <p:cNvSpPr>
            <a:spLocks noGrp="1"/>
          </p:cNvSpPr>
          <p:nvPr>
            <p:ph idx="1"/>
          </p:nvPr>
        </p:nvSpPr>
        <p:spPr>
          <a:xfrm>
            <a:off x="0" y="1825624"/>
            <a:ext cx="4943475" cy="5203825"/>
          </a:xfrm>
        </p:spPr>
        <p:txBody>
          <a:bodyPr/>
          <a:lstStyle/>
          <a:p>
            <a:r>
              <a:rPr lang="en-AL" dirty="0"/>
              <a:t>Oratoria  - </a:t>
            </a:r>
            <a:r>
              <a:rPr lang="en-GB" dirty="0" err="1"/>
              <a:t>ë</a:t>
            </a:r>
            <a:r>
              <a:rPr lang="en-AL" dirty="0"/>
              <a:t>sht</a:t>
            </a:r>
            <a:r>
              <a:rPr lang="en-GB" dirty="0" err="1"/>
              <a:t>ë</a:t>
            </a:r>
            <a:r>
              <a:rPr lang="en-AL" dirty="0"/>
              <a:t> arti </a:t>
            </a:r>
            <a:r>
              <a:rPr lang="en-GB" dirty="0" err="1"/>
              <a:t>i</a:t>
            </a:r>
            <a:r>
              <a:rPr lang="en-AL" dirty="0"/>
              <a:t> t</a:t>
            </a:r>
            <a:r>
              <a:rPr lang="en-GB" dirty="0" err="1"/>
              <a:t>ë</a:t>
            </a:r>
            <a:r>
              <a:rPr lang="en-AL" dirty="0"/>
              <a:t> folurit t</a:t>
            </a:r>
            <a:r>
              <a:rPr lang="en-GB" dirty="0" err="1"/>
              <a:t>ë</a:t>
            </a:r>
            <a:r>
              <a:rPr lang="en-AL" dirty="0"/>
              <a:t> mir</a:t>
            </a:r>
            <a:r>
              <a:rPr lang="en-GB" dirty="0" err="1"/>
              <a:t>ë</a:t>
            </a:r>
            <a:r>
              <a:rPr lang="en-AL" dirty="0"/>
              <a:t> n</a:t>
            </a:r>
            <a:r>
              <a:rPr lang="en-GB" dirty="0" err="1"/>
              <a:t>ë</a:t>
            </a:r>
            <a:r>
              <a:rPr lang="en-AL" dirty="0"/>
              <a:t> m</a:t>
            </a:r>
            <a:r>
              <a:rPr lang="en-GB" dirty="0" err="1"/>
              <a:t>ë</a:t>
            </a:r>
            <a:r>
              <a:rPr lang="en-AL" dirty="0"/>
              <a:t>nyr</a:t>
            </a:r>
            <a:r>
              <a:rPr lang="en-GB" dirty="0" err="1"/>
              <a:t>ë</a:t>
            </a:r>
            <a:r>
              <a:rPr lang="en-AL" dirty="0"/>
              <a:t> formale n</a:t>
            </a:r>
            <a:r>
              <a:rPr lang="en-GB" dirty="0" err="1"/>
              <a:t>ë</a:t>
            </a:r>
            <a:r>
              <a:rPr lang="en-AL" dirty="0"/>
              <a:t> publik me pasion dhe vendosm</a:t>
            </a:r>
            <a:r>
              <a:rPr lang="en-GB" dirty="0" err="1"/>
              <a:t>ë</a:t>
            </a:r>
            <a:r>
              <a:rPr lang="en-AL" dirty="0"/>
              <a:t>ri duke prekur fort ndjenjat dhe besimet e njer</a:t>
            </a:r>
            <a:r>
              <a:rPr lang="en-GB" dirty="0" err="1"/>
              <a:t>ë</a:t>
            </a:r>
            <a:r>
              <a:rPr lang="en-AL" dirty="0"/>
              <a:t>zve.</a:t>
            </a:r>
          </a:p>
          <a:p>
            <a:r>
              <a:rPr lang="en-GB" dirty="0" err="1"/>
              <a:t>Retorika</a:t>
            </a:r>
            <a:r>
              <a:rPr lang="en-GB" dirty="0"/>
              <a:t> - </a:t>
            </a:r>
            <a:r>
              <a:rPr lang="en-GB" dirty="0" err="1"/>
              <a:t>është</a:t>
            </a:r>
            <a:r>
              <a:rPr lang="en-GB" dirty="0"/>
              <a:t> arti </a:t>
            </a:r>
            <a:r>
              <a:rPr lang="en-GB" dirty="0" err="1"/>
              <a:t>i</a:t>
            </a:r>
            <a:r>
              <a:rPr lang="en-GB" dirty="0"/>
              <a:t> </a:t>
            </a:r>
            <a:r>
              <a:rPr lang="en-GB" dirty="0" err="1"/>
              <a:t>bindjes</a:t>
            </a:r>
            <a:r>
              <a:rPr lang="en-GB" dirty="0"/>
              <a:t>. </a:t>
            </a:r>
            <a:r>
              <a:rPr lang="en-GB" dirty="0" err="1"/>
              <a:t>Është</a:t>
            </a:r>
            <a:r>
              <a:rPr lang="en-GB" dirty="0"/>
              <a:t> </a:t>
            </a:r>
            <a:r>
              <a:rPr lang="en-GB" dirty="0" err="1"/>
              <a:t>një</a:t>
            </a:r>
            <a:r>
              <a:rPr lang="en-GB" dirty="0"/>
              <a:t> </a:t>
            </a:r>
            <a:r>
              <a:rPr lang="en-GB" dirty="0" err="1"/>
              <a:t>nga</a:t>
            </a:r>
            <a:r>
              <a:rPr lang="en-GB" dirty="0"/>
              <a:t> </a:t>
            </a:r>
            <a:r>
              <a:rPr lang="en-GB" dirty="0" err="1"/>
              <a:t>tre</a:t>
            </a:r>
            <a:r>
              <a:rPr lang="en-GB" dirty="0"/>
              <a:t> </a:t>
            </a:r>
            <a:r>
              <a:rPr lang="en-GB" dirty="0" err="1"/>
              <a:t>artet</a:t>
            </a:r>
            <a:r>
              <a:rPr lang="en-GB" dirty="0"/>
              <a:t> e </a:t>
            </a:r>
            <a:r>
              <a:rPr lang="en-GB" dirty="0" err="1"/>
              <a:t>lashta</a:t>
            </a:r>
            <a:r>
              <a:rPr lang="en-GB" dirty="0"/>
              <a:t> </a:t>
            </a:r>
            <a:r>
              <a:rPr lang="en-GB" dirty="0" err="1"/>
              <a:t>të</a:t>
            </a:r>
            <a:r>
              <a:rPr lang="en-GB" dirty="0"/>
              <a:t> </a:t>
            </a:r>
            <a:r>
              <a:rPr lang="en-GB" dirty="0" err="1"/>
              <a:t>ligjërimit</a:t>
            </a:r>
            <a:r>
              <a:rPr lang="en-GB" dirty="0"/>
              <a:t> (trivium) </a:t>
            </a:r>
            <a:r>
              <a:rPr lang="en-GB" dirty="0" err="1"/>
              <a:t>së</a:t>
            </a:r>
            <a:r>
              <a:rPr lang="en-GB" dirty="0"/>
              <a:t> </a:t>
            </a:r>
            <a:r>
              <a:rPr lang="en-GB" dirty="0" err="1"/>
              <a:t>bashku</a:t>
            </a:r>
            <a:r>
              <a:rPr lang="en-GB" dirty="0"/>
              <a:t> me </a:t>
            </a:r>
            <a:r>
              <a:rPr lang="en-GB" dirty="0" err="1"/>
              <a:t>gramatikën</a:t>
            </a:r>
            <a:r>
              <a:rPr lang="en-GB" dirty="0"/>
              <a:t> </a:t>
            </a:r>
            <a:r>
              <a:rPr lang="en-GB" dirty="0" err="1"/>
              <a:t>dhe</a:t>
            </a:r>
            <a:r>
              <a:rPr lang="en-GB" dirty="0"/>
              <a:t> </a:t>
            </a:r>
            <a:r>
              <a:rPr lang="en-GB" dirty="0" err="1"/>
              <a:t>logjikën</a:t>
            </a:r>
            <a:r>
              <a:rPr lang="en-GB" dirty="0"/>
              <a:t>/</a:t>
            </a:r>
            <a:r>
              <a:rPr lang="en-GB" dirty="0" err="1"/>
              <a:t>dialektikën</a:t>
            </a:r>
            <a:r>
              <a:rPr lang="en-GB" dirty="0"/>
              <a:t>.</a:t>
            </a:r>
            <a:endParaRPr lang="en-AL" dirty="0"/>
          </a:p>
          <a:p>
            <a:endParaRPr lang="en-AL" dirty="0"/>
          </a:p>
        </p:txBody>
      </p:sp>
      <p:pic>
        <p:nvPicPr>
          <p:cNvPr id="18434" name="Picture 2" descr="20 Tips for Mastering the Art of Public Speaking | Inc.com">
            <a:extLst>
              <a:ext uri="{FF2B5EF4-FFF2-40B4-BE49-F238E27FC236}">
                <a16:creationId xmlns:a16="http://schemas.microsoft.com/office/drawing/2014/main" id="{8E518E6C-A023-25C0-B9C7-9941B8D81D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5313" y="2282823"/>
            <a:ext cx="5878687" cy="32464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049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F6B68-9251-2721-F7DE-8B9558F9D50E}"/>
              </a:ext>
            </a:extLst>
          </p:cNvPr>
          <p:cNvSpPr>
            <a:spLocks noGrp="1"/>
          </p:cNvSpPr>
          <p:nvPr>
            <p:ph type="title"/>
          </p:nvPr>
        </p:nvSpPr>
        <p:spPr/>
        <p:txBody>
          <a:bodyPr/>
          <a:lstStyle/>
          <a:p>
            <a:pPr algn="ctr"/>
            <a:r>
              <a:rPr lang="en-AL" b="1" dirty="0">
                <a:latin typeface="+mn-lt"/>
              </a:rPr>
              <a:t>TRIVIUM (lat) - </a:t>
            </a:r>
            <a:r>
              <a:rPr lang="en-GB" b="1" i="0" dirty="0">
                <a:solidFill>
                  <a:srgbClr val="4D5156"/>
                </a:solidFill>
                <a:effectLst/>
                <a:latin typeface="+mn-lt"/>
              </a:rPr>
              <a:t>"</a:t>
            </a:r>
            <a:r>
              <a:rPr lang="en-GB" b="1" i="0" dirty="0" err="1">
                <a:solidFill>
                  <a:srgbClr val="4D5156"/>
                </a:solidFill>
                <a:effectLst/>
                <a:latin typeface="+mn-lt"/>
              </a:rPr>
              <a:t>vendi</a:t>
            </a:r>
            <a:r>
              <a:rPr lang="en-GB" b="1" i="0" dirty="0">
                <a:solidFill>
                  <a:srgbClr val="4D5156"/>
                </a:solidFill>
                <a:effectLst/>
                <a:latin typeface="+mn-lt"/>
              </a:rPr>
              <a:t> </a:t>
            </a:r>
            <a:r>
              <a:rPr lang="en-GB" b="1" i="0" dirty="0" err="1">
                <a:solidFill>
                  <a:srgbClr val="4D5156"/>
                </a:solidFill>
                <a:effectLst/>
                <a:latin typeface="+mn-lt"/>
              </a:rPr>
              <a:t>ku</a:t>
            </a:r>
            <a:r>
              <a:rPr lang="en-GB" b="1" i="0" dirty="0">
                <a:solidFill>
                  <a:srgbClr val="4D5156"/>
                </a:solidFill>
                <a:effectLst/>
                <a:latin typeface="+mn-lt"/>
              </a:rPr>
              <a:t> </a:t>
            </a:r>
            <a:r>
              <a:rPr lang="en-GB" b="1" i="0" dirty="0" err="1">
                <a:solidFill>
                  <a:srgbClr val="4D5156"/>
                </a:solidFill>
                <a:effectLst/>
                <a:latin typeface="+mn-lt"/>
              </a:rPr>
              <a:t>takohen</a:t>
            </a:r>
            <a:r>
              <a:rPr lang="en-GB" b="1" i="0" dirty="0">
                <a:solidFill>
                  <a:srgbClr val="4D5156"/>
                </a:solidFill>
                <a:effectLst/>
                <a:latin typeface="+mn-lt"/>
              </a:rPr>
              <a:t> </a:t>
            </a:r>
            <a:r>
              <a:rPr lang="en-GB" b="1" i="0" dirty="0" err="1">
                <a:solidFill>
                  <a:srgbClr val="4D5156"/>
                </a:solidFill>
                <a:effectLst/>
                <a:latin typeface="+mn-lt"/>
              </a:rPr>
              <a:t>tre</a:t>
            </a:r>
            <a:r>
              <a:rPr lang="en-GB" b="1" i="0" dirty="0">
                <a:solidFill>
                  <a:srgbClr val="4D5156"/>
                </a:solidFill>
                <a:effectLst/>
                <a:latin typeface="+mn-lt"/>
              </a:rPr>
              <a:t> </a:t>
            </a:r>
            <a:r>
              <a:rPr lang="en-GB" b="1" i="0" dirty="0" err="1">
                <a:solidFill>
                  <a:srgbClr val="4D5156"/>
                </a:solidFill>
                <a:effectLst/>
                <a:latin typeface="+mn-lt"/>
              </a:rPr>
              <a:t>rrugë</a:t>
            </a:r>
            <a:r>
              <a:rPr lang="en-GB" b="1" i="0" dirty="0">
                <a:solidFill>
                  <a:srgbClr val="4D5156"/>
                </a:solidFill>
                <a:effectLst/>
                <a:latin typeface="+mn-lt"/>
              </a:rPr>
              <a:t>"</a:t>
            </a:r>
            <a:endParaRPr lang="en-AL" b="1" dirty="0">
              <a:latin typeface="+mn-lt"/>
            </a:endParaRPr>
          </a:p>
        </p:txBody>
      </p:sp>
      <p:sp>
        <p:nvSpPr>
          <p:cNvPr id="3" name="Content Placeholder 2">
            <a:extLst>
              <a:ext uri="{FF2B5EF4-FFF2-40B4-BE49-F238E27FC236}">
                <a16:creationId xmlns:a16="http://schemas.microsoft.com/office/drawing/2014/main" id="{CC7BECE3-F3E2-658C-6A1A-02040F12BFB3}"/>
              </a:ext>
            </a:extLst>
          </p:cNvPr>
          <p:cNvSpPr>
            <a:spLocks noGrp="1"/>
          </p:cNvSpPr>
          <p:nvPr>
            <p:ph idx="1"/>
          </p:nvPr>
        </p:nvSpPr>
        <p:spPr>
          <a:xfrm>
            <a:off x="371476" y="1976438"/>
            <a:ext cx="5329238" cy="4148138"/>
          </a:xfrm>
        </p:spPr>
        <p:txBody>
          <a:bodyPr>
            <a:normAutofit/>
          </a:bodyPr>
          <a:lstStyle/>
          <a:p>
            <a:r>
              <a:rPr lang="en-GB" sz="3200" dirty="0" err="1">
                <a:solidFill>
                  <a:srgbClr val="4D5156"/>
                </a:solidFill>
                <a:latin typeface="Google Sans"/>
              </a:rPr>
              <a:t>Formimi</a:t>
            </a:r>
            <a:r>
              <a:rPr lang="en-GB" sz="3200" b="0" i="0" dirty="0">
                <a:solidFill>
                  <a:srgbClr val="4D5156"/>
                </a:solidFill>
                <a:effectLst/>
                <a:latin typeface="Google Sans"/>
              </a:rPr>
              <a:t> </a:t>
            </a:r>
            <a:r>
              <a:rPr lang="en-GB" sz="3200" b="0" i="0" dirty="0" err="1">
                <a:solidFill>
                  <a:srgbClr val="4D5156"/>
                </a:solidFill>
                <a:effectLst/>
                <a:latin typeface="Google Sans"/>
              </a:rPr>
              <a:t>klasik</a:t>
            </a:r>
            <a:r>
              <a:rPr lang="en-GB" sz="3200" b="0" i="0" dirty="0">
                <a:solidFill>
                  <a:srgbClr val="4D5156"/>
                </a:solidFill>
                <a:effectLst/>
                <a:latin typeface="Google Sans"/>
              </a:rPr>
              <a:t> Trivium </a:t>
            </a:r>
            <a:r>
              <a:rPr lang="en-GB" sz="3200" b="0" i="0" dirty="0" err="1">
                <a:solidFill>
                  <a:srgbClr val="4D5156"/>
                </a:solidFill>
                <a:effectLst/>
                <a:latin typeface="Google Sans"/>
              </a:rPr>
              <a:t>konsiston</a:t>
            </a:r>
            <a:r>
              <a:rPr lang="en-GB" sz="3200" b="0" i="0" dirty="0">
                <a:solidFill>
                  <a:srgbClr val="4D5156"/>
                </a:solidFill>
                <a:effectLst/>
                <a:latin typeface="Google Sans"/>
              </a:rPr>
              <a:t> </a:t>
            </a:r>
            <a:r>
              <a:rPr lang="en-GB" sz="3200" b="0" i="0" dirty="0" err="1">
                <a:solidFill>
                  <a:srgbClr val="4D5156"/>
                </a:solidFill>
                <a:effectLst/>
                <a:latin typeface="Google Sans"/>
              </a:rPr>
              <a:t>në</a:t>
            </a:r>
            <a:r>
              <a:rPr lang="en-GB" sz="3200" b="0" i="0" dirty="0">
                <a:solidFill>
                  <a:srgbClr val="4D5156"/>
                </a:solidFill>
                <a:effectLst/>
                <a:latin typeface="Google Sans"/>
              </a:rPr>
              <a:t> </a:t>
            </a:r>
            <a:r>
              <a:rPr lang="en-GB" sz="3200" b="0" i="0" dirty="0" err="1">
                <a:solidFill>
                  <a:srgbClr val="4D5156"/>
                </a:solidFill>
                <a:effectLst/>
                <a:latin typeface="Google Sans"/>
              </a:rPr>
              <a:t>të</a:t>
            </a:r>
            <a:r>
              <a:rPr lang="en-GB" sz="3200" b="0" i="0" dirty="0">
                <a:solidFill>
                  <a:srgbClr val="4D5156"/>
                </a:solidFill>
                <a:effectLst/>
                <a:latin typeface="Google Sans"/>
              </a:rPr>
              <a:t> </a:t>
            </a:r>
            <a:r>
              <a:rPr lang="en-GB" sz="3200" b="0" i="0" dirty="0" err="1">
                <a:solidFill>
                  <a:srgbClr val="4D5156"/>
                </a:solidFill>
                <a:effectLst/>
                <a:latin typeface="Google Sans"/>
              </a:rPr>
              <a:t>mësuarit</a:t>
            </a:r>
            <a:r>
              <a:rPr lang="en-GB" sz="3200" b="0" i="0" dirty="0">
                <a:solidFill>
                  <a:srgbClr val="4D5156"/>
                </a:solidFill>
                <a:effectLst/>
                <a:latin typeface="Google Sans"/>
              </a:rPr>
              <a:t> </a:t>
            </a:r>
            <a:r>
              <a:rPr lang="en-GB" sz="3200" b="0" i="0" dirty="0" err="1">
                <a:solidFill>
                  <a:srgbClr val="4D5156"/>
                </a:solidFill>
                <a:effectLst/>
                <a:latin typeface="Google Sans"/>
              </a:rPr>
              <a:t>dhe</a:t>
            </a:r>
            <a:r>
              <a:rPr lang="en-GB" sz="3200" b="0" i="0" dirty="0">
                <a:solidFill>
                  <a:srgbClr val="4D5156"/>
                </a:solidFill>
                <a:effectLst/>
                <a:latin typeface="Google Sans"/>
              </a:rPr>
              <a:t> </a:t>
            </a:r>
            <a:r>
              <a:rPr lang="en-GB" sz="3200" b="0" i="0" dirty="0" err="1">
                <a:solidFill>
                  <a:srgbClr val="4D5156"/>
                </a:solidFill>
                <a:effectLst/>
                <a:latin typeface="Google Sans"/>
              </a:rPr>
              <a:t>praktikimin</a:t>
            </a:r>
            <a:r>
              <a:rPr lang="en-GB" sz="3200" b="0" i="0" dirty="0">
                <a:solidFill>
                  <a:srgbClr val="4D5156"/>
                </a:solidFill>
                <a:effectLst/>
                <a:latin typeface="Google Sans"/>
              </a:rPr>
              <a:t> e </a:t>
            </a:r>
            <a:r>
              <a:rPr lang="en-GB" sz="3200" b="0" i="0" dirty="0" err="1">
                <a:solidFill>
                  <a:srgbClr val="4D5156"/>
                </a:solidFill>
                <a:effectLst/>
                <a:latin typeface="Google Sans"/>
              </a:rPr>
              <a:t>tre</a:t>
            </a:r>
            <a:r>
              <a:rPr lang="en-GB" sz="3200" b="0" i="0" dirty="0">
                <a:solidFill>
                  <a:srgbClr val="4D5156"/>
                </a:solidFill>
                <a:effectLst/>
                <a:latin typeface="Google Sans"/>
              </a:rPr>
              <a:t> </a:t>
            </a:r>
            <a:r>
              <a:rPr lang="en-GB" sz="3200" b="0" i="0" dirty="0" err="1">
                <a:solidFill>
                  <a:srgbClr val="4D5156"/>
                </a:solidFill>
                <a:effectLst/>
                <a:latin typeface="Google Sans"/>
              </a:rPr>
              <a:t>arteve</a:t>
            </a:r>
            <a:r>
              <a:rPr lang="en-GB" sz="3200" b="0" i="0" dirty="0">
                <a:solidFill>
                  <a:srgbClr val="4D5156"/>
                </a:solidFill>
                <a:effectLst/>
                <a:latin typeface="Google Sans"/>
              </a:rPr>
              <a:t> - </a:t>
            </a:r>
            <a:r>
              <a:rPr lang="en-GB" sz="3200" b="0" i="0" dirty="0" err="1">
                <a:solidFill>
                  <a:srgbClr val="4D5156"/>
                </a:solidFill>
                <a:effectLst/>
                <a:latin typeface="Google Sans"/>
              </a:rPr>
              <a:t>ose</a:t>
            </a:r>
            <a:r>
              <a:rPr lang="en-GB" sz="3200" b="0" i="0" dirty="0">
                <a:solidFill>
                  <a:srgbClr val="4D5156"/>
                </a:solidFill>
                <a:effectLst/>
                <a:latin typeface="Google Sans"/>
              </a:rPr>
              <a:t> </a:t>
            </a:r>
            <a:r>
              <a:rPr lang="en-GB" sz="3200" b="0" i="0" dirty="0" err="1">
                <a:solidFill>
                  <a:srgbClr val="4D5156"/>
                </a:solidFill>
                <a:effectLst/>
                <a:latin typeface="Google Sans"/>
              </a:rPr>
              <a:t>aftësive</a:t>
            </a:r>
            <a:r>
              <a:rPr lang="en-GB" sz="3200" b="0" i="0" dirty="0">
                <a:solidFill>
                  <a:srgbClr val="4D5156"/>
                </a:solidFill>
                <a:effectLst/>
                <a:latin typeface="Google Sans"/>
              </a:rPr>
              <a:t> - </a:t>
            </a:r>
            <a:r>
              <a:rPr lang="en-GB" sz="3200" b="0" i="0" dirty="0" err="1">
                <a:solidFill>
                  <a:srgbClr val="4D5156"/>
                </a:solidFill>
                <a:effectLst/>
                <a:latin typeface="Google Sans"/>
              </a:rPr>
              <a:t>të</a:t>
            </a:r>
            <a:r>
              <a:rPr lang="en-GB" sz="3200" b="0" i="0" dirty="0">
                <a:solidFill>
                  <a:srgbClr val="4D5156"/>
                </a:solidFill>
                <a:effectLst/>
                <a:latin typeface="Google Sans"/>
              </a:rPr>
              <a:t> </a:t>
            </a:r>
            <a:r>
              <a:rPr lang="en-GB" sz="3200" b="0" i="0" dirty="0" err="1">
                <a:solidFill>
                  <a:srgbClr val="4D5156"/>
                </a:solidFill>
                <a:effectLst/>
                <a:latin typeface="Google Sans"/>
              </a:rPr>
              <a:t>referuara</a:t>
            </a:r>
            <a:r>
              <a:rPr lang="en-GB" sz="3200" b="0" i="0" dirty="0">
                <a:solidFill>
                  <a:srgbClr val="4D5156"/>
                </a:solidFill>
                <a:effectLst/>
                <a:latin typeface="Google Sans"/>
              </a:rPr>
              <a:t> </a:t>
            </a:r>
            <a:r>
              <a:rPr lang="en-GB" sz="3200" b="0" i="0" dirty="0" err="1">
                <a:solidFill>
                  <a:srgbClr val="4D5156"/>
                </a:solidFill>
                <a:effectLst/>
                <a:latin typeface="Google Sans"/>
              </a:rPr>
              <a:t>si</a:t>
            </a:r>
            <a:r>
              <a:rPr lang="en-GB" sz="3200" b="0" i="0" dirty="0">
                <a:solidFill>
                  <a:srgbClr val="4D5156"/>
                </a:solidFill>
                <a:effectLst/>
                <a:latin typeface="Google Sans"/>
              </a:rPr>
              <a:t>: </a:t>
            </a:r>
          </a:p>
          <a:p>
            <a:r>
              <a:rPr lang="en-GB" sz="3200" b="0" i="0" dirty="0">
                <a:solidFill>
                  <a:srgbClr val="4D5156"/>
                </a:solidFill>
                <a:effectLst/>
                <a:latin typeface="Google Sans"/>
              </a:rPr>
              <a:t>(1) </a:t>
            </a:r>
            <a:r>
              <a:rPr lang="en-GB" sz="3200" b="0" i="0" dirty="0" err="1">
                <a:solidFill>
                  <a:srgbClr val="4D5156"/>
                </a:solidFill>
                <a:effectLst/>
                <a:latin typeface="Google Sans"/>
              </a:rPr>
              <a:t>Gramatika</a:t>
            </a:r>
            <a:r>
              <a:rPr lang="en-GB" sz="3200" b="0" i="0" dirty="0">
                <a:solidFill>
                  <a:srgbClr val="4D5156"/>
                </a:solidFill>
                <a:effectLst/>
                <a:latin typeface="Google Sans"/>
              </a:rPr>
              <a:t>, </a:t>
            </a:r>
          </a:p>
          <a:p>
            <a:r>
              <a:rPr lang="en-GB" sz="3200" dirty="0">
                <a:solidFill>
                  <a:srgbClr val="4D5156"/>
                </a:solidFill>
                <a:latin typeface="Google Sans"/>
              </a:rPr>
              <a:t>(2) </a:t>
            </a:r>
            <a:r>
              <a:rPr lang="en-GB" sz="3200" dirty="0" err="1">
                <a:solidFill>
                  <a:srgbClr val="4D5156"/>
                </a:solidFill>
                <a:latin typeface="Google Sans"/>
              </a:rPr>
              <a:t>Llogjika</a:t>
            </a:r>
            <a:r>
              <a:rPr lang="en-GB" sz="3200" dirty="0">
                <a:solidFill>
                  <a:srgbClr val="4D5156"/>
                </a:solidFill>
                <a:latin typeface="Google Sans"/>
              </a:rPr>
              <a:t>/</a:t>
            </a:r>
            <a:r>
              <a:rPr lang="en-GB" sz="3200" b="0" i="0" dirty="0" err="1">
                <a:solidFill>
                  <a:srgbClr val="4D5156"/>
                </a:solidFill>
                <a:effectLst/>
                <a:latin typeface="Google Sans"/>
              </a:rPr>
              <a:t>dialektika</a:t>
            </a:r>
            <a:r>
              <a:rPr lang="en-GB" sz="3200" b="0" i="0" dirty="0">
                <a:solidFill>
                  <a:srgbClr val="4D5156"/>
                </a:solidFill>
                <a:effectLst/>
                <a:latin typeface="Google Sans"/>
              </a:rPr>
              <a:t> </a:t>
            </a:r>
            <a:r>
              <a:rPr lang="en-GB" sz="3200" b="0" i="0" dirty="0" err="1">
                <a:solidFill>
                  <a:srgbClr val="4D5156"/>
                </a:solidFill>
                <a:effectLst/>
                <a:latin typeface="Google Sans"/>
              </a:rPr>
              <a:t>dhe</a:t>
            </a:r>
            <a:r>
              <a:rPr lang="en-GB" sz="3200" b="0" i="0" dirty="0">
                <a:solidFill>
                  <a:srgbClr val="4D5156"/>
                </a:solidFill>
                <a:effectLst/>
                <a:latin typeface="Google Sans"/>
              </a:rPr>
              <a:t> </a:t>
            </a:r>
          </a:p>
          <a:p>
            <a:r>
              <a:rPr lang="en-GB" sz="3200" dirty="0">
                <a:solidFill>
                  <a:srgbClr val="4D5156"/>
                </a:solidFill>
                <a:latin typeface="Google Sans"/>
              </a:rPr>
              <a:t>(3) </a:t>
            </a:r>
            <a:r>
              <a:rPr lang="en-GB" sz="3200" dirty="0" err="1">
                <a:solidFill>
                  <a:srgbClr val="4D5156"/>
                </a:solidFill>
                <a:latin typeface="Google Sans"/>
              </a:rPr>
              <a:t>R</a:t>
            </a:r>
            <a:r>
              <a:rPr lang="en-GB" sz="3200" b="0" i="0" dirty="0" err="1">
                <a:solidFill>
                  <a:srgbClr val="4D5156"/>
                </a:solidFill>
                <a:effectLst/>
                <a:latin typeface="Google Sans"/>
              </a:rPr>
              <a:t>etorika</a:t>
            </a:r>
            <a:r>
              <a:rPr lang="en-GB" sz="3200" b="0" i="0" dirty="0">
                <a:solidFill>
                  <a:srgbClr val="4D5156"/>
                </a:solidFill>
                <a:effectLst/>
                <a:latin typeface="Google Sans"/>
              </a:rPr>
              <a:t>.</a:t>
            </a:r>
            <a:endParaRPr lang="en-AL" sz="3200" dirty="0"/>
          </a:p>
        </p:txBody>
      </p:sp>
      <p:pic>
        <p:nvPicPr>
          <p:cNvPr id="19458" name="Picture 2" descr="The Trivium - The Regina Academies">
            <a:extLst>
              <a:ext uri="{FF2B5EF4-FFF2-40B4-BE49-F238E27FC236}">
                <a16:creationId xmlns:a16="http://schemas.microsoft.com/office/drawing/2014/main" id="{7A1513CB-25E7-2CF8-5F8D-5EA920576E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6769" y="1976438"/>
            <a:ext cx="5025231" cy="4457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4287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3F5BF-FF44-B867-BF6B-B641D972651F}"/>
              </a:ext>
            </a:extLst>
          </p:cNvPr>
          <p:cNvSpPr>
            <a:spLocks noGrp="1"/>
          </p:cNvSpPr>
          <p:nvPr>
            <p:ph type="title"/>
          </p:nvPr>
        </p:nvSpPr>
        <p:spPr>
          <a:xfrm>
            <a:off x="419100" y="746125"/>
            <a:ext cx="6489700" cy="777875"/>
          </a:xfrm>
        </p:spPr>
        <p:txBody>
          <a:bodyPr/>
          <a:lstStyle/>
          <a:p>
            <a:pPr algn="ctr"/>
            <a:r>
              <a:rPr lang="en-AL" b="1" dirty="0">
                <a:latin typeface="+mn-lt"/>
              </a:rPr>
              <a:t>Retorika juridike/gjyq</a:t>
            </a:r>
            <a:r>
              <a:rPr lang="en-GB" b="1" dirty="0" err="1">
                <a:latin typeface="+mn-lt"/>
              </a:rPr>
              <a:t>ë</a:t>
            </a:r>
            <a:r>
              <a:rPr lang="en-AL" b="1" dirty="0">
                <a:latin typeface="+mn-lt"/>
              </a:rPr>
              <a:t>sore</a:t>
            </a:r>
          </a:p>
        </p:txBody>
      </p:sp>
      <p:sp>
        <p:nvSpPr>
          <p:cNvPr id="3" name="Content Placeholder 2">
            <a:extLst>
              <a:ext uri="{FF2B5EF4-FFF2-40B4-BE49-F238E27FC236}">
                <a16:creationId xmlns:a16="http://schemas.microsoft.com/office/drawing/2014/main" id="{80A15CC6-5E6A-0E6D-4552-A50ADDDFD4D0}"/>
              </a:ext>
            </a:extLst>
          </p:cNvPr>
          <p:cNvSpPr>
            <a:spLocks noGrp="1"/>
          </p:cNvSpPr>
          <p:nvPr>
            <p:ph idx="1"/>
          </p:nvPr>
        </p:nvSpPr>
        <p:spPr>
          <a:xfrm>
            <a:off x="0" y="2543175"/>
            <a:ext cx="12191999" cy="4314824"/>
          </a:xfrm>
        </p:spPr>
        <p:txBody>
          <a:bodyPr>
            <a:normAutofit/>
          </a:bodyPr>
          <a:lstStyle/>
          <a:p>
            <a:r>
              <a:rPr lang="en-AL" b="1" dirty="0">
                <a:solidFill>
                  <a:srgbClr val="FF0000"/>
                </a:solidFill>
              </a:rPr>
              <a:t>Retorika</a:t>
            </a:r>
            <a:r>
              <a:rPr lang="en-AL" dirty="0"/>
              <a:t> - </a:t>
            </a:r>
            <a:r>
              <a:rPr lang="sq-AL" dirty="0"/>
              <a:t>arti i të folurit ose të shkruarit në një mënyrë tillëqë synon të ndikojë ose të bindë njerëzit. </a:t>
            </a:r>
          </a:p>
          <a:p>
            <a:r>
              <a:rPr lang="sq-AL" dirty="0"/>
              <a:t>Produkti i retorikës është fjalimi ose shkrimi që synon të ndikojë ose t'u bëjë përshtypje njerëzve, por që shpesh është i pasinqertë ose i mungon përmbajtja kuptimplotë.</a:t>
            </a:r>
          </a:p>
          <a:p>
            <a:r>
              <a:rPr lang="en-GB" b="1" dirty="0" err="1">
                <a:solidFill>
                  <a:srgbClr val="FF0000"/>
                </a:solidFill>
              </a:rPr>
              <a:t>Retorika</a:t>
            </a:r>
            <a:r>
              <a:rPr lang="en-GB" b="1" dirty="0">
                <a:solidFill>
                  <a:srgbClr val="FF0000"/>
                </a:solidFill>
              </a:rPr>
              <a:t> </a:t>
            </a:r>
            <a:r>
              <a:rPr lang="en-GB" b="1" dirty="0" err="1">
                <a:solidFill>
                  <a:srgbClr val="FF0000"/>
                </a:solidFill>
              </a:rPr>
              <a:t>gjyqësore</a:t>
            </a:r>
            <a:r>
              <a:rPr lang="en-GB" b="1" dirty="0">
                <a:solidFill>
                  <a:srgbClr val="FF0000"/>
                </a:solidFill>
              </a:rPr>
              <a:t> </a:t>
            </a:r>
            <a:r>
              <a:rPr lang="en-GB" dirty="0" err="1"/>
              <a:t>i</a:t>
            </a:r>
            <a:r>
              <a:rPr lang="en-GB" dirty="0"/>
              <a:t> </a:t>
            </a:r>
            <a:r>
              <a:rPr lang="en-GB" dirty="0" err="1"/>
              <a:t>referohet</a:t>
            </a:r>
            <a:r>
              <a:rPr lang="en-GB" dirty="0"/>
              <a:t> </a:t>
            </a:r>
            <a:r>
              <a:rPr lang="en-GB" dirty="0" err="1"/>
              <a:t>komunikimeve</a:t>
            </a:r>
            <a:r>
              <a:rPr lang="en-GB" dirty="0"/>
              <a:t> </a:t>
            </a:r>
            <a:r>
              <a:rPr lang="en-GB" dirty="0" err="1"/>
              <a:t>që</a:t>
            </a:r>
            <a:r>
              <a:rPr lang="en-GB" dirty="0"/>
              <a:t> </a:t>
            </a:r>
            <a:r>
              <a:rPr lang="en-GB" dirty="0" err="1"/>
              <a:t>synojnë</a:t>
            </a:r>
            <a:r>
              <a:rPr lang="en-GB" dirty="0"/>
              <a:t> </a:t>
            </a:r>
            <a:r>
              <a:rPr lang="en-GB" dirty="0" err="1"/>
              <a:t>të</a:t>
            </a:r>
            <a:r>
              <a:rPr lang="en-GB" dirty="0"/>
              <a:t> </a:t>
            </a:r>
            <a:r>
              <a:rPr lang="en-GB" dirty="0" err="1"/>
              <a:t>akuzojnë</a:t>
            </a:r>
            <a:r>
              <a:rPr lang="en-GB" dirty="0"/>
              <a:t> </a:t>
            </a:r>
            <a:r>
              <a:rPr lang="en-GB" dirty="0" err="1"/>
              <a:t>ose</a:t>
            </a:r>
            <a:r>
              <a:rPr lang="en-GB" dirty="0"/>
              <a:t> </a:t>
            </a:r>
            <a:r>
              <a:rPr lang="en-GB" dirty="0" err="1"/>
              <a:t>mbrojnë</a:t>
            </a:r>
            <a:r>
              <a:rPr lang="en-GB" dirty="0"/>
              <a:t> </a:t>
            </a:r>
            <a:r>
              <a:rPr lang="en-GB" dirty="0" err="1"/>
              <a:t>dikë</a:t>
            </a:r>
            <a:r>
              <a:rPr lang="en-GB" dirty="0"/>
              <a:t>. </a:t>
            </a:r>
          </a:p>
          <a:p>
            <a:r>
              <a:rPr lang="en-GB" dirty="0" err="1"/>
              <a:t>Retorika</a:t>
            </a:r>
            <a:r>
              <a:rPr lang="en-GB" dirty="0"/>
              <a:t> </a:t>
            </a:r>
            <a:r>
              <a:rPr lang="en-GB" dirty="0" err="1"/>
              <a:t>gjyqësore</a:t>
            </a:r>
            <a:r>
              <a:rPr lang="en-GB" dirty="0"/>
              <a:t> ka </a:t>
            </a:r>
            <a:r>
              <a:rPr lang="en-GB" dirty="0" err="1"/>
              <a:t>të</a:t>
            </a:r>
            <a:r>
              <a:rPr lang="en-GB" dirty="0"/>
              <a:t> </a:t>
            </a:r>
            <a:r>
              <a:rPr lang="en-GB" dirty="0" err="1"/>
              <a:t>bëjë</a:t>
            </a:r>
            <a:r>
              <a:rPr lang="en-GB" dirty="0"/>
              <a:t> me </a:t>
            </a:r>
            <a:r>
              <a:rPr lang="en-GB" dirty="0" err="1"/>
              <a:t>të</a:t>
            </a:r>
            <a:r>
              <a:rPr lang="en-GB" dirty="0"/>
              <a:t> </a:t>
            </a:r>
            <a:r>
              <a:rPr lang="en-GB" dirty="0" err="1"/>
              <a:t>kaluarën</a:t>
            </a:r>
            <a:r>
              <a:rPr lang="en-GB" dirty="0"/>
              <a:t> – </a:t>
            </a:r>
            <a:r>
              <a:rPr lang="en-GB" dirty="0" err="1"/>
              <a:t>qëllimi</a:t>
            </a:r>
            <a:r>
              <a:rPr lang="en-GB" dirty="0"/>
              <a:t> </a:t>
            </a:r>
            <a:r>
              <a:rPr lang="en-GB" dirty="0" err="1"/>
              <a:t>i</a:t>
            </a:r>
            <a:r>
              <a:rPr lang="en-GB" dirty="0"/>
              <a:t> </a:t>
            </a:r>
            <a:r>
              <a:rPr lang="en-GB" dirty="0" err="1"/>
              <a:t>saj</a:t>
            </a:r>
            <a:r>
              <a:rPr lang="en-GB" dirty="0"/>
              <a:t> </a:t>
            </a:r>
            <a:r>
              <a:rPr lang="en-GB" dirty="0" err="1"/>
              <a:t>është</a:t>
            </a:r>
            <a:r>
              <a:rPr lang="en-GB" dirty="0"/>
              <a:t> </a:t>
            </a:r>
            <a:r>
              <a:rPr lang="en-GB" dirty="0" err="1"/>
              <a:t>të</a:t>
            </a:r>
            <a:r>
              <a:rPr lang="en-GB" dirty="0"/>
              <a:t> </a:t>
            </a:r>
            <a:r>
              <a:rPr lang="en-GB" dirty="0" err="1"/>
              <a:t>diskutojë</a:t>
            </a:r>
            <a:r>
              <a:rPr lang="en-GB" dirty="0"/>
              <a:t> </a:t>
            </a:r>
            <a:r>
              <a:rPr lang="en-GB" dirty="0" err="1"/>
              <a:t>për</a:t>
            </a:r>
            <a:r>
              <a:rPr lang="en-GB" dirty="0"/>
              <a:t> </a:t>
            </a:r>
            <a:r>
              <a:rPr lang="en-GB" dirty="0" err="1"/>
              <a:t>atë</a:t>
            </a:r>
            <a:r>
              <a:rPr lang="en-GB" dirty="0"/>
              <a:t> </a:t>
            </a:r>
            <a:r>
              <a:rPr lang="en-GB" dirty="0" err="1"/>
              <a:t>që</a:t>
            </a:r>
            <a:r>
              <a:rPr lang="en-GB" dirty="0"/>
              <a:t> </a:t>
            </a:r>
            <a:r>
              <a:rPr lang="en-GB" dirty="0" err="1"/>
              <a:t>dikush</a:t>
            </a:r>
            <a:r>
              <a:rPr lang="en-GB" dirty="0"/>
              <a:t> </a:t>
            </a:r>
            <a:r>
              <a:rPr lang="en-GB" dirty="0" err="1"/>
              <a:t>bëri</a:t>
            </a:r>
            <a:r>
              <a:rPr lang="en-GB" dirty="0"/>
              <a:t> </a:t>
            </a:r>
            <a:r>
              <a:rPr lang="en-GB" dirty="0" err="1"/>
              <a:t>ose</a:t>
            </a:r>
            <a:r>
              <a:rPr lang="en-GB" dirty="0"/>
              <a:t> </a:t>
            </a:r>
            <a:r>
              <a:rPr lang="en-GB" dirty="0" err="1"/>
              <a:t>tha</a:t>
            </a:r>
            <a:r>
              <a:rPr lang="en-GB" dirty="0"/>
              <a:t> </a:t>
            </a:r>
            <a:r>
              <a:rPr lang="en-GB" dirty="0" err="1"/>
              <a:t>dhe</a:t>
            </a:r>
            <a:r>
              <a:rPr lang="en-GB" dirty="0"/>
              <a:t> </a:t>
            </a:r>
            <a:r>
              <a:rPr lang="en-GB" dirty="0" err="1"/>
              <a:t>nëse</a:t>
            </a:r>
            <a:r>
              <a:rPr lang="en-GB" dirty="0"/>
              <a:t> </a:t>
            </a:r>
            <a:r>
              <a:rPr lang="en-GB" dirty="0" err="1"/>
              <a:t>veprimet</a:t>
            </a:r>
            <a:r>
              <a:rPr lang="en-GB" dirty="0"/>
              <a:t> e tyre </a:t>
            </a:r>
            <a:r>
              <a:rPr lang="en-GB" dirty="0" err="1"/>
              <a:t>ishin</a:t>
            </a:r>
            <a:r>
              <a:rPr lang="en-GB" dirty="0"/>
              <a:t> apo jo </a:t>
            </a:r>
            <a:r>
              <a:rPr lang="en-GB" dirty="0" err="1"/>
              <a:t>të</a:t>
            </a:r>
            <a:r>
              <a:rPr lang="en-GB" dirty="0"/>
              <a:t> </a:t>
            </a:r>
            <a:r>
              <a:rPr lang="en-GB" dirty="0" err="1"/>
              <a:t>justifikueshme</a:t>
            </a:r>
            <a:r>
              <a:rPr lang="en-GB" dirty="0"/>
              <a:t>.</a:t>
            </a:r>
            <a:endParaRPr lang="en-AL" dirty="0"/>
          </a:p>
        </p:txBody>
      </p:sp>
      <p:pic>
        <p:nvPicPr>
          <p:cNvPr id="3074" name="Picture 2" descr="Justice and law concept, Male judge in a courtroom striking the gavel">
            <a:extLst>
              <a:ext uri="{FF2B5EF4-FFF2-40B4-BE49-F238E27FC236}">
                <a16:creationId xmlns:a16="http://schemas.microsoft.com/office/drawing/2014/main" id="{4D5E5BCF-B9C3-05AC-18BA-4D9CFC0FFF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3516" y="0"/>
            <a:ext cx="4058483" cy="2543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3039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F1AE9-C4F1-B397-8050-5D3DBE920CC6}"/>
              </a:ext>
            </a:extLst>
          </p:cNvPr>
          <p:cNvSpPr>
            <a:spLocks noGrp="1"/>
          </p:cNvSpPr>
          <p:nvPr>
            <p:ph type="title"/>
          </p:nvPr>
        </p:nvSpPr>
        <p:spPr>
          <a:xfrm>
            <a:off x="0" y="365125"/>
            <a:ext cx="5672138" cy="1325563"/>
          </a:xfrm>
        </p:spPr>
        <p:txBody>
          <a:bodyPr/>
          <a:lstStyle/>
          <a:p>
            <a:pPr algn="ctr"/>
            <a:r>
              <a:rPr lang="en-AL" b="1" dirty="0">
                <a:latin typeface="+mn-lt"/>
              </a:rPr>
              <a:t>Oratoria e sall</a:t>
            </a:r>
            <a:r>
              <a:rPr lang="en-GB" b="1" dirty="0" err="1">
                <a:latin typeface="+mn-lt"/>
              </a:rPr>
              <a:t>ë</a:t>
            </a:r>
            <a:r>
              <a:rPr lang="en-AL" b="1" dirty="0">
                <a:latin typeface="+mn-lt"/>
              </a:rPr>
              <a:t>s s</a:t>
            </a:r>
            <a:r>
              <a:rPr lang="en-GB" b="1" dirty="0" err="1">
                <a:latin typeface="+mn-lt"/>
              </a:rPr>
              <a:t>ë</a:t>
            </a:r>
            <a:r>
              <a:rPr lang="en-AL" b="1" dirty="0">
                <a:latin typeface="+mn-lt"/>
              </a:rPr>
              <a:t> gjyqit</a:t>
            </a:r>
          </a:p>
        </p:txBody>
      </p:sp>
      <p:sp>
        <p:nvSpPr>
          <p:cNvPr id="3" name="Content Placeholder 2">
            <a:extLst>
              <a:ext uri="{FF2B5EF4-FFF2-40B4-BE49-F238E27FC236}">
                <a16:creationId xmlns:a16="http://schemas.microsoft.com/office/drawing/2014/main" id="{85434209-3C1A-B6BF-F980-392D7A9089A8}"/>
              </a:ext>
            </a:extLst>
          </p:cNvPr>
          <p:cNvSpPr>
            <a:spLocks noGrp="1"/>
          </p:cNvSpPr>
          <p:nvPr>
            <p:ph idx="1"/>
          </p:nvPr>
        </p:nvSpPr>
        <p:spPr>
          <a:xfrm>
            <a:off x="0" y="2643188"/>
            <a:ext cx="12192000" cy="4214811"/>
          </a:xfrm>
        </p:spPr>
        <p:txBody>
          <a:bodyPr>
            <a:normAutofit/>
          </a:bodyPr>
          <a:lstStyle/>
          <a:p>
            <a:r>
              <a:rPr lang="en-AL" dirty="0"/>
              <a:t>Si t</a:t>
            </a:r>
            <a:r>
              <a:rPr lang="en-GB" dirty="0" err="1"/>
              <a:t>ë</a:t>
            </a:r>
            <a:r>
              <a:rPr lang="en-AL" dirty="0"/>
              <a:t> flasim?</a:t>
            </a:r>
          </a:p>
          <a:p>
            <a:r>
              <a:rPr lang="en-AL" dirty="0"/>
              <a:t>Si t</a:t>
            </a:r>
            <a:r>
              <a:rPr lang="en-GB" dirty="0" err="1"/>
              <a:t>ë</a:t>
            </a:r>
            <a:r>
              <a:rPr lang="en-AL" dirty="0"/>
              <a:t> qendrojm</a:t>
            </a:r>
            <a:r>
              <a:rPr lang="en-GB" dirty="0" err="1"/>
              <a:t>ë</a:t>
            </a:r>
            <a:r>
              <a:rPr lang="en-AL" dirty="0"/>
              <a:t>? </a:t>
            </a:r>
            <a:r>
              <a:rPr lang="en-GB" dirty="0"/>
              <a:t>S</a:t>
            </a:r>
            <a:r>
              <a:rPr lang="en-AL" dirty="0"/>
              <a:t>i ta mbajm</a:t>
            </a:r>
            <a:r>
              <a:rPr lang="en-GB" dirty="0" err="1"/>
              <a:t>ë</a:t>
            </a:r>
            <a:r>
              <a:rPr lang="en-AL" dirty="0"/>
              <a:t> trupin? Si ta orientojm</a:t>
            </a:r>
            <a:r>
              <a:rPr lang="en-GB" dirty="0" err="1"/>
              <a:t>ë</a:t>
            </a:r>
            <a:r>
              <a:rPr lang="en-AL" dirty="0"/>
              <a:t> shikimin dhe d</a:t>
            </a:r>
            <a:r>
              <a:rPr lang="en-GB" dirty="0" err="1"/>
              <a:t>ë</a:t>
            </a:r>
            <a:r>
              <a:rPr lang="en-AL" dirty="0"/>
              <a:t>gjimin? Si t’</a:t>
            </a:r>
            <a:r>
              <a:rPr lang="en-GB" dirty="0"/>
              <a:t>I</a:t>
            </a:r>
            <a:r>
              <a:rPr lang="en-AL" dirty="0"/>
              <a:t> drejtohemi pal</a:t>
            </a:r>
            <a:r>
              <a:rPr lang="en-GB" dirty="0" err="1"/>
              <a:t>ë</a:t>
            </a:r>
            <a:r>
              <a:rPr lang="en-AL" dirty="0"/>
              <a:t>ve n</a:t>
            </a:r>
            <a:r>
              <a:rPr lang="en-GB" dirty="0" err="1"/>
              <a:t>ë</a:t>
            </a:r>
            <a:r>
              <a:rPr lang="en-AL" dirty="0"/>
              <a:t> gjykim? Si t</a:t>
            </a:r>
            <a:r>
              <a:rPr lang="en-GB" dirty="0" err="1"/>
              <a:t>ë</a:t>
            </a:r>
            <a:r>
              <a:rPr lang="en-AL" dirty="0"/>
              <a:t> komunikojm</a:t>
            </a:r>
            <a:r>
              <a:rPr lang="en-GB" dirty="0" err="1"/>
              <a:t>ë</a:t>
            </a:r>
            <a:r>
              <a:rPr lang="en-AL" dirty="0"/>
              <a:t> me p</a:t>
            </a:r>
            <a:r>
              <a:rPr lang="en-GB" dirty="0" err="1"/>
              <a:t>ë</a:t>
            </a:r>
            <a:r>
              <a:rPr lang="en-AL" dirty="0"/>
              <a:t>rfaq</a:t>
            </a:r>
            <a:r>
              <a:rPr lang="en-GB" dirty="0" err="1"/>
              <a:t>ë</a:t>
            </a:r>
            <a:r>
              <a:rPr lang="en-AL" dirty="0"/>
              <a:t>suesit e medias? </a:t>
            </a:r>
            <a:r>
              <a:rPr lang="en-GB" dirty="0"/>
              <a:t>S</a:t>
            </a:r>
            <a:r>
              <a:rPr lang="en-AL" dirty="0"/>
              <a:t>i t</a:t>
            </a:r>
            <a:r>
              <a:rPr lang="en-GB" dirty="0" err="1"/>
              <a:t>ë</a:t>
            </a:r>
            <a:r>
              <a:rPr lang="en-AL" dirty="0"/>
              <a:t> ruhemi nga paragjykimet? </a:t>
            </a:r>
          </a:p>
          <a:p>
            <a:r>
              <a:rPr lang="en-AL" dirty="0"/>
              <a:t>Si t</a:t>
            </a:r>
            <a:r>
              <a:rPr lang="en-GB" dirty="0" err="1"/>
              <a:t>ë</a:t>
            </a:r>
            <a:r>
              <a:rPr lang="en-AL" dirty="0"/>
              <a:t> vishemi, krihemi, zbukurohemi?</a:t>
            </a:r>
          </a:p>
          <a:p>
            <a:r>
              <a:rPr lang="en-AL" dirty="0"/>
              <a:t>Si t</a:t>
            </a:r>
            <a:r>
              <a:rPr lang="en-GB" dirty="0" err="1"/>
              <a:t>ë</a:t>
            </a:r>
            <a:r>
              <a:rPr lang="en-AL" dirty="0"/>
              <a:t> masim seriozitetin? A mund t</a:t>
            </a:r>
            <a:r>
              <a:rPr lang="en-GB" dirty="0" err="1"/>
              <a:t>ë</a:t>
            </a:r>
            <a:r>
              <a:rPr lang="en-AL" dirty="0"/>
              <a:t> bejm</a:t>
            </a:r>
            <a:r>
              <a:rPr lang="en-GB" dirty="0" err="1"/>
              <a:t>ë</a:t>
            </a:r>
            <a:r>
              <a:rPr lang="en-AL" dirty="0"/>
              <a:t> humor? Si e gjejm</a:t>
            </a:r>
            <a:r>
              <a:rPr lang="en-GB" dirty="0" err="1"/>
              <a:t>ë</a:t>
            </a:r>
            <a:r>
              <a:rPr lang="en-AL" dirty="0"/>
              <a:t> mas</a:t>
            </a:r>
            <a:r>
              <a:rPr lang="en-GB" dirty="0" err="1"/>
              <a:t>ë</a:t>
            </a:r>
            <a:r>
              <a:rPr lang="en-AL" dirty="0"/>
              <a:t>n n</a:t>
            </a:r>
            <a:r>
              <a:rPr lang="en-GB" dirty="0" err="1"/>
              <a:t>ë</a:t>
            </a:r>
            <a:r>
              <a:rPr lang="en-AL" dirty="0"/>
              <a:t> cdo veprim q</a:t>
            </a:r>
            <a:r>
              <a:rPr lang="en-GB" dirty="0" err="1"/>
              <a:t>ë</a:t>
            </a:r>
            <a:r>
              <a:rPr lang="en-AL" dirty="0"/>
              <a:t> kryejm</a:t>
            </a:r>
            <a:r>
              <a:rPr lang="en-GB" dirty="0" err="1"/>
              <a:t>ë</a:t>
            </a:r>
            <a:r>
              <a:rPr lang="en-AL" dirty="0"/>
              <a:t>?</a:t>
            </a:r>
          </a:p>
          <a:p>
            <a:r>
              <a:rPr lang="en-AL" dirty="0"/>
              <a:t>Si t</a:t>
            </a:r>
            <a:r>
              <a:rPr lang="en-GB" dirty="0" err="1"/>
              <a:t>ë</a:t>
            </a:r>
            <a:r>
              <a:rPr lang="en-AL" dirty="0"/>
              <a:t> kontrrollojm</a:t>
            </a:r>
            <a:r>
              <a:rPr lang="en-GB" dirty="0" err="1"/>
              <a:t>ë</a:t>
            </a:r>
            <a:r>
              <a:rPr lang="en-AL" dirty="0"/>
              <a:t> publikun n</a:t>
            </a:r>
            <a:r>
              <a:rPr lang="en-GB" dirty="0" err="1"/>
              <a:t>ë</a:t>
            </a:r>
            <a:r>
              <a:rPr lang="en-AL" dirty="0"/>
              <a:t> sall</a:t>
            </a:r>
            <a:r>
              <a:rPr lang="en-GB" dirty="0" err="1"/>
              <a:t>ë</a:t>
            </a:r>
            <a:r>
              <a:rPr lang="en-AL" dirty="0"/>
              <a:t>? Si t</a:t>
            </a:r>
            <a:r>
              <a:rPr lang="en-GB" dirty="0" err="1"/>
              <a:t>ë</a:t>
            </a:r>
            <a:r>
              <a:rPr lang="en-AL" dirty="0"/>
              <a:t> fitojm</a:t>
            </a:r>
            <a:r>
              <a:rPr lang="en-GB" dirty="0" err="1"/>
              <a:t>ë</a:t>
            </a:r>
            <a:r>
              <a:rPr lang="en-AL" dirty="0"/>
              <a:t> autoritet?</a:t>
            </a:r>
          </a:p>
          <a:p>
            <a:endParaRPr lang="en-AL" dirty="0"/>
          </a:p>
        </p:txBody>
      </p:sp>
      <p:pic>
        <p:nvPicPr>
          <p:cNvPr id="4098" name="Picture 2" descr="Law Legal System Justice Crime concept. Mallet Gavel Hammer and Scales on table. 3d Render illustration">
            <a:extLst>
              <a:ext uri="{FF2B5EF4-FFF2-40B4-BE49-F238E27FC236}">
                <a16:creationId xmlns:a16="http://schemas.microsoft.com/office/drawing/2014/main" id="{1A3368B1-83F2-73CE-4F1B-A6352511FC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2000" y="0"/>
            <a:ext cx="63500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7424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C6251-4ED7-D893-EE1C-D4BB18F2509C}"/>
              </a:ext>
            </a:extLst>
          </p:cNvPr>
          <p:cNvSpPr>
            <a:spLocks noGrp="1"/>
          </p:cNvSpPr>
          <p:nvPr>
            <p:ph type="title"/>
          </p:nvPr>
        </p:nvSpPr>
        <p:spPr>
          <a:xfrm>
            <a:off x="8415338" y="1341669"/>
            <a:ext cx="3776662" cy="902825"/>
          </a:xfrm>
        </p:spPr>
        <p:txBody>
          <a:bodyPr>
            <a:normAutofit fontScale="90000"/>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n</a:t>
            </a:r>
            <a:r>
              <a:rPr lang="en-GB" b="1" dirty="0" err="1">
                <a:latin typeface="+mn-lt"/>
              </a:rPr>
              <a:t>ë</a:t>
            </a:r>
            <a:r>
              <a:rPr lang="en-AL" b="1" dirty="0">
                <a:latin typeface="+mn-lt"/>
              </a:rPr>
              <a:t> sall</a:t>
            </a:r>
            <a:r>
              <a:rPr lang="en-GB" b="1" dirty="0" err="1">
                <a:latin typeface="+mn-lt"/>
              </a:rPr>
              <a:t>ë</a:t>
            </a:r>
            <a:r>
              <a:rPr lang="en-AL" b="1" dirty="0">
                <a:latin typeface="+mn-lt"/>
              </a:rPr>
              <a:t>n e gjyqit</a:t>
            </a:r>
          </a:p>
        </p:txBody>
      </p:sp>
      <p:sp>
        <p:nvSpPr>
          <p:cNvPr id="3" name="Content Placeholder 2">
            <a:extLst>
              <a:ext uri="{FF2B5EF4-FFF2-40B4-BE49-F238E27FC236}">
                <a16:creationId xmlns:a16="http://schemas.microsoft.com/office/drawing/2014/main" id="{4966A2AE-D90D-25F7-FF96-B03B7C531253}"/>
              </a:ext>
            </a:extLst>
          </p:cNvPr>
          <p:cNvSpPr>
            <a:spLocks noGrp="1"/>
          </p:cNvSpPr>
          <p:nvPr>
            <p:ph idx="1"/>
          </p:nvPr>
        </p:nvSpPr>
        <p:spPr>
          <a:xfrm>
            <a:off x="0" y="3047999"/>
            <a:ext cx="12192000" cy="3810001"/>
          </a:xfrm>
        </p:spPr>
        <p:txBody>
          <a:bodyPr>
            <a:normAutofit fontScale="92500"/>
          </a:bodyPr>
          <a:lstStyle/>
          <a:p>
            <a:r>
              <a:rPr lang="en-GB" dirty="0" err="1"/>
              <a:t>Rregullat</a:t>
            </a:r>
            <a:r>
              <a:rPr lang="en-GB" dirty="0"/>
              <a:t> e </a:t>
            </a:r>
            <a:r>
              <a:rPr lang="en-GB" dirty="0" err="1"/>
              <a:t>mirësjelljes</a:t>
            </a:r>
            <a:r>
              <a:rPr lang="en-GB" dirty="0"/>
              <a:t> </a:t>
            </a:r>
            <a:r>
              <a:rPr lang="en-GB" dirty="0" err="1"/>
              <a:t>janë</a:t>
            </a:r>
            <a:r>
              <a:rPr lang="en-GB" dirty="0"/>
              <a:t> </a:t>
            </a:r>
            <a:r>
              <a:rPr lang="en-GB" dirty="0" err="1"/>
              <a:t>thelbësore</a:t>
            </a:r>
            <a:r>
              <a:rPr lang="en-GB" dirty="0"/>
              <a:t> </a:t>
            </a:r>
            <a:r>
              <a:rPr lang="en-GB" dirty="0" err="1"/>
              <a:t>për</a:t>
            </a:r>
            <a:r>
              <a:rPr lang="en-GB" dirty="0"/>
              <a:t> </a:t>
            </a:r>
            <a:r>
              <a:rPr lang="en-GB" dirty="0" err="1"/>
              <a:t>të</a:t>
            </a:r>
            <a:r>
              <a:rPr lang="en-GB" dirty="0"/>
              <a:t> </a:t>
            </a:r>
            <a:r>
              <a:rPr lang="en-GB" dirty="0" err="1"/>
              <a:t>lënë</a:t>
            </a:r>
            <a:r>
              <a:rPr lang="en-GB" dirty="0"/>
              <a:t> </a:t>
            </a:r>
            <a:r>
              <a:rPr lang="en-GB" dirty="0" err="1"/>
              <a:t>një</a:t>
            </a:r>
            <a:r>
              <a:rPr lang="en-GB" dirty="0"/>
              <a:t> </a:t>
            </a:r>
            <a:r>
              <a:rPr lang="en-GB" dirty="0" err="1"/>
              <a:t>përshtypje</a:t>
            </a:r>
            <a:r>
              <a:rPr lang="en-GB" dirty="0"/>
              <a:t> </a:t>
            </a:r>
            <a:r>
              <a:rPr lang="en-GB" dirty="0" err="1"/>
              <a:t>të</a:t>
            </a:r>
            <a:r>
              <a:rPr lang="en-GB" dirty="0"/>
              <a:t> </a:t>
            </a:r>
            <a:r>
              <a:rPr lang="en-GB" dirty="0" err="1"/>
              <a:t>mirë</a:t>
            </a:r>
            <a:r>
              <a:rPr lang="en-GB" dirty="0"/>
              <a:t>.</a:t>
            </a:r>
          </a:p>
          <a:p>
            <a:r>
              <a:rPr lang="en-GB" dirty="0" err="1"/>
              <a:t>Shumë</a:t>
            </a:r>
            <a:r>
              <a:rPr lang="en-GB" dirty="0"/>
              <a:t> </a:t>
            </a:r>
            <a:r>
              <a:rPr lang="en-GB" dirty="0" err="1"/>
              <a:t>gabime</a:t>
            </a:r>
            <a:r>
              <a:rPr lang="en-GB" dirty="0"/>
              <a:t> </a:t>
            </a:r>
            <a:r>
              <a:rPr lang="en-GB" dirty="0" err="1"/>
              <a:t>të</a:t>
            </a:r>
            <a:r>
              <a:rPr lang="en-GB" dirty="0"/>
              <a:t> </a:t>
            </a:r>
            <a:r>
              <a:rPr lang="en-GB" dirty="0" err="1"/>
              <a:t>mirësjelljes</a:t>
            </a:r>
            <a:r>
              <a:rPr lang="en-GB" dirty="0"/>
              <a:t> </a:t>
            </a:r>
            <a:r>
              <a:rPr lang="en-GB" dirty="0" err="1"/>
              <a:t>përfshijnë</a:t>
            </a:r>
            <a:r>
              <a:rPr lang="en-GB" dirty="0"/>
              <a:t> </a:t>
            </a:r>
            <a:r>
              <a:rPr lang="en-GB" dirty="0" err="1"/>
              <a:t>sjelljet</a:t>
            </a:r>
            <a:r>
              <a:rPr lang="en-GB" dirty="0"/>
              <a:t>, </a:t>
            </a:r>
            <a:r>
              <a:rPr lang="en-GB" dirty="0" err="1"/>
              <a:t>tonin</a:t>
            </a:r>
            <a:r>
              <a:rPr lang="en-GB" dirty="0"/>
              <a:t>, </a:t>
            </a:r>
            <a:r>
              <a:rPr lang="en-GB" dirty="0" err="1"/>
              <a:t>të</a:t>
            </a:r>
            <a:r>
              <a:rPr lang="en-GB" dirty="0"/>
              <a:t> </a:t>
            </a:r>
            <a:r>
              <a:rPr lang="en-GB" dirty="0" err="1"/>
              <a:t>folurit</a:t>
            </a:r>
            <a:r>
              <a:rPr lang="en-GB" dirty="0"/>
              <a:t>, </a:t>
            </a:r>
            <a:r>
              <a:rPr lang="en-GB" dirty="0" err="1"/>
              <a:t>veshjen</a:t>
            </a:r>
            <a:r>
              <a:rPr lang="en-GB" dirty="0"/>
              <a:t>, </a:t>
            </a:r>
            <a:r>
              <a:rPr lang="en-GB" dirty="0" err="1"/>
              <a:t>prezantimin</a:t>
            </a:r>
            <a:r>
              <a:rPr lang="en-GB" dirty="0"/>
              <a:t> </a:t>
            </a:r>
            <a:r>
              <a:rPr lang="en-GB" dirty="0" err="1"/>
              <a:t>dhe</a:t>
            </a:r>
            <a:r>
              <a:rPr lang="en-GB" dirty="0"/>
              <a:t> </a:t>
            </a:r>
            <a:r>
              <a:rPr lang="en-GB" dirty="0" err="1"/>
              <a:t>pajisjet</a:t>
            </a:r>
            <a:r>
              <a:rPr lang="en-GB" dirty="0"/>
              <a:t> </a:t>
            </a:r>
            <a:r>
              <a:rPr lang="en-GB" dirty="0" err="1"/>
              <a:t>elektronike</a:t>
            </a:r>
            <a:r>
              <a:rPr lang="en-GB" dirty="0"/>
              <a:t> </a:t>
            </a:r>
            <a:r>
              <a:rPr lang="en-GB" dirty="0" err="1"/>
              <a:t>që</a:t>
            </a:r>
            <a:r>
              <a:rPr lang="en-GB" dirty="0"/>
              <a:t> </a:t>
            </a:r>
            <a:r>
              <a:rPr lang="en-GB" dirty="0" err="1"/>
              <a:t>përdoren</a:t>
            </a:r>
            <a:r>
              <a:rPr lang="en-GB" dirty="0"/>
              <a:t> </a:t>
            </a:r>
            <a:r>
              <a:rPr lang="en-GB" dirty="0" err="1"/>
              <a:t>në</a:t>
            </a:r>
            <a:r>
              <a:rPr lang="en-GB" dirty="0"/>
              <a:t> </a:t>
            </a:r>
            <a:r>
              <a:rPr lang="en-GB" dirty="0" err="1"/>
              <a:t>gjykatë</a:t>
            </a:r>
            <a:r>
              <a:rPr lang="en-GB" dirty="0"/>
              <a:t>. </a:t>
            </a:r>
          </a:p>
          <a:p>
            <a:r>
              <a:rPr lang="en-GB" b="1" dirty="0" err="1"/>
              <a:t>Këshilla</a:t>
            </a:r>
            <a:r>
              <a:rPr lang="en-GB" b="1" dirty="0"/>
              <a:t> 1 - </a:t>
            </a:r>
            <a:r>
              <a:rPr lang="en-GB" b="1" dirty="0" err="1"/>
              <a:t>Përpara</a:t>
            </a:r>
            <a:r>
              <a:rPr lang="en-GB" b="1" dirty="0"/>
              <a:t> se </a:t>
            </a:r>
            <a:r>
              <a:rPr lang="en-GB" b="1" dirty="0" err="1"/>
              <a:t>të</a:t>
            </a:r>
            <a:r>
              <a:rPr lang="en-GB" b="1" dirty="0"/>
              <a:t> </a:t>
            </a:r>
            <a:r>
              <a:rPr lang="en-GB" b="1" dirty="0" err="1"/>
              <a:t>hyni</a:t>
            </a:r>
            <a:r>
              <a:rPr lang="en-GB" b="1" dirty="0"/>
              <a:t> </a:t>
            </a:r>
            <a:r>
              <a:rPr lang="en-GB" b="1" dirty="0" err="1"/>
              <a:t>në</a:t>
            </a:r>
            <a:r>
              <a:rPr lang="en-GB" b="1" dirty="0"/>
              <a:t> </a:t>
            </a:r>
            <a:r>
              <a:rPr lang="en-GB" b="1" dirty="0" err="1"/>
              <a:t>sallën</a:t>
            </a:r>
            <a:r>
              <a:rPr lang="en-GB" b="1" dirty="0"/>
              <a:t> e </a:t>
            </a:r>
            <a:r>
              <a:rPr lang="en-GB" b="1" dirty="0" err="1"/>
              <a:t>gjyqit</a:t>
            </a:r>
            <a:r>
              <a:rPr lang="en-GB" b="1" dirty="0"/>
              <a:t> </a:t>
            </a:r>
            <a:r>
              <a:rPr lang="en-GB" dirty="0" err="1"/>
              <a:t>duhet</a:t>
            </a:r>
            <a:r>
              <a:rPr lang="en-GB" dirty="0"/>
              <a:t> </a:t>
            </a:r>
            <a:r>
              <a:rPr lang="en-GB" dirty="0" err="1"/>
              <a:t>të</a:t>
            </a:r>
            <a:r>
              <a:rPr lang="en-GB" dirty="0"/>
              <a:t> </a:t>
            </a:r>
            <a:r>
              <a:rPr lang="en-GB" dirty="0" err="1"/>
              <a:t>jeni</a:t>
            </a:r>
            <a:r>
              <a:rPr lang="en-GB" dirty="0"/>
              <a:t> </a:t>
            </a:r>
            <a:r>
              <a:rPr lang="en-GB" dirty="0" err="1"/>
              <a:t>të</a:t>
            </a:r>
            <a:r>
              <a:rPr lang="en-GB" dirty="0"/>
              <a:t> </a:t>
            </a:r>
            <a:r>
              <a:rPr lang="en-GB" dirty="0" err="1"/>
              <a:t>përgatitur</a:t>
            </a:r>
            <a:r>
              <a:rPr lang="en-GB" dirty="0"/>
              <a:t>. </a:t>
            </a:r>
            <a:r>
              <a:rPr lang="en-GB" dirty="0" err="1"/>
              <a:t>Kjo</a:t>
            </a:r>
            <a:r>
              <a:rPr lang="en-GB" dirty="0"/>
              <a:t> do </a:t>
            </a:r>
            <a:r>
              <a:rPr lang="en-GB" dirty="0" err="1"/>
              <a:t>të</a:t>
            </a:r>
            <a:r>
              <a:rPr lang="en-GB" dirty="0"/>
              <a:t> </a:t>
            </a:r>
            <a:r>
              <a:rPr lang="en-GB" dirty="0" err="1"/>
              <a:t>thotë</a:t>
            </a:r>
            <a:r>
              <a:rPr lang="en-GB" dirty="0"/>
              <a:t> se jo </a:t>
            </a:r>
            <a:r>
              <a:rPr lang="en-GB" dirty="0" err="1"/>
              <a:t>vetëm</a:t>
            </a:r>
            <a:r>
              <a:rPr lang="en-GB" dirty="0"/>
              <a:t> </a:t>
            </a:r>
            <a:r>
              <a:rPr lang="en-GB" dirty="0" err="1"/>
              <a:t>duhet</a:t>
            </a:r>
            <a:r>
              <a:rPr lang="en-GB" dirty="0"/>
              <a:t> </a:t>
            </a:r>
            <a:r>
              <a:rPr lang="en-GB" dirty="0" err="1"/>
              <a:t>të</a:t>
            </a:r>
            <a:r>
              <a:rPr lang="en-GB" dirty="0"/>
              <a:t> </a:t>
            </a:r>
            <a:r>
              <a:rPr lang="en-GB" dirty="0" err="1"/>
              <a:t>njihen</a:t>
            </a:r>
            <a:r>
              <a:rPr lang="en-GB" dirty="0"/>
              <a:t> e </a:t>
            </a:r>
            <a:r>
              <a:rPr lang="en-GB" dirty="0" err="1"/>
              <a:t>fakteve</a:t>
            </a:r>
            <a:r>
              <a:rPr lang="en-GB" dirty="0"/>
              <a:t> </a:t>
            </a:r>
            <a:r>
              <a:rPr lang="en-GB" dirty="0" err="1"/>
              <a:t>dhe</a:t>
            </a:r>
            <a:r>
              <a:rPr lang="en-GB" dirty="0"/>
              <a:t> </a:t>
            </a:r>
            <a:r>
              <a:rPr lang="en-GB" dirty="0" err="1"/>
              <a:t>ligji</a:t>
            </a:r>
            <a:r>
              <a:rPr lang="en-GB" dirty="0"/>
              <a:t>, </a:t>
            </a:r>
            <a:r>
              <a:rPr lang="en-GB" dirty="0" err="1"/>
              <a:t>por</a:t>
            </a:r>
            <a:r>
              <a:rPr lang="en-GB" dirty="0"/>
              <a:t> </a:t>
            </a:r>
            <a:r>
              <a:rPr lang="en-GB" dirty="0" err="1"/>
              <a:t>gjithashtu</a:t>
            </a:r>
            <a:r>
              <a:rPr lang="en-GB" dirty="0"/>
              <a:t> </a:t>
            </a:r>
            <a:r>
              <a:rPr lang="en-GB" dirty="0" err="1"/>
              <a:t>duhet</a:t>
            </a:r>
            <a:r>
              <a:rPr lang="en-GB" dirty="0"/>
              <a:t> </a:t>
            </a:r>
            <a:r>
              <a:rPr lang="en-GB" dirty="0" err="1"/>
              <a:t>të</a:t>
            </a:r>
            <a:r>
              <a:rPr lang="en-GB" dirty="0"/>
              <a:t> </a:t>
            </a:r>
            <a:r>
              <a:rPr lang="en-GB" dirty="0" err="1"/>
              <a:t>përgatiteni</a:t>
            </a:r>
            <a:r>
              <a:rPr lang="en-GB" dirty="0"/>
              <a:t> </a:t>
            </a:r>
            <a:r>
              <a:rPr lang="en-GB" dirty="0" err="1"/>
              <a:t>për</a:t>
            </a:r>
            <a:r>
              <a:rPr lang="en-GB" dirty="0"/>
              <a:t> </a:t>
            </a:r>
            <a:r>
              <a:rPr lang="en-GB" dirty="0" err="1"/>
              <a:t>paraqitjen</a:t>
            </a:r>
            <a:r>
              <a:rPr lang="en-GB" dirty="0"/>
              <a:t> </a:t>
            </a:r>
            <a:r>
              <a:rPr lang="en-GB" dirty="0" err="1"/>
              <a:t>dhe</a:t>
            </a:r>
            <a:r>
              <a:rPr lang="en-GB" dirty="0"/>
              <a:t> </a:t>
            </a:r>
            <a:r>
              <a:rPr lang="en-GB" dirty="0" err="1"/>
              <a:t>performancën</a:t>
            </a:r>
            <a:r>
              <a:rPr lang="en-GB" dirty="0"/>
              <a:t>. </a:t>
            </a:r>
          </a:p>
          <a:p>
            <a:r>
              <a:rPr lang="en-GB" dirty="0"/>
              <a:t>Si </a:t>
            </a:r>
            <a:r>
              <a:rPr lang="en-GB" dirty="0" err="1"/>
              <a:t>pjesë</a:t>
            </a:r>
            <a:r>
              <a:rPr lang="en-GB" dirty="0"/>
              <a:t> e </a:t>
            </a:r>
            <a:r>
              <a:rPr lang="en-GB" dirty="0" err="1"/>
              <a:t>përgatitjes</a:t>
            </a:r>
            <a:r>
              <a:rPr lang="en-GB" dirty="0"/>
              <a:t> </a:t>
            </a:r>
            <a:r>
              <a:rPr lang="en-GB" dirty="0" err="1"/>
              <a:t>suaj</a:t>
            </a:r>
            <a:r>
              <a:rPr lang="en-GB" dirty="0"/>
              <a:t> </a:t>
            </a:r>
            <a:r>
              <a:rPr lang="en-GB" dirty="0" err="1"/>
              <a:t>të</a:t>
            </a:r>
            <a:r>
              <a:rPr lang="en-GB" dirty="0"/>
              <a:t> </a:t>
            </a:r>
            <a:r>
              <a:rPr lang="en-GB" dirty="0" err="1"/>
              <a:t>performancës</a:t>
            </a:r>
            <a:r>
              <a:rPr lang="en-GB" dirty="0"/>
              <a:t>, </a:t>
            </a:r>
            <a:r>
              <a:rPr lang="en-GB" dirty="0" err="1"/>
              <a:t>duhet</a:t>
            </a:r>
            <a:r>
              <a:rPr lang="en-GB" dirty="0"/>
              <a:t> </a:t>
            </a:r>
            <a:r>
              <a:rPr lang="en-GB" dirty="0" err="1"/>
              <a:t>të</a:t>
            </a:r>
            <a:r>
              <a:rPr lang="en-GB" dirty="0"/>
              <a:t> </a:t>
            </a:r>
            <a:r>
              <a:rPr lang="en-GB" dirty="0" err="1"/>
              <a:t>merrni</a:t>
            </a:r>
            <a:r>
              <a:rPr lang="en-GB" dirty="0"/>
              <a:t> </a:t>
            </a:r>
            <a:r>
              <a:rPr lang="en-GB" dirty="0" err="1"/>
              <a:t>parasysh</a:t>
            </a:r>
            <a:r>
              <a:rPr lang="en-GB" dirty="0"/>
              <a:t> </a:t>
            </a:r>
            <a:r>
              <a:rPr lang="en-GB" dirty="0" err="1"/>
              <a:t>edhe</a:t>
            </a:r>
            <a:r>
              <a:rPr lang="en-GB" dirty="0"/>
              <a:t> </a:t>
            </a:r>
            <a:r>
              <a:rPr lang="en-GB" dirty="0" err="1"/>
              <a:t>veçoritë</a:t>
            </a:r>
            <a:r>
              <a:rPr lang="en-GB" dirty="0"/>
              <a:t> e </a:t>
            </a:r>
            <a:r>
              <a:rPr lang="en-GB" dirty="0" err="1"/>
              <a:t>procesit</a:t>
            </a:r>
            <a:r>
              <a:rPr lang="en-GB" dirty="0"/>
              <a:t>, </a:t>
            </a:r>
            <a:r>
              <a:rPr lang="en-GB" dirty="0" err="1"/>
              <a:t>të</a:t>
            </a:r>
            <a:r>
              <a:rPr lang="en-GB" dirty="0"/>
              <a:t> </a:t>
            </a:r>
            <a:r>
              <a:rPr lang="en-GB" dirty="0" err="1"/>
              <a:t>avokatëve</a:t>
            </a:r>
            <a:r>
              <a:rPr lang="en-GB" dirty="0"/>
              <a:t>, </a:t>
            </a:r>
            <a:r>
              <a:rPr lang="en-GB" dirty="0" err="1"/>
              <a:t>të</a:t>
            </a:r>
            <a:r>
              <a:rPr lang="en-GB" dirty="0"/>
              <a:t> </a:t>
            </a:r>
            <a:r>
              <a:rPr lang="en-GB" dirty="0" err="1"/>
              <a:t>palëve</a:t>
            </a:r>
            <a:r>
              <a:rPr lang="en-GB" dirty="0"/>
              <a:t>, </a:t>
            </a:r>
            <a:r>
              <a:rPr lang="en-GB" dirty="0" err="1"/>
              <a:t>të</a:t>
            </a:r>
            <a:r>
              <a:rPr lang="en-GB" dirty="0"/>
              <a:t> </a:t>
            </a:r>
            <a:r>
              <a:rPr lang="en-GB" dirty="0" err="1"/>
              <a:t>prokurorit</a:t>
            </a:r>
            <a:r>
              <a:rPr lang="en-GB" dirty="0"/>
              <a:t>, </a:t>
            </a:r>
            <a:r>
              <a:rPr lang="en-GB" dirty="0" err="1"/>
              <a:t>eksapertit</a:t>
            </a:r>
            <a:r>
              <a:rPr lang="en-GB" dirty="0"/>
              <a:t>, </a:t>
            </a:r>
            <a:r>
              <a:rPr lang="en-GB" dirty="0" err="1"/>
              <a:t>si</a:t>
            </a:r>
            <a:r>
              <a:rPr lang="en-GB" dirty="0"/>
              <a:t> </a:t>
            </a:r>
            <a:r>
              <a:rPr lang="en-GB" dirty="0" err="1"/>
              <a:t>dhe</a:t>
            </a:r>
            <a:r>
              <a:rPr lang="en-GB" dirty="0"/>
              <a:t> </a:t>
            </a:r>
            <a:r>
              <a:rPr lang="en-GB" dirty="0" err="1"/>
              <a:t>procedurën</a:t>
            </a:r>
            <a:r>
              <a:rPr lang="en-GB" dirty="0"/>
              <a:t> </a:t>
            </a:r>
            <a:r>
              <a:rPr lang="en-GB" dirty="0" err="1"/>
              <a:t>gjyqësore</a:t>
            </a:r>
            <a:r>
              <a:rPr lang="en-GB" dirty="0"/>
              <a:t>. </a:t>
            </a:r>
            <a:r>
              <a:rPr lang="en-GB" dirty="0" err="1"/>
              <a:t>Merrni</a:t>
            </a:r>
            <a:r>
              <a:rPr lang="en-GB" dirty="0"/>
              <a:t> </a:t>
            </a:r>
            <a:r>
              <a:rPr lang="en-GB" dirty="0" err="1"/>
              <a:t>informacion</a:t>
            </a:r>
            <a:r>
              <a:rPr lang="en-GB" dirty="0"/>
              <a:t> </a:t>
            </a:r>
            <a:r>
              <a:rPr lang="en-GB" dirty="0" err="1"/>
              <a:t>nga</a:t>
            </a:r>
            <a:r>
              <a:rPr lang="en-GB" dirty="0"/>
              <a:t> </a:t>
            </a:r>
            <a:r>
              <a:rPr lang="en-GB" dirty="0" err="1"/>
              <a:t>kolegët</a:t>
            </a:r>
            <a:r>
              <a:rPr lang="en-GB" dirty="0"/>
              <a:t> </a:t>
            </a:r>
            <a:r>
              <a:rPr lang="en-GB" dirty="0" err="1"/>
              <a:t>nëse</a:t>
            </a:r>
            <a:r>
              <a:rPr lang="en-GB" dirty="0"/>
              <a:t> e </a:t>
            </a:r>
            <a:r>
              <a:rPr lang="en-GB" dirty="0" err="1"/>
              <a:t>shihni</a:t>
            </a:r>
            <a:r>
              <a:rPr lang="en-GB" dirty="0"/>
              <a:t> </a:t>
            </a:r>
            <a:r>
              <a:rPr lang="en-GB" dirty="0" err="1"/>
              <a:t>të</a:t>
            </a:r>
            <a:r>
              <a:rPr lang="en-GB" dirty="0"/>
              <a:t> </a:t>
            </a:r>
            <a:r>
              <a:rPr lang="en-GB" dirty="0" err="1"/>
              <a:t>nevojshme</a:t>
            </a:r>
            <a:r>
              <a:rPr lang="en-GB" dirty="0"/>
              <a:t>.</a:t>
            </a:r>
          </a:p>
        </p:txBody>
      </p:sp>
      <p:pic>
        <p:nvPicPr>
          <p:cNvPr id="5124" name="Picture 4" descr="Classical interior of a courtroom with a judge's chair and a wooden judge's bench in a 3D illustration.">
            <a:extLst>
              <a:ext uri="{FF2B5EF4-FFF2-40B4-BE49-F238E27FC236}">
                <a16:creationId xmlns:a16="http://schemas.microsoft.com/office/drawing/2014/main" id="{54706DF1-0903-2C3C-8976-7EBA1DA2E1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1280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1380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C6251-4ED7-D893-EE1C-D4BB18F2509C}"/>
              </a:ext>
            </a:extLst>
          </p:cNvPr>
          <p:cNvSpPr>
            <a:spLocks noGrp="1"/>
          </p:cNvSpPr>
          <p:nvPr>
            <p:ph type="title"/>
          </p:nvPr>
        </p:nvSpPr>
        <p:spPr>
          <a:xfrm>
            <a:off x="838200" y="0"/>
            <a:ext cx="10515600" cy="902825"/>
          </a:xfrm>
        </p:spPr>
        <p:txBody>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n</a:t>
            </a:r>
            <a:r>
              <a:rPr lang="en-GB" b="1" dirty="0" err="1">
                <a:latin typeface="+mn-lt"/>
              </a:rPr>
              <a:t>ë</a:t>
            </a:r>
            <a:r>
              <a:rPr lang="en-AL" b="1" dirty="0">
                <a:latin typeface="+mn-lt"/>
              </a:rPr>
              <a:t> sall</a:t>
            </a:r>
            <a:r>
              <a:rPr lang="en-GB" b="1" dirty="0" err="1">
                <a:latin typeface="+mn-lt"/>
              </a:rPr>
              <a:t>ë</a:t>
            </a:r>
            <a:r>
              <a:rPr lang="en-AL" b="1" dirty="0">
                <a:latin typeface="+mn-lt"/>
              </a:rPr>
              <a:t>n e gjyqit</a:t>
            </a:r>
          </a:p>
        </p:txBody>
      </p:sp>
      <p:sp>
        <p:nvSpPr>
          <p:cNvPr id="3" name="Content Placeholder 2">
            <a:extLst>
              <a:ext uri="{FF2B5EF4-FFF2-40B4-BE49-F238E27FC236}">
                <a16:creationId xmlns:a16="http://schemas.microsoft.com/office/drawing/2014/main" id="{4966A2AE-D90D-25F7-FF96-B03B7C531253}"/>
              </a:ext>
            </a:extLst>
          </p:cNvPr>
          <p:cNvSpPr>
            <a:spLocks noGrp="1"/>
          </p:cNvSpPr>
          <p:nvPr>
            <p:ph idx="1"/>
          </p:nvPr>
        </p:nvSpPr>
        <p:spPr>
          <a:xfrm>
            <a:off x="0" y="983849"/>
            <a:ext cx="6096000" cy="5874152"/>
          </a:xfrm>
        </p:spPr>
        <p:txBody>
          <a:bodyPr>
            <a:normAutofit/>
          </a:bodyPr>
          <a:lstStyle/>
          <a:p>
            <a:r>
              <a:rPr lang="en-GB" b="1" dirty="0" err="1"/>
              <a:t>Këshilla</a:t>
            </a:r>
            <a:r>
              <a:rPr lang="en-GB" b="1" dirty="0"/>
              <a:t> 2 – </a:t>
            </a:r>
            <a:r>
              <a:rPr lang="en-GB" b="1" dirty="0" err="1"/>
              <a:t>Respektoni</a:t>
            </a:r>
            <a:r>
              <a:rPr lang="en-GB" b="1" dirty="0"/>
              <a:t> </a:t>
            </a:r>
            <a:r>
              <a:rPr lang="en-GB" b="1" dirty="0" err="1"/>
              <a:t>orarin</a:t>
            </a:r>
            <a:endParaRPr lang="en-GB" b="1" dirty="0"/>
          </a:p>
          <a:p>
            <a:r>
              <a:rPr lang="en-GB" dirty="0" err="1"/>
              <a:t>Sigurohuni</a:t>
            </a:r>
            <a:r>
              <a:rPr lang="en-GB" dirty="0"/>
              <a:t> </a:t>
            </a:r>
            <a:r>
              <a:rPr lang="en-GB" dirty="0" err="1"/>
              <a:t>që</a:t>
            </a:r>
            <a:r>
              <a:rPr lang="en-GB" dirty="0"/>
              <a:t> </a:t>
            </a:r>
            <a:r>
              <a:rPr lang="en-GB" dirty="0" err="1"/>
              <a:t>të</a:t>
            </a:r>
            <a:r>
              <a:rPr lang="en-GB" dirty="0"/>
              <a:t> </a:t>
            </a:r>
            <a:r>
              <a:rPr lang="en-GB" dirty="0" err="1"/>
              <a:t>mbërrini</a:t>
            </a:r>
            <a:r>
              <a:rPr lang="en-GB" dirty="0"/>
              <a:t> </a:t>
            </a:r>
            <a:r>
              <a:rPr lang="en-GB" dirty="0" err="1"/>
              <a:t>në</a:t>
            </a:r>
            <a:r>
              <a:rPr lang="en-GB" dirty="0"/>
              <a:t> </a:t>
            </a:r>
            <a:r>
              <a:rPr lang="en-GB" dirty="0" err="1"/>
              <a:t>sallë</a:t>
            </a:r>
            <a:r>
              <a:rPr lang="en-GB" dirty="0"/>
              <a:t> 5 </a:t>
            </a:r>
            <a:r>
              <a:rPr lang="en-GB" dirty="0" err="1"/>
              <a:t>minuta</a:t>
            </a:r>
            <a:r>
              <a:rPr lang="en-GB" dirty="0"/>
              <a:t> </a:t>
            </a:r>
            <a:r>
              <a:rPr lang="en-GB" dirty="0" err="1"/>
              <a:t>pak</a:t>
            </a:r>
            <a:r>
              <a:rPr lang="en-GB" dirty="0"/>
              <a:t> </a:t>
            </a:r>
            <a:r>
              <a:rPr lang="en-GB" dirty="0" err="1"/>
              <a:t>përpara</a:t>
            </a:r>
            <a:r>
              <a:rPr lang="en-GB" dirty="0"/>
              <a:t> me </a:t>
            </a:r>
            <a:r>
              <a:rPr lang="en-GB" dirty="0" err="1"/>
              <a:t>qëllim</a:t>
            </a:r>
            <a:r>
              <a:rPr lang="en-GB" dirty="0"/>
              <a:t> </a:t>
            </a:r>
            <a:r>
              <a:rPr lang="en-GB" dirty="0" err="1"/>
              <a:t>që</a:t>
            </a:r>
            <a:r>
              <a:rPr lang="en-GB" dirty="0"/>
              <a:t> </a:t>
            </a:r>
            <a:r>
              <a:rPr lang="en-GB" dirty="0" err="1"/>
              <a:t>të</a:t>
            </a:r>
            <a:r>
              <a:rPr lang="en-GB" dirty="0"/>
              <a:t> </a:t>
            </a:r>
            <a:r>
              <a:rPr lang="en-GB" dirty="0" err="1"/>
              <a:t>organizoni</a:t>
            </a:r>
            <a:r>
              <a:rPr lang="en-GB" dirty="0"/>
              <a:t> </a:t>
            </a:r>
            <a:r>
              <a:rPr lang="en-GB" dirty="0" err="1"/>
              <a:t>sallën</a:t>
            </a:r>
            <a:r>
              <a:rPr lang="en-GB" dirty="0"/>
              <a:t>. </a:t>
            </a:r>
          </a:p>
          <a:p>
            <a:r>
              <a:rPr lang="en-GB" b="1" dirty="0" err="1"/>
              <a:t>Këshilla</a:t>
            </a:r>
            <a:r>
              <a:rPr lang="en-GB" b="1" dirty="0"/>
              <a:t> 3 - </a:t>
            </a:r>
            <a:r>
              <a:rPr lang="en-GB" b="1" dirty="0" err="1"/>
              <a:t>Bëni</a:t>
            </a:r>
            <a:r>
              <a:rPr lang="en-GB" b="1" dirty="0"/>
              <a:t> </a:t>
            </a:r>
            <a:r>
              <a:rPr lang="en-GB" b="1" dirty="0" err="1"/>
              <a:t>gati</a:t>
            </a:r>
            <a:r>
              <a:rPr lang="en-GB" b="1" dirty="0"/>
              <a:t> </a:t>
            </a:r>
            <a:r>
              <a:rPr lang="en-GB" b="1" dirty="0" err="1"/>
              <a:t>mënyrën</a:t>
            </a:r>
            <a:r>
              <a:rPr lang="en-GB" b="1" dirty="0"/>
              <a:t> </a:t>
            </a:r>
            <a:r>
              <a:rPr lang="en-GB" b="1" dirty="0" err="1"/>
              <a:t>si</a:t>
            </a:r>
            <a:r>
              <a:rPr lang="en-GB" b="1" dirty="0"/>
              <a:t> do </a:t>
            </a:r>
            <a:r>
              <a:rPr lang="en-GB" b="1" dirty="0" err="1"/>
              <a:t>të</a:t>
            </a:r>
            <a:r>
              <a:rPr lang="en-GB" b="1" dirty="0"/>
              <a:t> </a:t>
            </a:r>
            <a:r>
              <a:rPr lang="en-GB" b="1" dirty="0" err="1"/>
              <a:t>mbani</a:t>
            </a:r>
            <a:r>
              <a:rPr lang="en-GB" b="1" dirty="0"/>
              <a:t> </a:t>
            </a:r>
            <a:r>
              <a:rPr lang="en-GB" b="1" dirty="0" err="1"/>
              <a:t>shënime</a:t>
            </a:r>
            <a:r>
              <a:rPr lang="en-GB" b="1" dirty="0"/>
              <a:t> </a:t>
            </a:r>
            <a:r>
              <a:rPr lang="en-GB" b="1" dirty="0" err="1"/>
              <a:t>dhe</a:t>
            </a:r>
            <a:r>
              <a:rPr lang="en-GB" b="1" dirty="0"/>
              <a:t> </a:t>
            </a:r>
            <a:r>
              <a:rPr lang="en-GB" b="1" dirty="0" err="1"/>
              <a:t>si</a:t>
            </a:r>
            <a:r>
              <a:rPr lang="en-GB" b="1" dirty="0"/>
              <a:t> do </a:t>
            </a:r>
            <a:r>
              <a:rPr lang="en-GB" b="1" dirty="0" err="1"/>
              <a:t>komunikoni</a:t>
            </a:r>
            <a:r>
              <a:rPr lang="en-GB" b="1" dirty="0"/>
              <a:t> me </a:t>
            </a:r>
            <a:r>
              <a:rPr lang="en-GB" b="1" dirty="0" err="1"/>
              <a:t>sekretaren</a:t>
            </a:r>
            <a:r>
              <a:rPr lang="en-GB" b="1" dirty="0"/>
              <a:t> </a:t>
            </a:r>
            <a:r>
              <a:rPr lang="en-GB" b="1" dirty="0" err="1"/>
              <a:t>tuaj</a:t>
            </a:r>
            <a:r>
              <a:rPr lang="en-GB" b="1" dirty="0"/>
              <a:t>.</a:t>
            </a:r>
          </a:p>
          <a:p>
            <a:r>
              <a:rPr lang="en-GB" dirty="0" err="1"/>
              <a:t>Mbani</a:t>
            </a:r>
            <a:r>
              <a:rPr lang="en-GB" dirty="0"/>
              <a:t> </a:t>
            </a:r>
            <a:r>
              <a:rPr lang="en-GB" dirty="0" err="1"/>
              <a:t>letrat</a:t>
            </a:r>
            <a:r>
              <a:rPr lang="en-GB" dirty="0"/>
              <a:t> </a:t>
            </a:r>
            <a:r>
              <a:rPr lang="en-GB" dirty="0" err="1"/>
              <a:t>tuaja</a:t>
            </a:r>
            <a:r>
              <a:rPr lang="en-GB" dirty="0"/>
              <a:t> </a:t>
            </a:r>
            <a:r>
              <a:rPr lang="en-GB" dirty="0" err="1"/>
              <a:t>në</a:t>
            </a:r>
            <a:r>
              <a:rPr lang="en-GB" dirty="0"/>
              <a:t> </a:t>
            </a:r>
            <a:r>
              <a:rPr lang="en-GB" dirty="0" err="1"/>
              <a:t>rregull</a:t>
            </a:r>
            <a:r>
              <a:rPr lang="en-GB" dirty="0"/>
              <a:t>, </a:t>
            </a:r>
            <a:r>
              <a:rPr lang="en-GB" dirty="0" err="1"/>
              <a:t>të</a:t>
            </a:r>
            <a:r>
              <a:rPr lang="en-GB" dirty="0"/>
              <a:t> </a:t>
            </a:r>
            <a:r>
              <a:rPr lang="en-GB" dirty="0" err="1"/>
              <a:t>futura</a:t>
            </a:r>
            <a:r>
              <a:rPr lang="en-GB" dirty="0"/>
              <a:t> </a:t>
            </a:r>
            <a:r>
              <a:rPr lang="en-GB" dirty="0" err="1"/>
              <a:t>në</a:t>
            </a:r>
            <a:r>
              <a:rPr lang="en-GB" dirty="0"/>
              <a:t> </a:t>
            </a:r>
            <a:r>
              <a:rPr lang="en-GB" dirty="0" err="1"/>
              <a:t>skeda</a:t>
            </a:r>
            <a:r>
              <a:rPr lang="en-GB" dirty="0"/>
              <a:t> </a:t>
            </a:r>
            <a:r>
              <a:rPr lang="en-GB" dirty="0" err="1"/>
              <a:t>dhe</a:t>
            </a:r>
            <a:r>
              <a:rPr lang="en-GB" dirty="0"/>
              <a:t> </a:t>
            </a:r>
            <a:r>
              <a:rPr lang="en-GB" dirty="0" err="1"/>
              <a:t>lehtësisht</a:t>
            </a:r>
            <a:r>
              <a:rPr lang="en-GB" dirty="0"/>
              <a:t> </a:t>
            </a:r>
            <a:r>
              <a:rPr lang="en-GB" dirty="0" err="1"/>
              <a:t>të</a:t>
            </a:r>
            <a:r>
              <a:rPr lang="en-GB" dirty="0"/>
              <a:t> </a:t>
            </a:r>
            <a:r>
              <a:rPr lang="en-GB" dirty="0" err="1"/>
              <a:t>konstatueshme</a:t>
            </a:r>
            <a:r>
              <a:rPr lang="en-GB" dirty="0"/>
              <a:t>, </a:t>
            </a:r>
            <a:r>
              <a:rPr lang="en-GB" dirty="0" err="1"/>
              <a:t>në</a:t>
            </a:r>
            <a:r>
              <a:rPr lang="en-GB" dirty="0"/>
              <a:t> </a:t>
            </a:r>
            <a:r>
              <a:rPr lang="en-GB" dirty="0" err="1"/>
              <a:t>mënyrë</a:t>
            </a:r>
            <a:r>
              <a:rPr lang="en-GB" dirty="0"/>
              <a:t> </a:t>
            </a:r>
            <a:r>
              <a:rPr lang="en-GB" dirty="0" err="1"/>
              <a:t>që</a:t>
            </a:r>
            <a:r>
              <a:rPr lang="en-GB" dirty="0"/>
              <a:t> </a:t>
            </a:r>
            <a:r>
              <a:rPr lang="en-GB" dirty="0" err="1"/>
              <a:t>ato</a:t>
            </a:r>
            <a:r>
              <a:rPr lang="en-GB" dirty="0"/>
              <a:t> </a:t>
            </a:r>
            <a:r>
              <a:rPr lang="en-GB" dirty="0" err="1"/>
              <a:t>të</a:t>
            </a:r>
            <a:r>
              <a:rPr lang="en-GB" dirty="0"/>
              <a:t> </a:t>
            </a:r>
            <a:r>
              <a:rPr lang="en-GB" dirty="0" err="1"/>
              <a:t>mund</a:t>
            </a:r>
            <a:r>
              <a:rPr lang="en-GB" dirty="0"/>
              <a:t> </a:t>
            </a:r>
            <a:r>
              <a:rPr lang="en-GB" dirty="0" err="1"/>
              <a:t>të</a:t>
            </a:r>
            <a:r>
              <a:rPr lang="en-GB" dirty="0"/>
              <a:t> </a:t>
            </a:r>
            <a:r>
              <a:rPr lang="en-GB" dirty="0" err="1"/>
              <a:t>vendosen</a:t>
            </a:r>
            <a:r>
              <a:rPr lang="en-GB" dirty="0"/>
              <a:t> </a:t>
            </a:r>
            <a:r>
              <a:rPr lang="en-GB" dirty="0" err="1"/>
              <a:t>në</a:t>
            </a:r>
            <a:r>
              <a:rPr lang="en-GB" dirty="0"/>
              <a:t> </a:t>
            </a:r>
            <a:r>
              <a:rPr lang="en-GB" dirty="0" err="1"/>
              <a:t>tavolinë</a:t>
            </a:r>
            <a:r>
              <a:rPr lang="en-GB" dirty="0"/>
              <a:t> </a:t>
            </a:r>
            <a:r>
              <a:rPr lang="en-GB" dirty="0" err="1"/>
              <a:t>shpejt</a:t>
            </a:r>
            <a:r>
              <a:rPr lang="en-GB" dirty="0"/>
              <a:t>, </a:t>
            </a:r>
            <a:r>
              <a:rPr lang="en-GB" dirty="0" err="1"/>
              <a:t>në</a:t>
            </a:r>
            <a:r>
              <a:rPr lang="en-GB" dirty="0"/>
              <a:t> </a:t>
            </a:r>
            <a:r>
              <a:rPr lang="en-GB" dirty="0" err="1"/>
              <a:t>heshtje</a:t>
            </a:r>
            <a:r>
              <a:rPr lang="en-GB" dirty="0"/>
              <a:t> </a:t>
            </a:r>
            <a:r>
              <a:rPr lang="en-GB" dirty="0" err="1"/>
              <a:t>dhe</a:t>
            </a:r>
            <a:r>
              <a:rPr lang="en-GB" dirty="0"/>
              <a:t> me </a:t>
            </a:r>
            <a:r>
              <a:rPr lang="en-GB" dirty="0" err="1"/>
              <a:t>efikasitet</a:t>
            </a:r>
            <a:r>
              <a:rPr lang="en-GB" dirty="0"/>
              <a:t>.</a:t>
            </a:r>
          </a:p>
        </p:txBody>
      </p:sp>
      <p:pic>
        <p:nvPicPr>
          <p:cNvPr id="6146" name="Picture 2" descr="The gavel of the judge resting on a wooden table.">
            <a:extLst>
              <a:ext uri="{FF2B5EF4-FFF2-40B4-BE49-F238E27FC236}">
                <a16:creationId xmlns:a16="http://schemas.microsoft.com/office/drawing/2014/main" id="{067FC6A8-631A-B4BF-6FF2-9335097673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872358"/>
            <a:ext cx="5629275" cy="3795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0822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C6251-4ED7-D893-EE1C-D4BB18F2509C}"/>
              </a:ext>
            </a:extLst>
          </p:cNvPr>
          <p:cNvSpPr>
            <a:spLocks noGrp="1"/>
          </p:cNvSpPr>
          <p:nvPr>
            <p:ph type="title"/>
          </p:nvPr>
        </p:nvSpPr>
        <p:spPr>
          <a:xfrm>
            <a:off x="7881937" y="4416887"/>
            <a:ext cx="4572000" cy="902825"/>
          </a:xfrm>
        </p:spPr>
        <p:txBody>
          <a:bodyPr>
            <a:normAutofit fontScale="90000"/>
          </a:bodyPr>
          <a:lstStyle/>
          <a:p>
            <a:pPr algn="ctr"/>
            <a:r>
              <a:rPr lang="en-AL" b="1" dirty="0">
                <a:latin typeface="+mn-lt"/>
              </a:rPr>
              <a:t>30 k</a:t>
            </a:r>
            <a:r>
              <a:rPr lang="en-GB" b="1" dirty="0" err="1">
                <a:latin typeface="+mn-lt"/>
              </a:rPr>
              <a:t>ë</a:t>
            </a:r>
            <a:r>
              <a:rPr lang="en-AL" b="1" dirty="0">
                <a:latin typeface="+mn-lt"/>
              </a:rPr>
              <a:t>shilla p</a:t>
            </a:r>
            <a:r>
              <a:rPr lang="en-GB" b="1" dirty="0" err="1">
                <a:latin typeface="+mn-lt"/>
              </a:rPr>
              <a:t>ë</a:t>
            </a:r>
            <a:r>
              <a:rPr lang="en-AL" b="1" dirty="0">
                <a:latin typeface="+mn-lt"/>
              </a:rPr>
              <a:t>r sjelljen n</a:t>
            </a:r>
            <a:r>
              <a:rPr lang="en-GB" b="1" dirty="0" err="1">
                <a:latin typeface="+mn-lt"/>
              </a:rPr>
              <a:t>ë</a:t>
            </a:r>
            <a:r>
              <a:rPr lang="en-AL" b="1" dirty="0">
                <a:latin typeface="+mn-lt"/>
              </a:rPr>
              <a:t> sall</a:t>
            </a:r>
            <a:r>
              <a:rPr lang="en-GB" b="1" dirty="0" err="1">
                <a:latin typeface="+mn-lt"/>
              </a:rPr>
              <a:t>ë</a:t>
            </a:r>
            <a:r>
              <a:rPr lang="en-AL" b="1" dirty="0">
                <a:latin typeface="+mn-lt"/>
              </a:rPr>
              <a:t>n e gjyqit</a:t>
            </a:r>
          </a:p>
        </p:txBody>
      </p:sp>
      <p:sp>
        <p:nvSpPr>
          <p:cNvPr id="3" name="Content Placeholder 2">
            <a:extLst>
              <a:ext uri="{FF2B5EF4-FFF2-40B4-BE49-F238E27FC236}">
                <a16:creationId xmlns:a16="http://schemas.microsoft.com/office/drawing/2014/main" id="{4966A2AE-D90D-25F7-FF96-B03B7C531253}"/>
              </a:ext>
            </a:extLst>
          </p:cNvPr>
          <p:cNvSpPr>
            <a:spLocks noGrp="1"/>
          </p:cNvSpPr>
          <p:nvPr>
            <p:ph idx="1"/>
          </p:nvPr>
        </p:nvSpPr>
        <p:spPr>
          <a:xfrm>
            <a:off x="0" y="0"/>
            <a:ext cx="7772399" cy="6858001"/>
          </a:xfrm>
        </p:spPr>
        <p:txBody>
          <a:bodyPr>
            <a:normAutofit lnSpcReduction="10000"/>
          </a:bodyPr>
          <a:lstStyle/>
          <a:p>
            <a:r>
              <a:rPr lang="en-GB" b="1" dirty="0" err="1"/>
              <a:t>Këshilla</a:t>
            </a:r>
            <a:r>
              <a:rPr lang="en-GB" b="1" dirty="0"/>
              <a:t> 4 - </a:t>
            </a:r>
            <a:r>
              <a:rPr lang="en-GB" b="1" dirty="0" err="1"/>
              <a:t>Jini</a:t>
            </a:r>
            <a:r>
              <a:rPr lang="en-GB" b="1" dirty="0"/>
              <a:t> </a:t>
            </a:r>
            <a:r>
              <a:rPr lang="en-GB" b="1" dirty="0" err="1"/>
              <a:t>të</a:t>
            </a:r>
            <a:r>
              <a:rPr lang="en-GB" b="1" dirty="0"/>
              <a:t> </a:t>
            </a:r>
            <a:r>
              <a:rPr lang="en-GB" b="1" dirty="0" err="1"/>
              <a:t>pastër</a:t>
            </a:r>
            <a:r>
              <a:rPr lang="en-GB" b="1" dirty="0"/>
              <a:t> </a:t>
            </a:r>
            <a:r>
              <a:rPr lang="en-GB" b="1" dirty="0" err="1"/>
              <a:t>dhe</a:t>
            </a:r>
            <a:r>
              <a:rPr lang="en-GB" b="1" dirty="0"/>
              <a:t> </a:t>
            </a:r>
            <a:r>
              <a:rPr lang="en-GB" b="1" dirty="0" err="1"/>
              <a:t>të</a:t>
            </a:r>
            <a:r>
              <a:rPr lang="en-GB" b="1" dirty="0"/>
              <a:t> </a:t>
            </a:r>
            <a:r>
              <a:rPr lang="en-GB" b="1" dirty="0" err="1"/>
              <a:t>rregullt</a:t>
            </a:r>
            <a:r>
              <a:rPr lang="en-GB" b="1" dirty="0"/>
              <a:t> </a:t>
            </a:r>
            <a:r>
              <a:rPr lang="en-GB" b="1" dirty="0" err="1"/>
              <a:t>në</a:t>
            </a:r>
            <a:r>
              <a:rPr lang="en-GB" b="1" dirty="0"/>
              <a:t> </a:t>
            </a:r>
            <a:r>
              <a:rPr lang="en-GB" b="1" dirty="0" err="1"/>
              <a:t>pamjen</a:t>
            </a:r>
            <a:r>
              <a:rPr lang="en-GB" b="1" dirty="0"/>
              <a:t> </a:t>
            </a:r>
            <a:r>
              <a:rPr lang="en-GB" b="1" dirty="0" err="1"/>
              <a:t>tuaj</a:t>
            </a:r>
            <a:r>
              <a:rPr lang="en-GB" dirty="0"/>
              <a:t>. </a:t>
            </a:r>
            <a:r>
              <a:rPr lang="en-GB" dirty="0" err="1"/>
              <a:t>Shmangni</a:t>
            </a:r>
            <a:r>
              <a:rPr lang="en-GB" dirty="0"/>
              <a:t> </a:t>
            </a:r>
            <a:r>
              <a:rPr lang="en-GB" dirty="0" err="1"/>
              <a:t>krehjet</a:t>
            </a:r>
            <a:r>
              <a:rPr lang="en-GB" dirty="0"/>
              <a:t> e </a:t>
            </a:r>
            <a:r>
              <a:rPr lang="en-GB" dirty="0" err="1"/>
              <a:t>çuditshme</a:t>
            </a:r>
            <a:r>
              <a:rPr lang="en-GB" dirty="0"/>
              <a:t>, </a:t>
            </a:r>
            <a:r>
              <a:rPr lang="en-GB" dirty="0" err="1"/>
              <a:t>flokët</a:t>
            </a:r>
            <a:r>
              <a:rPr lang="en-GB" dirty="0"/>
              <a:t> e </a:t>
            </a:r>
            <a:r>
              <a:rPr lang="en-GB" dirty="0" err="1"/>
              <a:t>rrëzuar</a:t>
            </a:r>
            <a:r>
              <a:rPr lang="en-GB" dirty="0"/>
              <a:t> </a:t>
            </a:r>
            <a:r>
              <a:rPr lang="en-GB" dirty="0" err="1"/>
              <a:t>mbi</a:t>
            </a:r>
            <a:r>
              <a:rPr lang="en-GB" dirty="0"/>
              <a:t> </a:t>
            </a:r>
            <a:r>
              <a:rPr lang="en-GB" dirty="0" err="1"/>
              <a:t>fytyrë</a:t>
            </a:r>
            <a:r>
              <a:rPr lang="en-GB" dirty="0"/>
              <a:t>, </a:t>
            </a:r>
            <a:r>
              <a:rPr lang="en-GB" dirty="0" err="1"/>
              <a:t>grimin</a:t>
            </a:r>
            <a:r>
              <a:rPr lang="en-GB" dirty="0"/>
              <a:t> e </a:t>
            </a:r>
            <a:r>
              <a:rPr lang="en-GB" dirty="0" err="1"/>
              <a:t>fortë</a:t>
            </a:r>
            <a:r>
              <a:rPr lang="en-GB" dirty="0"/>
              <a:t> </a:t>
            </a:r>
            <a:r>
              <a:rPr lang="en-GB" dirty="0" err="1"/>
              <a:t>ose</a:t>
            </a:r>
            <a:r>
              <a:rPr lang="en-GB" dirty="0"/>
              <a:t> </a:t>
            </a:r>
            <a:r>
              <a:rPr lang="en-GB" dirty="0" err="1"/>
              <a:t>të</a:t>
            </a:r>
            <a:r>
              <a:rPr lang="en-GB" dirty="0"/>
              <a:t>  </a:t>
            </a:r>
            <a:r>
              <a:rPr lang="en-GB" dirty="0" err="1"/>
              <a:t>çuditshëm</a:t>
            </a:r>
            <a:r>
              <a:rPr lang="en-GB" dirty="0"/>
              <a:t>, </a:t>
            </a:r>
            <a:r>
              <a:rPr lang="en-GB" dirty="0" err="1"/>
              <a:t>shmangni</a:t>
            </a:r>
            <a:r>
              <a:rPr lang="en-GB" dirty="0"/>
              <a:t> </a:t>
            </a:r>
            <a:r>
              <a:rPr lang="en-GB" dirty="0" err="1"/>
              <a:t>ekspozimin</a:t>
            </a:r>
            <a:r>
              <a:rPr lang="en-GB" dirty="0"/>
              <a:t> e piercings </a:t>
            </a:r>
            <a:r>
              <a:rPr lang="en-GB" dirty="0" err="1"/>
              <a:t>të</a:t>
            </a:r>
            <a:r>
              <a:rPr lang="en-GB" dirty="0"/>
              <a:t> </a:t>
            </a:r>
            <a:r>
              <a:rPr lang="en-GB" dirty="0" err="1"/>
              <a:t>çuditshëm</a:t>
            </a:r>
            <a:r>
              <a:rPr lang="en-GB" dirty="0"/>
              <a:t> </a:t>
            </a:r>
            <a:r>
              <a:rPr lang="en-GB" dirty="0" err="1"/>
              <a:t>dhe</a:t>
            </a:r>
            <a:r>
              <a:rPr lang="en-GB" dirty="0"/>
              <a:t> </a:t>
            </a:r>
            <a:r>
              <a:rPr lang="en-GB" dirty="0" err="1"/>
              <a:t>tatuazhet</a:t>
            </a:r>
            <a:r>
              <a:rPr lang="en-GB" dirty="0"/>
              <a:t>;</a:t>
            </a:r>
          </a:p>
          <a:p>
            <a:r>
              <a:rPr lang="en-GB" b="1" dirty="0" err="1"/>
              <a:t>Këshilla</a:t>
            </a:r>
            <a:r>
              <a:rPr lang="en-GB" b="1" dirty="0"/>
              <a:t> 5 - </a:t>
            </a:r>
            <a:r>
              <a:rPr lang="en-GB" b="1" dirty="0" err="1"/>
              <a:t>Vishuni</a:t>
            </a:r>
            <a:r>
              <a:rPr lang="en-GB" b="1" dirty="0"/>
              <a:t> </a:t>
            </a:r>
            <a:r>
              <a:rPr lang="en-GB" b="1" dirty="0" err="1"/>
              <a:t>siç</a:t>
            </a:r>
            <a:r>
              <a:rPr lang="en-GB" b="1" dirty="0"/>
              <a:t> </a:t>
            </a:r>
            <a:r>
              <a:rPr lang="en-GB" b="1" dirty="0" err="1"/>
              <a:t>duhet</a:t>
            </a:r>
            <a:r>
              <a:rPr lang="en-GB" b="1" dirty="0"/>
              <a:t> me </a:t>
            </a:r>
            <a:r>
              <a:rPr lang="en-GB" b="1" dirty="0" err="1"/>
              <a:t>dinjitet</a:t>
            </a:r>
            <a:r>
              <a:rPr lang="en-GB" b="1" dirty="0"/>
              <a:t>.</a:t>
            </a:r>
          </a:p>
          <a:p>
            <a:r>
              <a:rPr lang="en-GB" dirty="0" err="1"/>
              <a:t>Procedura</a:t>
            </a:r>
            <a:r>
              <a:rPr lang="en-GB" dirty="0"/>
              <a:t> </a:t>
            </a:r>
            <a:r>
              <a:rPr lang="en-GB" dirty="0" err="1"/>
              <a:t>gjyqësore</a:t>
            </a:r>
            <a:r>
              <a:rPr lang="en-GB" dirty="0"/>
              <a:t> </a:t>
            </a:r>
            <a:r>
              <a:rPr lang="en-GB" dirty="0" err="1"/>
              <a:t>është</a:t>
            </a:r>
            <a:r>
              <a:rPr lang="en-GB" dirty="0"/>
              <a:t> </a:t>
            </a:r>
            <a:r>
              <a:rPr lang="en-GB" dirty="0" err="1"/>
              <a:t>formale</a:t>
            </a:r>
            <a:r>
              <a:rPr lang="en-GB" dirty="0"/>
              <a:t>. </a:t>
            </a:r>
            <a:r>
              <a:rPr lang="en-GB" dirty="0" err="1"/>
              <a:t>Përveç</a:t>
            </a:r>
            <a:r>
              <a:rPr lang="en-GB" dirty="0"/>
              <a:t> </a:t>
            </a:r>
            <a:r>
              <a:rPr lang="en-GB" dirty="0" err="1"/>
              <a:t>mantelit</a:t>
            </a:r>
            <a:r>
              <a:rPr lang="en-GB" dirty="0"/>
              <a:t>, </a:t>
            </a:r>
            <a:r>
              <a:rPr lang="en-GB" dirty="0" err="1"/>
              <a:t>që</a:t>
            </a:r>
            <a:r>
              <a:rPr lang="en-GB" dirty="0"/>
              <a:t> </a:t>
            </a:r>
            <a:r>
              <a:rPr lang="en-GB" dirty="0" err="1"/>
              <a:t>duhet</a:t>
            </a:r>
            <a:r>
              <a:rPr lang="en-GB" dirty="0"/>
              <a:t> </a:t>
            </a:r>
            <a:r>
              <a:rPr lang="en-GB" dirty="0" err="1"/>
              <a:t>të</a:t>
            </a:r>
            <a:r>
              <a:rPr lang="en-GB" dirty="0"/>
              <a:t> </a:t>
            </a:r>
            <a:r>
              <a:rPr lang="en-GB" dirty="0" err="1"/>
              <a:t>jetë</a:t>
            </a:r>
            <a:r>
              <a:rPr lang="en-GB" dirty="0"/>
              <a:t> I </a:t>
            </a:r>
            <a:r>
              <a:rPr lang="en-GB" dirty="0" err="1"/>
              <a:t>larë</a:t>
            </a:r>
            <a:r>
              <a:rPr lang="en-GB" dirty="0"/>
              <a:t>, </a:t>
            </a:r>
            <a:r>
              <a:rPr lang="en-GB" dirty="0" err="1"/>
              <a:t>hekurosur</a:t>
            </a:r>
            <a:r>
              <a:rPr lang="en-GB" dirty="0"/>
              <a:t> </a:t>
            </a:r>
            <a:r>
              <a:rPr lang="en-GB" dirty="0" err="1"/>
              <a:t>dhe</a:t>
            </a:r>
            <a:r>
              <a:rPr lang="en-GB" dirty="0"/>
              <a:t> I </a:t>
            </a:r>
            <a:r>
              <a:rPr lang="en-GB" dirty="0" err="1"/>
              <a:t>mbërthyer</a:t>
            </a:r>
            <a:r>
              <a:rPr lang="en-GB" dirty="0"/>
              <a:t> </a:t>
            </a:r>
            <a:r>
              <a:rPr lang="en-GB" dirty="0" err="1"/>
              <a:t>mirë</a:t>
            </a:r>
            <a:r>
              <a:rPr lang="en-GB" dirty="0"/>
              <a:t>, </a:t>
            </a:r>
            <a:r>
              <a:rPr lang="en-GB" dirty="0" err="1"/>
              <a:t>kujdesuni</a:t>
            </a:r>
            <a:r>
              <a:rPr lang="en-GB" dirty="0"/>
              <a:t> </a:t>
            </a:r>
            <a:r>
              <a:rPr lang="en-GB" dirty="0" err="1"/>
              <a:t>që</a:t>
            </a:r>
            <a:r>
              <a:rPr lang="en-GB" dirty="0"/>
              <a:t> </a:t>
            </a:r>
            <a:r>
              <a:rPr lang="en-GB" dirty="0" err="1"/>
              <a:t>të</a:t>
            </a:r>
            <a:r>
              <a:rPr lang="en-GB" dirty="0"/>
              <a:t> </a:t>
            </a:r>
            <a:r>
              <a:rPr lang="en-GB" dirty="0" err="1"/>
              <a:t>keni</a:t>
            </a:r>
            <a:r>
              <a:rPr lang="en-GB" dirty="0"/>
              <a:t> </a:t>
            </a:r>
            <a:r>
              <a:rPr lang="en-GB" dirty="0" err="1"/>
              <a:t>poshtë</a:t>
            </a:r>
            <a:r>
              <a:rPr lang="en-GB" dirty="0"/>
              <a:t> </a:t>
            </a:r>
            <a:r>
              <a:rPr lang="en-GB" dirty="0" err="1"/>
              <a:t>tij</a:t>
            </a:r>
            <a:r>
              <a:rPr lang="en-GB" dirty="0"/>
              <a:t> </a:t>
            </a:r>
            <a:r>
              <a:rPr lang="en-GB" dirty="0" err="1"/>
              <a:t>rroba</a:t>
            </a:r>
            <a:r>
              <a:rPr lang="en-GB" dirty="0"/>
              <a:t> </a:t>
            </a:r>
            <a:r>
              <a:rPr lang="en-GB" dirty="0" err="1"/>
              <a:t>të</a:t>
            </a:r>
            <a:r>
              <a:rPr lang="en-GB" dirty="0"/>
              <a:t> </a:t>
            </a:r>
            <a:r>
              <a:rPr lang="en-GB" dirty="0" err="1"/>
              <a:t>errëta</a:t>
            </a:r>
            <a:r>
              <a:rPr lang="en-GB" dirty="0"/>
              <a:t> </a:t>
            </a:r>
            <a:r>
              <a:rPr lang="en-GB" dirty="0" err="1"/>
              <a:t>që</a:t>
            </a:r>
            <a:r>
              <a:rPr lang="en-GB" dirty="0"/>
              <a:t> </a:t>
            </a:r>
            <a:r>
              <a:rPr lang="en-GB" dirty="0" err="1"/>
              <a:t>përputhen</a:t>
            </a:r>
            <a:r>
              <a:rPr lang="en-GB" dirty="0"/>
              <a:t> me </a:t>
            </a:r>
            <a:r>
              <a:rPr lang="en-GB" dirty="0" err="1"/>
              <a:t>uniformën</a:t>
            </a:r>
            <a:r>
              <a:rPr lang="en-GB" dirty="0"/>
              <a:t>. </a:t>
            </a:r>
            <a:r>
              <a:rPr lang="en-GB" dirty="0" err="1"/>
              <a:t>Pavarësisht</a:t>
            </a:r>
            <a:r>
              <a:rPr lang="en-GB" dirty="0"/>
              <a:t> se </a:t>
            </a:r>
            <a:r>
              <a:rPr lang="en-GB" dirty="0" err="1"/>
              <a:t>keni</a:t>
            </a:r>
            <a:r>
              <a:rPr lang="en-GB" dirty="0"/>
              <a:t> </a:t>
            </a:r>
            <a:r>
              <a:rPr lang="en-GB" dirty="0" err="1"/>
              <a:t>uniformë</a:t>
            </a:r>
            <a:r>
              <a:rPr lang="en-GB" dirty="0"/>
              <a:t> </a:t>
            </a:r>
            <a:r>
              <a:rPr lang="en-GB" dirty="0" err="1"/>
              <a:t>sipër</a:t>
            </a:r>
            <a:r>
              <a:rPr lang="en-GB" dirty="0"/>
              <a:t>, </a:t>
            </a:r>
            <a:r>
              <a:rPr lang="en-GB" dirty="0" err="1"/>
              <a:t>kujdesuni</a:t>
            </a:r>
            <a:r>
              <a:rPr lang="en-GB" dirty="0"/>
              <a:t> </a:t>
            </a:r>
            <a:r>
              <a:rPr lang="en-GB" dirty="0" err="1"/>
              <a:t>që</a:t>
            </a:r>
            <a:r>
              <a:rPr lang="en-GB" dirty="0"/>
              <a:t> </a:t>
            </a:r>
            <a:r>
              <a:rPr lang="en-GB" dirty="0" err="1"/>
              <a:t>veshjet</a:t>
            </a:r>
            <a:r>
              <a:rPr lang="en-GB" dirty="0"/>
              <a:t> </a:t>
            </a:r>
            <a:r>
              <a:rPr lang="en-GB" dirty="0" err="1"/>
              <a:t>të</a:t>
            </a:r>
            <a:r>
              <a:rPr lang="en-GB" dirty="0"/>
              <a:t> </a:t>
            </a:r>
            <a:r>
              <a:rPr lang="en-GB" dirty="0" err="1"/>
              <a:t>jenë</a:t>
            </a:r>
            <a:r>
              <a:rPr lang="en-GB" dirty="0"/>
              <a:t> </a:t>
            </a:r>
            <a:r>
              <a:rPr lang="en-GB" dirty="0" err="1"/>
              <a:t>të</a:t>
            </a:r>
            <a:r>
              <a:rPr lang="en-GB" dirty="0"/>
              <a:t> </a:t>
            </a:r>
            <a:r>
              <a:rPr lang="en-GB" dirty="0" err="1"/>
              <a:t>gjata</a:t>
            </a:r>
            <a:r>
              <a:rPr lang="en-GB" dirty="0"/>
              <a:t> (</a:t>
            </a:r>
            <a:r>
              <a:rPr lang="en-GB" dirty="0" err="1"/>
              <a:t>pantallona</a:t>
            </a:r>
            <a:r>
              <a:rPr lang="en-GB" dirty="0"/>
              <a:t> </a:t>
            </a:r>
            <a:r>
              <a:rPr lang="en-GB" dirty="0" err="1"/>
              <a:t>ose</a:t>
            </a:r>
            <a:r>
              <a:rPr lang="en-GB" dirty="0"/>
              <a:t> </a:t>
            </a:r>
            <a:r>
              <a:rPr lang="en-GB" dirty="0" err="1"/>
              <a:t>funde</a:t>
            </a:r>
            <a:r>
              <a:rPr lang="en-GB" dirty="0"/>
              <a:t>, </a:t>
            </a:r>
            <a:r>
              <a:rPr lang="en-GB" dirty="0" err="1"/>
              <a:t>ose</a:t>
            </a:r>
            <a:r>
              <a:rPr lang="en-GB" dirty="0"/>
              <a:t> </a:t>
            </a:r>
            <a:r>
              <a:rPr lang="en-GB" dirty="0" err="1"/>
              <a:t>xhaketa</a:t>
            </a:r>
            <a:r>
              <a:rPr lang="en-GB" dirty="0"/>
              <a:t> </a:t>
            </a:r>
            <a:r>
              <a:rPr lang="en-GB" dirty="0" err="1"/>
              <a:t>ose</a:t>
            </a:r>
            <a:r>
              <a:rPr lang="en-GB" dirty="0"/>
              <a:t> </a:t>
            </a:r>
            <a:r>
              <a:rPr lang="en-GB" dirty="0" err="1"/>
              <a:t>keshilla</a:t>
            </a:r>
            <a:r>
              <a:rPr lang="en-GB" dirty="0"/>
              <a:t> me </a:t>
            </a:r>
            <a:r>
              <a:rPr lang="en-GB" dirty="0" err="1"/>
              <a:t>mëngë</a:t>
            </a:r>
            <a:r>
              <a:rPr lang="en-GB" dirty="0"/>
              <a:t> </a:t>
            </a:r>
            <a:r>
              <a:rPr lang="en-GB" dirty="0" err="1"/>
              <a:t>të</a:t>
            </a:r>
            <a:r>
              <a:rPr lang="en-GB" dirty="0"/>
              <a:t> </a:t>
            </a:r>
            <a:r>
              <a:rPr lang="en-GB" dirty="0" err="1"/>
              <a:t>gjata</a:t>
            </a:r>
            <a:r>
              <a:rPr lang="en-GB" dirty="0"/>
              <a:t>, </a:t>
            </a:r>
            <a:r>
              <a:rPr lang="en-GB" dirty="0" err="1"/>
              <a:t>që</a:t>
            </a:r>
            <a:r>
              <a:rPr lang="en-GB" dirty="0"/>
              <a:t> </a:t>
            </a:r>
            <a:r>
              <a:rPr lang="en-GB" dirty="0" err="1"/>
              <a:t>ju</a:t>
            </a:r>
            <a:r>
              <a:rPr lang="en-GB" dirty="0"/>
              <a:t> </a:t>
            </a:r>
            <a:r>
              <a:rPr lang="en-GB" dirty="0" err="1"/>
              <a:t>mbulojnë</a:t>
            </a:r>
            <a:r>
              <a:rPr lang="en-GB" dirty="0"/>
              <a:t> </a:t>
            </a:r>
            <a:r>
              <a:rPr lang="en-GB" dirty="0" err="1"/>
              <a:t>ekspozimin</a:t>
            </a:r>
            <a:r>
              <a:rPr lang="en-GB" dirty="0"/>
              <a:t> e </a:t>
            </a:r>
            <a:r>
              <a:rPr lang="en-GB" dirty="0" err="1"/>
              <a:t>pjesëve</a:t>
            </a:r>
            <a:r>
              <a:rPr lang="en-GB" dirty="0"/>
              <a:t> </a:t>
            </a:r>
            <a:r>
              <a:rPr lang="en-GB" dirty="0" err="1"/>
              <a:t>të</a:t>
            </a:r>
            <a:r>
              <a:rPr lang="en-GB" dirty="0"/>
              <a:t> </a:t>
            </a:r>
            <a:r>
              <a:rPr lang="en-GB" dirty="0" err="1"/>
              <a:t>trupit</a:t>
            </a:r>
            <a:r>
              <a:rPr lang="en-GB" dirty="0"/>
              <a:t>. </a:t>
            </a:r>
          </a:p>
          <a:p>
            <a:r>
              <a:rPr lang="en-GB" b="1" i="1" dirty="0" err="1"/>
              <a:t>Bëni</a:t>
            </a:r>
            <a:r>
              <a:rPr lang="en-GB" b="1" i="1" dirty="0"/>
              <a:t> </a:t>
            </a:r>
            <a:r>
              <a:rPr lang="en-GB" b="1" i="1" dirty="0" err="1"/>
              <a:t>kujdes</a:t>
            </a:r>
            <a:r>
              <a:rPr lang="en-GB" b="1" i="1" dirty="0"/>
              <a:t>: </a:t>
            </a:r>
            <a:r>
              <a:rPr lang="en-GB" dirty="0" err="1"/>
              <a:t>Gjykata</a:t>
            </a:r>
            <a:r>
              <a:rPr lang="en-GB" dirty="0"/>
              <a:t> </a:t>
            </a:r>
            <a:r>
              <a:rPr lang="en-GB" dirty="0" err="1"/>
              <a:t>nuk</a:t>
            </a:r>
            <a:r>
              <a:rPr lang="en-GB" dirty="0"/>
              <a:t> </a:t>
            </a:r>
            <a:r>
              <a:rPr lang="en-GB" dirty="0" err="1"/>
              <a:t>është</a:t>
            </a:r>
            <a:r>
              <a:rPr lang="en-GB" dirty="0"/>
              <a:t> </a:t>
            </a:r>
            <a:r>
              <a:rPr lang="en-GB" dirty="0" err="1"/>
              <a:t>një</a:t>
            </a:r>
            <a:r>
              <a:rPr lang="en-GB" dirty="0"/>
              <a:t> </a:t>
            </a:r>
            <a:r>
              <a:rPr lang="en-GB" dirty="0" err="1"/>
              <a:t>paradë</a:t>
            </a:r>
            <a:r>
              <a:rPr lang="en-GB" dirty="0"/>
              <a:t> mode </a:t>
            </a:r>
            <a:r>
              <a:rPr lang="en-GB" dirty="0" err="1"/>
              <a:t>dhe</a:t>
            </a:r>
            <a:r>
              <a:rPr lang="en-GB" dirty="0"/>
              <a:t> </a:t>
            </a:r>
            <a:r>
              <a:rPr lang="en-GB" dirty="0" err="1"/>
              <a:t>ngjyrat</a:t>
            </a:r>
            <a:r>
              <a:rPr lang="en-GB" dirty="0"/>
              <a:t> </a:t>
            </a:r>
            <a:r>
              <a:rPr lang="en-GB" dirty="0" err="1"/>
              <a:t>dhe</a:t>
            </a:r>
            <a:r>
              <a:rPr lang="en-GB" dirty="0"/>
              <a:t> </a:t>
            </a:r>
            <a:r>
              <a:rPr lang="en-GB" dirty="0" err="1"/>
              <a:t>modelet</a:t>
            </a:r>
            <a:r>
              <a:rPr lang="en-GB" dirty="0"/>
              <a:t> e </a:t>
            </a:r>
            <a:r>
              <a:rPr lang="en-GB" dirty="0" err="1"/>
              <a:t>ndezura</a:t>
            </a:r>
            <a:r>
              <a:rPr lang="en-GB" dirty="0"/>
              <a:t> </a:t>
            </a:r>
            <a:r>
              <a:rPr lang="en-GB" dirty="0" err="1"/>
              <a:t>mund</a:t>
            </a:r>
            <a:r>
              <a:rPr lang="en-GB" dirty="0"/>
              <a:t> </a:t>
            </a:r>
            <a:r>
              <a:rPr lang="en-GB" dirty="0" err="1"/>
              <a:t>të</a:t>
            </a:r>
            <a:r>
              <a:rPr lang="en-GB" dirty="0"/>
              <a:t> </a:t>
            </a:r>
            <a:r>
              <a:rPr lang="en-GB" dirty="0" err="1"/>
              <a:t>shpërqendrojnë</a:t>
            </a:r>
            <a:r>
              <a:rPr lang="en-GB" dirty="0"/>
              <a:t> </a:t>
            </a:r>
            <a:r>
              <a:rPr lang="en-GB" dirty="0" err="1"/>
              <a:t>gjyqtarin</a:t>
            </a:r>
            <a:r>
              <a:rPr lang="en-GB" dirty="0"/>
              <a:t>.</a:t>
            </a:r>
          </a:p>
          <a:p>
            <a:r>
              <a:rPr lang="en-GB" dirty="0"/>
              <a:t>Mos </a:t>
            </a:r>
            <a:r>
              <a:rPr lang="en-GB" dirty="0" err="1"/>
              <a:t>i</a:t>
            </a:r>
            <a:r>
              <a:rPr lang="en-GB" dirty="0"/>
              <a:t> </a:t>
            </a:r>
            <a:r>
              <a:rPr lang="en-GB" dirty="0" err="1"/>
              <a:t>vendosni</a:t>
            </a:r>
            <a:r>
              <a:rPr lang="en-GB" dirty="0"/>
              <a:t> </a:t>
            </a:r>
            <a:r>
              <a:rPr lang="en-GB" dirty="0" err="1"/>
              <a:t>syzet</a:t>
            </a:r>
            <a:r>
              <a:rPr lang="en-GB" dirty="0"/>
              <a:t> </a:t>
            </a:r>
            <a:r>
              <a:rPr lang="en-GB" dirty="0" err="1"/>
              <a:t>në</a:t>
            </a:r>
            <a:r>
              <a:rPr lang="en-GB" dirty="0"/>
              <a:t> </a:t>
            </a:r>
            <a:r>
              <a:rPr lang="en-GB" dirty="0" err="1"/>
              <a:t>kokë</a:t>
            </a:r>
            <a:r>
              <a:rPr lang="en-GB" dirty="0"/>
              <a:t> </a:t>
            </a:r>
            <a:r>
              <a:rPr lang="en-GB" dirty="0" err="1"/>
              <a:t>gjatë</a:t>
            </a:r>
            <a:r>
              <a:rPr lang="en-GB" dirty="0"/>
              <a:t> </a:t>
            </a:r>
            <a:r>
              <a:rPr lang="en-GB" dirty="0" err="1"/>
              <a:t>seancës</a:t>
            </a:r>
            <a:r>
              <a:rPr lang="en-GB" dirty="0"/>
              <a:t>.</a:t>
            </a:r>
          </a:p>
        </p:txBody>
      </p:sp>
      <p:pic>
        <p:nvPicPr>
          <p:cNvPr id="8194" name="Picture 2" descr="Powerful mature woman judge portrait in courtroom">
            <a:extLst>
              <a:ext uri="{FF2B5EF4-FFF2-40B4-BE49-F238E27FC236}">
                <a16:creationId xmlns:a16="http://schemas.microsoft.com/office/drawing/2014/main" id="{2AFB1145-E79F-9DFD-8006-A01A601C5E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14288"/>
            <a:ext cx="45720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7879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469</TotalTime>
  <Words>2682</Words>
  <Application>Microsoft Macintosh PowerPoint</Application>
  <PresentationFormat>Widescreen</PresentationFormat>
  <Paragraphs>143</Paragraphs>
  <Slides>27</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Calibri Light</vt:lpstr>
      <vt:lpstr>Google Sans</vt:lpstr>
      <vt:lpstr>Monotype Sorts</vt:lpstr>
      <vt:lpstr>times new roman</vt:lpstr>
      <vt:lpstr>Wingdings</vt:lpstr>
      <vt:lpstr>Office Theme</vt:lpstr>
      <vt:lpstr>”Oratoria dhe retorika ligjore. Komunikimi në sallën e gjyqit, para, gjatë dhe pas procesit gjyqësor"</vt:lpstr>
      <vt:lpstr>Diskutim interaktiv: </vt:lpstr>
      <vt:lpstr>Oratoria &amp; Retorika</vt:lpstr>
      <vt:lpstr>TRIVIUM (lat) - "vendi ku takohen tre rrugë"</vt:lpstr>
      <vt:lpstr>Retorika juridike/gjyqësore</vt:lpstr>
      <vt:lpstr>Oratoria e sallës së gjyqit</vt:lpstr>
      <vt:lpstr>30 këshilla për sjelljen në sallën e gjyqit</vt:lpstr>
      <vt:lpstr>30 këshilla për sjelljen në sallën e gjyqit</vt:lpstr>
      <vt:lpstr>30 këshilla për sjelljen në sallën e gjyqit</vt:lpstr>
      <vt:lpstr>30 këshilla për sjelljen në sallën e gjyqit</vt:lpstr>
      <vt:lpstr>Paanshmëria dhe respekti për të tjerët  </vt:lpstr>
      <vt:lpstr>30 këshilla për sjelljen në sallën e gjyqit</vt:lpstr>
      <vt:lpstr>30 Këshilla për sjelljen në sallën e gjyqit</vt:lpstr>
      <vt:lpstr>Diskutim interaktiv</vt:lpstr>
      <vt:lpstr>Etika, morali, vlerat</vt:lpstr>
      <vt:lpstr>Diskutim interaktiv:</vt:lpstr>
      <vt:lpstr>PowerPoint Presentation</vt:lpstr>
      <vt:lpstr>Deri në çfarë mase përbën ky veprim shkelje të etikës?</vt:lpstr>
      <vt:lpstr>30 Këshilla për sjelljen në sallën e gjyqit</vt:lpstr>
      <vt:lpstr>30 Këshilla për sjelljen në sallën e gjyqit</vt:lpstr>
      <vt:lpstr>30 Këshilla për sjelljen në sallën e gjyqit</vt:lpstr>
      <vt:lpstr>30 Këshilla për sjelljen në sallën e gjyqit</vt:lpstr>
      <vt:lpstr>30 Këshilla për sjelljen në sallën e gjyqit</vt:lpstr>
      <vt:lpstr>30 Këshilla për sjelljen në sallën e gjyqit</vt:lpstr>
      <vt:lpstr>30 Këshilla për sjelljen pas seancës</vt:lpstr>
      <vt:lpstr>30 Këshilla për sjelljen në sallën e gjyqit</vt:lpstr>
      <vt:lpstr>Ju faleminderit p[r v[mendjen!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"Aftësitë oratore;  Gjuha e takimeve;  Përqendrimi në të folurit, të shkruarit, aftësitë e të lexuarit dhe të dëgjuarit",</dc:title>
  <dc:creator>Mariana Semini</dc:creator>
  <cp:lastModifiedBy>Mariana Semini</cp:lastModifiedBy>
  <cp:revision>13</cp:revision>
  <dcterms:created xsi:type="dcterms:W3CDTF">2024-06-07T14:58:36Z</dcterms:created>
  <dcterms:modified xsi:type="dcterms:W3CDTF">2024-06-07T22:48:02Z</dcterms:modified>
</cp:coreProperties>
</file>