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2" r:id="rId4"/>
    <p:sldId id="257" r:id="rId5"/>
    <p:sldId id="261" r:id="rId6"/>
    <p:sldId id="264" r:id="rId7"/>
    <p:sldId id="265" r:id="rId8"/>
    <p:sldId id="273" r:id="rId9"/>
    <p:sldId id="263" r:id="rId10"/>
    <p:sldId id="266" r:id="rId11"/>
    <p:sldId id="267" r:id="rId12"/>
    <p:sldId id="268" r:id="rId13"/>
    <p:sldId id="269" r:id="rId14"/>
    <p:sldId id="274" r:id="rId15"/>
    <p:sldId id="270" r:id="rId16"/>
    <p:sldId id="271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25126-5890-4910-9245-D39AB6D8B67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08EA6-6AC3-451D-855B-8171C4B535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08EA6-6AC3-451D-855B-8171C4B5354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5487-C9B6-498F-8653-7191FCA29C0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D5AF-6902-40EA-928E-DC5C52324E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q-AL" b="1" dirty="0" smtClean="0">
                <a:latin typeface="Times New Roman" pitchFamily="18" charset="0"/>
                <a:cs typeface="Times New Roman" pitchFamily="18" charset="0"/>
              </a:rPr>
              <a:t>fate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q-AL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q-AL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b="1" dirty="0" err="1">
                <a:latin typeface="Times New Roman" pitchFamily="18" charset="0"/>
                <a:cs typeface="Times New Roman" pitchFamily="18" charset="0"/>
              </a:rPr>
              <a:t>parashkrimit.Zbatimi</a:t>
            </a:r>
            <a:r>
              <a:rPr lang="sq-AL" b="1" dirty="0">
                <a:latin typeface="Times New Roman" pitchFamily="18" charset="0"/>
                <a:cs typeface="Times New Roman" pitchFamily="18" charset="0"/>
              </a:rPr>
              <a:t> në gjykimin administrativ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Elvana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Çiçolli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>
                <a:latin typeface="Times New Roman" pitchFamily="18" charset="0"/>
                <a:cs typeface="Times New Roman" pitchFamily="18" charset="0"/>
              </a:rPr>
              <a:t>Llogaritja e afateve te parashkrimit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Rendesi per llogaritjen e afateve te parashkrimit ka percaktimi i momentit kur fillon afati i parashkrimit.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Rregulla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e pergjithshme percaktohet ne nenin 117 te Kodit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Civil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sipas te cilit afati i parashkrimit fillon nga dita kur subjektit i ka lindur e drejta e padise.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Percaktimi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i ketij momenti ka rendesi te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veçante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pasi vetem kur lind e drejta e padise mund te flitet per mosveprim te titullarit te saj dhe fillon te ece afati i parashkrimit.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Momenti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fillimit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llogaritjes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Ne Kodin civil eshte percaktuar momenti i llogaritjes se fillimit te parashkrimit te padise, duke pasur parasysh llojin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marredhenieve juridike civile te caktuara, p.sh., ne detyrimet kontraktore te lidhura me afat, parashkrimi i padise fillon nga dita kur eshte plotesuar ky afat.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Kur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detyrimi eshte i perbere nga pagesa periodike, per secilen prej tyre, afati i parashkrimit fillon te ece ne menyre te vecante: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detyrimet kontraktore te lidhura pa afat dhe per detyrimet qe ekzekutohen me kerkesen e kreditorit, afati i parashkrimit fillon nga dita qe ka lindur detyrimi;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kerkimin e sendit, parashkrimi i padise fillon nga dita kur pronari ka marre ose duhet te merrte dijeni per cenimin dhe cenuesin e se drejtes;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kerkimin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shperblimit te demit kontraktor parashkrimi fillon nga dita kur i demtuari ka ditur ose duhet te dinte per demin e pesuar dhe per personin qe e ka shkaktuar etj.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Parashkrimi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mbaron ne castin kur plotesohet ecja e afatit te parashkrimit. Karakteristike tjeter e parashkrimit eshte se plotesimi i afatit per kerkesen kryesore shkakton parashkrimin edhe te padive per kerkesat e rrjedhura prej saj, pavaresisht se per to nuk eshte plotesuar ende afati perkates.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latin typeface="Times New Roman" pitchFamily="18" charset="0"/>
                <a:cs typeface="Times New Roman" pitchFamily="18" charset="0"/>
              </a:rPr>
              <a:t>Pezullimi i parashkrimit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Ne Kodin civil parashikohen edhe rrethana te cilat pengojne ecjen e parashkrimit. Pra parashkrimi nuk vepron kur ekziston nje arsye qe justifikon mosveprimin.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Pezullimi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eshte nje arsye qe justifikon mosveprimin, kuptimi 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cilit nuk jepet ne menyre te shprehur. Duke pasur parasysh karakteristikat e parashikuara nga Kodi civil, pezullimi mund te percaktohet si rrethane e parashikuar nga ligji qe pengon ecjen e afatit te parashkrimit dhe ndalon fillimin e tij, edhe ne qofte se ka filluar, vazhdimin e tij, duke mos llogaritur ne afat kohen gjate se ciles vazhdon shkaku i pezullimit.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zhdukjes se shkakut pezullues, kur koha qe mbetet per t'u plotesuar parashkrimi, eshte me e shkurter se gjashte muaj, ajo zgjalet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deri ne gjashte muaj. Shkaqet e pezullimit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rrethana penguese qe, sipas ligjit,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shkaktojne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mos ecjen e parashkrimit.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shkaqe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te parashikuara ne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menyre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taksative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ne nenin 129 te Kodit civil.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129 I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Civil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pezullohet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bashkëshortëve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vendimi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gjyqësor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zgjidhur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martesa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b)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fëmijëve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prindërve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gjersa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ushtrojnë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prindërore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ndodhen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kujdestari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kujdestarëve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gjersa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vazhdon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kujdestaria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ç)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pasuria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cilëve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vënë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administrim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administruesve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përkatës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organ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kompetent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shtetëror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gjersa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miratuar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raporti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përfundimtar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miturve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zotësi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gjersa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emërohet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përfaqësuesi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fitojnë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zotësi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gjashtë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emëruar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përfaqësuesi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zotësinë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dh)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juridik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administratorëve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gjersa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vazhdojnë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detyrë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shpërblimin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përkatës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rrjedhura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dëmtimi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shëndetit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shkaktimi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vdekjes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pezullimi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vazhdon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paraqitur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kërkesa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tësigurimeve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shoqërore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shtetërore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pensioni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refuzuar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kërkesë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ë)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forcë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madhorE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latin typeface="Times New Roman" pitchFamily="18" charset="0"/>
                <a:cs typeface="Times New Roman" pitchFamily="18" charset="0"/>
              </a:rPr>
              <a:t>Nderprerja e parashkrimit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Nderprerja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ashtu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sikurse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pezullimi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rrethane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ecjen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Por, ne ndryshim nga pezullimi, koha e kaluar para nderprerjes nuk llogaritet dhe afati i ri i parashkrimit fillon nga nderprerja.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Pra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nderprerja e shuan kohen qe ka ecur, para vertetimit te shkakut te nderprerjes. Shkaqet e nderprerjes se parashkrimit jane te parashikuara ne menyre taksative ne nenin 131 te Kodit civil dhe i referohen ne cdo rast ushtrimit te njohjes te se drejtes, qe lidhet me cdo veprim te personit fizik dhe juridik te detyruar, qe shpreh njohjen e sakte dhe te plote te se drejtes se kreditorit.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131 I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Civil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Parashkrimi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ndërpritet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a)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juridik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detyruar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shpreh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njohjen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saktë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kreditorit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b)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paraqitjen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kundërpadisë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prapësimit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qoftë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gjykatë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arbitrazh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kompetent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pikëpamja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tokësore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lëndore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shqyrtimin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çështjes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c)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debitorin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vonesë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ç)me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paraqitjen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kërkesës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ekzekutimin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detyrueshëm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vendimit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gjyqësor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arbitrazhit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përkatës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titulli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ekzekutiv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Diskutime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pezullohet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ndërpritet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parashikimeve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Civil?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49/2012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2.Dispozitat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plotësohen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Procedurës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përjashtim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zbatohen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rregullat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ndërprerjen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afatit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parashkrimit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titullin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ekzekutiv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administrativ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dirty="0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q-A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dirty="0">
                <a:latin typeface="Times New Roman" pitchFamily="18" charset="0"/>
                <a:cs typeface="Times New Roman" pitchFamily="18" charset="0"/>
              </a:rPr>
              <a:t>131/ç të Kodit Civil, përcaktohet: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q-AL" sz="2400" i="1" dirty="0">
                <a:latin typeface="Times New Roman" pitchFamily="18" charset="0"/>
                <a:cs typeface="Times New Roman" pitchFamily="18" charset="0"/>
              </a:rPr>
              <a:t>Parashkrimi ndërpritet: ç) me paraqitjen e kërkesës për ekzekutimin e detyrueshëm të vendimit gjyqësor apo të </a:t>
            </a:r>
            <a:r>
              <a:rPr lang="sq-AL" sz="2400" i="1" dirty="0" smtClean="0">
                <a:latin typeface="Times New Roman" pitchFamily="18" charset="0"/>
                <a:cs typeface="Times New Roman" pitchFamily="18" charset="0"/>
              </a:rPr>
              <a:t>arbitrazhit </a:t>
            </a:r>
            <a:r>
              <a:rPr lang="sq-AL" sz="2400" i="1" dirty="0">
                <a:latin typeface="Times New Roman" pitchFamily="18" charset="0"/>
                <a:cs typeface="Times New Roman" pitchFamily="18" charset="0"/>
              </a:rPr>
              <a:t>përkatës, si dhe të çdo titulli ekzekutiv tjetër</a:t>
            </a:r>
            <a:r>
              <a:rPr lang="sq-AL" sz="24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Paraqitja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kërkesës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nënkupton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Paraqitjen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kërkesës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lëshim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urdhri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ekzekutimi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Paraqitjen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kërkesës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vijimin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ekzekutimit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përmbaruesit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gjyqësor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zbatohen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marrëdhenieve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rregulluara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posaçëm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152/2013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nëpunësin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civil”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Parashkrimi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Permbajtja e institutit te parashkrimit eshte percaktuar ne nenin 112 te Kodit civil, sipas te cilit: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	"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E drejta e padise qe nuk eshte ushtruar brenda afatit te caktuar ne ligj, shuhet dhe nuk mund te realizohet me me ane te gjykates ose te organit tjeter kompet</a:t>
            </a:r>
            <a:r>
              <a:rPr lang="it-IT" dirty="0"/>
              <a:t>ent</a:t>
            </a:r>
            <a:r>
              <a:rPr lang="it-IT" dirty="0" smtClean="0"/>
              <a:t>".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Qëllimi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q-AL" dirty="0">
                <a:latin typeface="Times New Roman" pitchFamily="18" charset="0"/>
                <a:cs typeface="Times New Roman" pitchFamily="18" charset="0"/>
              </a:rPr>
              <a:t>Arsyeja e zbatimit te institutit te parashkrimit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qendron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nevojen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sigurise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 err="1" smtClean="0">
                <a:latin typeface="Times New Roman" pitchFamily="18" charset="0"/>
                <a:cs typeface="Times New Roman" pitchFamily="18" charset="0"/>
              </a:rPr>
              <a:t>marredhenieve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juridike civile.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Kur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kjo e drejte subjektive nuk ushtrohet nga subjektet 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marredhenieve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juridike civile, te personat 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tjere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krijohet bindja se ajo nuk ekziston ose se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mbajtesi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i saj nuk ka interes te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vecante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dhe nevoje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realizimin e se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drejtes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se shk</a:t>
            </a:r>
            <a:r>
              <a:rPr lang="sq-AL" dirty="0"/>
              <a:t>elur.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Karakteristikat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parashkrimit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Karakteristikat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kryesore qe percaktojne institutin e parashkrimit te padise jane: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Kalimi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i afateve te caktuara ne ligj, brenda te cilave duhej ushtruar kjo e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drejte;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AutoNum type="arabicParenR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osveprimi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mbajtesit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ushtruar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drejte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Karakteristika e pare percakton afatet 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padise.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Karakteristika e dyte lidhet me mosveprimin e mbajtesit te se drejtes se pretenduar te shkelur, i cili duhej dhe mund te kishte vepruar ne kushtet kur i kishte lindur e drejta e padise dhe nuk kishte pasur asnje pengese ligjore per ta ushtruar kete te drejte e, megjithate, ai nuk e ka ushtruar ate gjate gjithe kohes se caktuar sipas ligjit.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Parashkrimi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i padise nuk shuan te drejten per te paraqitur padi ne organet shteterore kompetente, por shuan te drejten per te perfituar mbrojtjen perkatese te ketyre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organeve.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/>
            <a:r>
              <a:rPr lang="sq-AL" dirty="0">
                <a:latin typeface="Times New Roman" pitchFamily="18" charset="0"/>
                <a:cs typeface="Times New Roman" pitchFamily="18" charset="0"/>
              </a:rPr>
              <a:t>Afati i parashkrimit lidhet me kalimin 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kohes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se caktuar nga ligji brenda se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ciles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subjekti i interesuar i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marredhenieve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juridike civile duhet te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kerkoje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anen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padise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realizimin e se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drejtes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subjektive qe i </a:t>
            </a:r>
            <a:r>
              <a:rPr lang="sq-AL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shkelur.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Legjislacioni yne parashikon dy kategori te afateve te parashkrimit: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pergjithshme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posaçme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Afati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pergjithshem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pergjithshem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114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civil,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lO-vjecar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zbatohet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114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parashikohet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ndryshe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parashkruhen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brenda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juridike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posaçme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Afatet e posacme te parashkrimit parashikohen ne nenin 115 te Kodit civil ne te cilin parashikohet se, brenda afateve prej: </a:t>
            </a:r>
          </a:p>
          <a:p>
            <a:pPr lvl="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gjashte muajsh parashkruhen padite per pagimin e kushteve penale vleresuese;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nje viti, padite e rrjedhura nga kontratat e spedicionit;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gjashte muajsh, padite qe rrjedhin nga transportimet e drejtperdrejta te mallrave dhe te udhetareve me ane te hekurudhes, automjeteve ose avioneve dhe prej nje viti, per te njejtat padi qe rrjedhin nga transportimet detare ose te perziera;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dy vjeteve, padite per pagimin e shperblimit sipas kontrates se sigurimit dhe te risigurimit, si dhe te shumes perkatese te rrjedhur nga sigurimi i detyrueshem;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tre vjeteve, padite per pagimin e qirave te banesave, te dyqaneve, lokaleve dhe pasurive te tjera te paluajtshme;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tre vjeteve, padite per shperblimin e demit jokontraktor dhe padite per kthimin e perfitimit pasuror pa te drejte.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Padite e tjera parashkruhen brenda afateve te posacme te parashikuara ne kete kod ose ne ligje te tjera.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Mungesa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parashkrimit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nenin 113 te Kodit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Civil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jane parashikuar rastet perjashtimore te moszbatimit te parashkrimit.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parashkruhen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padia per rivendosjen ose mbrojtjen e nje te drejte vetjake jopasurore      pervec, rasteve te caktuara ne ligj;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njohjes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pjesetimit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bashkepronareve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padia per kthimin e shumave te depozituara ne banke;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padite e tjera te parashikuara ne dispozita ligjore te vecanta.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Nuk parashkruhen edhe kerkesat per ekzekutimin e detyrueshem te vendimeve, qe jane te lidhura me padi per te cilat nuk zbatohet parashkrimi.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1302</Words>
  <Application>Microsoft Office PowerPoint</Application>
  <PresentationFormat>On-screen Show (4:3)</PresentationFormat>
  <Paragraphs>93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Afatet e parashkrimit.Zbatimi në gjykimin administrativ</vt:lpstr>
      <vt:lpstr>Parashkrimi</vt:lpstr>
      <vt:lpstr>Qëllimi</vt:lpstr>
      <vt:lpstr>Karakteristikat e parashkrimit</vt:lpstr>
      <vt:lpstr>Slide 5</vt:lpstr>
      <vt:lpstr>Slide 6</vt:lpstr>
      <vt:lpstr>Afati i pergjithshem</vt:lpstr>
      <vt:lpstr>Afatet e posaçme</vt:lpstr>
      <vt:lpstr>Mungesa e parashkrimit</vt:lpstr>
      <vt:lpstr>Llogaritja e afateve te parashkrimit</vt:lpstr>
      <vt:lpstr>Momenti I fillimit të llogaritjes</vt:lpstr>
      <vt:lpstr>Pezullimi i parashkrimit</vt:lpstr>
      <vt:lpstr>Neni 129 I Kodit Civil</vt:lpstr>
      <vt:lpstr>Slide 14</vt:lpstr>
      <vt:lpstr>Nderprerja e parashkrimit</vt:lpstr>
      <vt:lpstr>Neni 131 I Kodit Civil</vt:lpstr>
      <vt:lpstr>Diskutime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Ndërprerja dhe pezullimi i afateve të parashkrimit.Zbatimi në gjykimin administrativ</dc:title>
  <dc:creator>Elvana</dc:creator>
  <cp:lastModifiedBy>Elvana</cp:lastModifiedBy>
  <cp:revision>33</cp:revision>
  <dcterms:created xsi:type="dcterms:W3CDTF">2023-01-24T20:51:54Z</dcterms:created>
  <dcterms:modified xsi:type="dcterms:W3CDTF">2023-01-24T21:52:15Z</dcterms:modified>
</cp:coreProperties>
</file>