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67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17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9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2224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479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9208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4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086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256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83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43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79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65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247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13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66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34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C5205-E982-4A9B-9EBE-7AFC80E4E29D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2A857AC-08A3-4971-9A51-C941EEAD44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10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6669"/>
            <a:ext cx="10515600" cy="55702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GB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FAZA E EKZEKUTIMIT TË VENDIMEVE PENALE”</a:t>
            </a:r>
          </a:p>
          <a:p>
            <a:pPr marL="0" indent="0" algn="ctr">
              <a:buNone/>
            </a:pPr>
            <a:endParaRPr lang="en-GB" sz="20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GB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GB" sz="1600" cap="all" dirty="0" smtClean="0">
              <a:solidFill>
                <a:srgbClr val="94C600">
                  <a:lumMod val="50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en-GB" sz="1600" cap="all" dirty="0" err="1" smtClean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Përgatiti</a:t>
            </a:r>
            <a:r>
              <a:rPr lang="en-GB" sz="1600" cap="all" dirty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GB" sz="1600" cap="all" dirty="0" smtClean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OLKEDA LICE</a:t>
            </a:r>
            <a:r>
              <a:rPr lang="en-GB" sz="1600" cap="all" dirty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GB" sz="1600" cap="all" dirty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GB" sz="1600" cap="all" dirty="0" smtClean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lehtËsuese </a:t>
            </a:r>
            <a:r>
              <a:rPr lang="en-GB" sz="1600" cap="all" dirty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en-GB" sz="1600" cap="all" dirty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GB" sz="1600" cap="all" dirty="0" err="1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Gjyqtare</a:t>
            </a:r>
            <a:r>
              <a:rPr lang="en-GB" sz="1600" cap="all" dirty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GB" sz="1600" cap="all" dirty="0" err="1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nË</a:t>
            </a:r>
            <a:r>
              <a:rPr lang="en-GB" sz="1600" cap="all" dirty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GB" sz="1600" cap="all" dirty="0" err="1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GJykatËn</a:t>
            </a:r>
            <a:r>
              <a:rPr lang="en-GB" sz="1600" cap="all" dirty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e </a:t>
            </a:r>
            <a:r>
              <a:rPr lang="en-GB" sz="1600" cap="all" dirty="0" err="1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rrethit</a:t>
            </a:r>
            <a:r>
              <a:rPr lang="en-GB" sz="1600" cap="all" dirty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GB" sz="1600" cap="all" dirty="0" err="1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gjyqËsor</a:t>
            </a:r>
            <a:r>
              <a:rPr lang="en-GB" sz="1600" cap="all" dirty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GB" sz="1600" cap="all" dirty="0" err="1" smtClean="0">
                <a:solidFill>
                  <a:srgbClr val="94C600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Fier</a:t>
            </a:r>
            <a:endParaRPr lang="en-GB" sz="1600" cap="all" dirty="0" smtClean="0">
              <a:solidFill>
                <a:srgbClr val="94C600">
                  <a:lumMod val="50000"/>
                </a:srgb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r">
              <a:buNone/>
            </a:pPr>
            <a:endParaRPr lang="en-GB" sz="1600" cap="all" dirty="0" smtClean="0">
              <a:solidFill>
                <a:srgbClr val="94C600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GB" sz="1600" cap="all" dirty="0" smtClean="0">
                <a:solidFill>
                  <a:srgbClr val="94C60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10 Mars 2023</a:t>
            </a:r>
          </a:p>
          <a:p>
            <a:pPr marL="0" indent="0" algn="ctr">
              <a:buNone/>
            </a:pPr>
            <a:r>
              <a:rPr lang="en-GB" sz="1600" cap="all" dirty="0" err="1" smtClean="0">
                <a:solidFill>
                  <a:srgbClr val="94C60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Shkolla</a:t>
            </a:r>
            <a:r>
              <a:rPr lang="en-GB" sz="1600" cap="all" dirty="0" smtClean="0">
                <a:solidFill>
                  <a:srgbClr val="94C60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e </a:t>
            </a:r>
            <a:r>
              <a:rPr lang="en-GB" sz="1600" cap="all" dirty="0" err="1" smtClean="0">
                <a:solidFill>
                  <a:srgbClr val="94C60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magjistraturËs</a:t>
            </a:r>
            <a:endParaRPr lang="en-GB" sz="1600" cap="all" dirty="0" smtClean="0">
              <a:solidFill>
                <a:srgbClr val="94C600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ctr">
              <a:buNone/>
            </a:pPr>
            <a:endParaRPr lang="en-GB" sz="1600" cap="all" dirty="0">
              <a:solidFill>
                <a:srgbClr val="94C600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GB" sz="1600" cap="all" dirty="0" err="1" smtClean="0">
                <a:solidFill>
                  <a:srgbClr val="94C600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tiranË</a:t>
            </a:r>
            <a:endParaRPr lang="en-GB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861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975" y="373917"/>
            <a:ext cx="861647" cy="10086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96815"/>
            <a:ext cx="10515600" cy="52801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q-AL" i="1" dirty="0"/>
              <a:t>87. Në përfundim, Gjykata e kundërshton agumentin e Qeverisë se ekstradimi i ankuesit ishte i pashmangshëm, duke iu referuar përfundimit të afërt të periudhës së tij të ndalimit dhe mungesës së çdo alternative për të shmangur lirimin e tij. </a:t>
            </a:r>
            <a:r>
              <a:rPr lang="sq-AL" b="1" i="1" dirty="0"/>
              <a:t>Pikë së pari, nuk kishte asnjë bazë ligjore për ekstradimin e ankuesit pas vendimit të Gjykatës së Lartë më 26 Nëntor 2010. Më tej, Gjykata vëren se edhe pse limiti kohor për ekstradimin e ankuesit u shty deri më 1 Dhjetor 2010</a:t>
            </a:r>
            <a:r>
              <a:rPr lang="sq-AL" i="1" dirty="0"/>
              <a:t> (shiko paragrafin 23 mësipër), </a:t>
            </a:r>
            <a:r>
              <a:rPr lang="sq-AL" b="1" i="1" dirty="0"/>
              <a:t>ai u largua fizikisht më 24 Nëntor 2010, lëvizje e bërë dy ditë përpara vendimit të Gjykatës së Lartë. Së dyti, as gjendja ekzistuese e ligjit kombëtar e interpretuar nga Qeveria, veçanërisht pamundësia ligjore për vijimësinë e ndalimit përtej limitit kohor të parashikuar në Nenin 499 të KPP, dhe as defiçencat e hasura nga autoritetet në përpjekje për të arritur objektivat e tyre legjislative dhe ligjvënëse, nuk mund të ndikonin në ndalimin e ankuesit, në mungesë të një vendimi gjykate final, i cili autorizonte ekstradimin e tij, ose shmangte apo mohonte detyrimet e Shtetit përgjegjës bazuar në Konventë</a:t>
            </a:r>
            <a:r>
              <a:rPr lang="sq-AL" i="1" dirty="0"/>
              <a:t> (shiko, mutatis mutandis, M.S.S kundër Belgjikës dhe Greqisë, nr. 30696/09, § 321, GJEDNJ 2011); Abdolkhani dhe Karimnia kundër Turqisë, nr. 30471/08, §§ 113-117, 22 Shtator 2009; Čonka kundër Belgjikës, nr. 51564/99, § 84, GJEDNJ 2002-I; Jabari kundër Turqisë, nr. 40035/98, §§ 49-50, GJEDNJ 2000-VIII . Së treti nuk ka asnjë tregues se autoritetet patën parasysh mundësinë për ndërmarrjen e hapave për heqjen e rrezikut të fluturimit me të cilin do të udhëtonte ankuesi nëse ai do të lihej i lirë, për shembull ushtrimi i formave të tjera kërcënuese të masave të sigurisë, siç parashikohet në KPP (shiko paragrafët 47 dhe 48 mësipër). Së katërti, autoritetet nuk e informuan paraprakisht Gjykatën për ekstradimin, për vështirësitë e hasura prej tyre për përmbushjen e masës së përkohshme. 88. Në këto rrethana, Gjykata del në përfundimin se mospërmbushja e masës së përkohshme nga ana e autoriteteve vendase, në mungesë të një justifikimi abjektiv, përbën dhunim të Nenit 34 të Konventës.”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57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487728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Dispozitat</a:t>
            </a:r>
            <a:r>
              <a:rPr lang="en-GB" dirty="0" smtClean="0"/>
              <a:t> e </a:t>
            </a:r>
            <a:r>
              <a:rPr lang="en-GB" dirty="0" err="1" smtClean="0"/>
              <a:t>ndryshuara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1985"/>
            <a:ext cx="10515600" cy="5244978"/>
          </a:xfrm>
        </p:spPr>
        <p:txBody>
          <a:bodyPr>
            <a:noAutofit/>
          </a:bodyPr>
          <a:lstStyle/>
          <a:p>
            <a:pPr algn="just"/>
            <a:r>
              <a:rPr lang="en-GB" sz="1600" dirty="0" err="1"/>
              <a:t>Neni</a:t>
            </a:r>
            <a:r>
              <a:rPr lang="en-GB" sz="1600" dirty="0"/>
              <a:t> 462 i </a:t>
            </a:r>
            <a:r>
              <a:rPr lang="en-GB" sz="1600" dirty="0" err="1"/>
              <a:t>Kodit</a:t>
            </a:r>
            <a:r>
              <a:rPr lang="en-GB" sz="1600" dirty="0"/>
              <a:t> </a:t>
            </a:r>
            <a:r>
              <a:rPr lang="en-GB" sz="1600" dirty="0" err="1"/>
              <a:t>të</a:t>
            </a:r>
            <a:r>
              <a:rPr lang="en-GB" sz="1600" dirty="0"/>
              <a:t> </a:t>
            </a:r>
            <a:r>
              <a:rPr lang="en-GB" sz="1600" dirty="0" err="1"/>
              <a:t>Procedurës</a:t>
            </a:r>
            <a:r>
              <a:rPr lang="en-GB" sz="1600" dirty="0"/>
              <a:t> </a:t>
            </a:r>
            <a:r>
              <a:rPr lang="en-GB" sz="1600" dirty="0" err="1"/>
              <a:t>Penale</a:t>
            </a:r>
            <a:r>
              <a:rPr lang="en-GB" sz="1600" dirty="0"/>
              <a:t> </a:t>
            </a:r>
            <a:r>
              <a:rPr lang="en-GB" sz="1600" dirty="0" err="1"/>
              <a:t>përcakton</a:t>
            </a:r>
            <a:r>
              <a:rPr lang="en-GB" sz="1600" dirty="0"/>
              <a:t> se: “</a:t>
            </a:r>
            <a:r>
              <a:rPr lang="en-GB" sz="1600" i="1" dirty="0"/>
              <a:t>1. </a:t>
            </a:r>
            <a:r>
              <a:rPr lang="en-GB" sz="1600" i="1" dirty="0" err="1"/>
              <a:t>Vendimi</a:t>
            </a:r>
            <a:r>
              <a:rPr lang="en-GB" sz="1600" i="1" dirty="0"/>
              <a:t> penal i </a:t>
            </a:r>
            <a:r>
              <a:rPr lang="en-GB" sz="1600" i="1" dirty="0" err="1"/>
              <a:t>gjykatës</a:t>
            </a:r>
            <a:r>
              <a:rPr lang="en-GB" sz="1600" i="1" dirty="0"/>
              <a:t> </a:t>
            </a:r>
            <a:r>
              <a:rPr lang="en-GB" sz="1600" i="1" dirty="0" err="1"/>
              <a:t>vihet</a:t>
            </a:r>
            <a:r>
              <a:rPr lang="en-GB" sz="1600" i="1" dirty="0"/>
              <a:t> në </a:t>
            </a:r>
            <a:r>
              <a:rPr lang="en-GB" sz="1600" i="1" dirty="0" err="1"/>
              <a:t>ekzekutim</a:t>
            </a:r>
            <a:r>
              <a:rPr lang="en-GB" sz="1600" i="1" dirty="0"/>
              <a:t> </a:t>
            </a:r>
            <a:r>
              <a:rPr lang="en-GB" sz="1600" i="1" dirty="0" err="1"/>
              <a:t>menjëherë</a:t>
            </a:r>
            <a:r>
              <a:rPr lang="en-GB" sz="1600" i="1" dirty="0"/>
              <a:t> </a:t>
            </a:r>
            <a:r>
              <a:rPr lang="en-GB" sz="1600" i="1" dirty="0" err="1"/>
              <a:t>pasi</a:t>
            </a:r>
            <a:r>
              <a:rPr lang="en-GB" sz="1600" i="1" dirty="0"/>
              <a:t> </a:t>
            </a:r>
            <a:r>
              <a:rPr lang="en-GB" sz="1600" i="1" dirty="0" err="1"/>
              <a:t>të</a:t>
            </a:r>
            <a:r>
              <a:rPr lang="en-GB" sz="1600" i="1" dirty="0"/>
              <a:t> </a:t>
            </a:r>
            <a:r>
              <a:rPr lang="en-GB" sz="1600" i="1" dirty="0" err="1"/>
              <a:t>ketë</a:t>
            </a:r>
            <a:r>
              <a:rPr lang="en-GB" sz="1600" i="1" dirty="0"/>
              <a:t> </a:t>
            </a:r>
            <a:r>
              <a:rPr lang="en-GB" sz="1600" i="1" dirty="0" err="1"/>
              <a:t>marrë</a:t>
            </a:r>
            <a:r>
              <a:rPr lang="en-GB" sz="1600" i="1" dirty="0"/>
              <a:t> </a:t>
            </a:r>
            <a:r>
              <a:rPr lang="en-GB" sz="1600" i="1" dirty="0" err="1"/>
              <a:t>formë</a:t>
            </a:r>
            <a:r>
              <a:rPr lang="en-GB" sz="1600" i="1" dirty="0"/>
              <a:t> </a:t>
            </a:r>
            <a:r>
              <a:rPr lang="en-GB" sz="1600" i="1" dirty="0" err="1"/>
              <a:t>të</a:t>
            </a:r>
            <a:r>
              <a:rPr lang="en-GB" sz="1600" i="1" dirty="0"/>
              <a:t> </a:t>
            </a:r>
            <a:r>
              <a:rPr lang="en-GB" sz="1600" i="1" dirty="0" err="1"/>
              <a:t>prerë</a:t>
            </a:r>
            <a:r>
              <a:rPr lang="en-GB" sz="1600" i="1" dirty="0"/>
              <a:t>. ….3. </a:t>
            </a:r>
            <a:r>
              <a:rPr lang="en-GB" sz="1600" b="1" i="1" dirty="0" err="1"/>
              <a:t>Janë</a:t>
            </a:r>
            <a:r>
              <a:rPr lang="en-GB" sz="1600" b="1" i="1" dirty="0"/>
              <a:t> </a:t>
            </a:r>
            <a:r>
              <a:rPr lang="en-GB" sz="1600" b="1" i="1" dirty="0" err="1"/>
              <a:t>vendime</a:t>
            </a:r>
            <a:r>
              <a:rPr lang="en-GB" sz="1600" b="1" i="1" dirty="0"/>
              <a:t> </a:t>
            </a:r>
            <a:r>
              <a:rPr lang="en-GB" sz="1600" b="1" i="1" dirty="0" err="1"/>
              <a:t>të</a:t>
            </a:r>
            <a:r>
              <a:rPr lang="en-GB" sz="1600" b="1" i="1" dirty="0"/>
              <a:t> </a:t>
            </a:r>
            <a:r>
              <a:rPr lang="en-GB" sz="1600" b="1" i="1" dirty="0" err="1"/>
              <a:t>formës</a:t>
            </a:r>
            <a:r>
              <a:rPr lang="en-GB" sz="1600" b="1" i="1" dirty="0"/>
              <a:t> </a:t>
            </a:r>
            <a:r>
              <a:rPr lang="en-GB" sz="1600" b="1" i="1" dirty="0" err="1"/>
              <a:t>së</a:t>
            </a:r>
            <a:r>
              <a:rPr lang="en-GB" sz="1600" b="1" i="1" dirty="0"/>
              <a:t> </a:t>
            </a:r>
            <a:r>
              <a:rPr lang="en-GB" sz="1600" b="1" i="1" dirty="0" err="1"/>
              <a:t>prerë</a:t>
            </a:r>
            <a:r>
              <a:rPr lang="en-GB" sz="1600" i="1" dirty="0"/>
              <a:t>: …. b) </a:t>
            </a:r>
            <a:r>
              <a:rPr lang="en-GB" sz="1600" i="1" dirty="0" err="1"/>
              <a:t>vendimi</a:t>
            </a:r>
            <a:r>
              <a:rPr lang="en-GB" sz="1600" i="1" dirty="0"/>
              <a:t> i </a:t>
            </a:r>
            <a:r>
              <a:rPr lang="en-GB" sz="1600" i="1" dirty="0" err="1"/>
              <a:t>gjykatës</a:t>
            </a:r>
            <a:r>
              <a:rPr lang="en-GB" sz="1600" i="1" dirty="0"/>
              <a:t> </a:t>
            </a:r>
            <a:r>
              <a:rPr lang="en-GB" sz="1600" i="1" dirty="0" err="1"/>
              <a:t>së</a:t>
            </a:r>
            <a:r>
              <a:rPr lang="en-GB" sz="1600" i="1" dirty="0"/>
              <a:t> </a:t>
            </a:r>
            <a:r>
              <a:rPr lang="en-GB" sz="1600" i="1" dirty="0" err="1"/>
              <a:t>apelit</a:t>
            </a:r>
            <a:r>
              <a:rPr lang="en-GB" sz="1600" i="1" dirty="0"/>
              <a:t> </a:t>
            </a:r>
            <a:r>
              <a:rPr lang="en-GB" sz="1600" i="1" dirty="0" err="1"/>
              <a:t>kur</a:t>
            </a:r>
            <a:r>
              <a:rPr lang="en-GB" sz="1600" i="1" dirty="0"/>
              <a:t> </a:t>
            </a:r>
            <a:r>
              <a:rPr lang="en-GB" sz="1600" i="1" dirty="0" err="1"/>
              <a:t>zgjidh</a:t>
            </a:r>
            <a:r>
              <a:rPr lang="en-GB" sz="1600" i="1" dirty="0"/>
              <a:t> </a:t>
            </a:r>
            <a:r>
              <a:rPr lang="en-GB" sz="1600" i="1" dirty="0" err="1"/>
              <a:t>përfundimisht</a:t>
            </a:r>
            <a:r>
              <a:rPr lang="en-GB" sz="1600" i="1" dirty="0"/>
              <a:t> </a:t>
            </a:r>
            <a:r>
              <a:rPr lang="en-GB" sz="1600" i="1" dirty="0" err="1"/>
              <a:t>çështjen</a:t>
            </a:r>
            <a:r>
              <a:rPr lang="en-GB" sz="1600" i="1" dirty="0"/>
              <a:t>, </a:t>
            </a:r>
            <a:r>
              <a:rPr lang="en-GB" sz="1600" i="1" dirty="0" err="1"/>
              <a:t>sipas</a:t>
            </a:r>
            <a:r>
              <a:rPr lang="en-GB" sz="1600" i="1" dirty="0"/>
              <a:t> </a:t>
            </a:r>
            <a:r>
              <a:rPr lang="en-GB" sz="1600" i="1" dirty="0" err="1"/>
              <a:t>shkronjave</a:t>
            </a:r>
            <a:r>
              <a:rPr lang="en-GB" sz="1600" i="1" dirty="0"/>
              <a:t> “a”, “b” </a:t>
            </a:r>
            <a:r>
              <a:rPr lang="en-GB" sz="1600" i="1" dirty="0" err="1"/>
              <a:t>dhe</a:t>
            </a:r>
            <a:r>
              <a:rPr lang="en-GB" sz="1600" i="1" dirty="0"/>
              <a:t> “c”, </a:t>
            </a:r>
            <a:r>
              <a:rPr lang="en-GB" sz="1600" i="1" dirty="0" err="1"/>
              <a:t>të</a:t>
            </a:r>
            <a:r>
              <a:rPr lang="en-GB" sz="1600" i="1" dirty="0"/>
              <a:t> </a:t>
            </a:r>
            <a:r>
              <a:rPr lang="en-GB" sz="1600" i="1" dirty="0" err="1"/>
              <a:t>pikës</a:t>
            </a:r>
            <a:r>
              <a:rPr lang="en-GB" sz="1600" i="1" dirty="0"/>
              <a:t> 1, </a:t>
            </a:r>
            <a:r>
              <a:rPr lang="en-GB" sz="1600" i="1" dirty="0" err="1"/>
              <a:t>të</a:t>
            </a:r>
            <a:r>
              <a:rPr lang="en-GB" sz="1600" i="1" dirty="0"/>
              <a:t> </a:t>
            </a:r>
            <a:r>
              <a:rPr lang="en-GB" sz="1600" i="1" dirty="0" err="1"/>
              <a:t>nenit</a:t>
            </a:r>
            <a:r>
              <a:rPr lang="en-GB" sz="1600" i="1" dirty="0"/>
              <a:t> 428, </a:t>
            </a:r>
            <a:r>
              <a:rPr lang="en-GB" sz="1600" i="1" dirty="0" err="1"/>
              <a:t>të</a:t>
            </a:r>
            <a:r>
              <a:rPr lang="en-GB" sz="1600" i="1" dirty="0"/>
              <a:t> </a:t>
            </a:r>
            <a:r>
              <a:rPr lang="en-GB" sz="1600" i="1" dirty="0" err="1"/>
              <a:t>këtij</a:t>
            </a:r>
            <a:r>
              <a:rPr lang="en-GB" sz="1600" i="1" dirty="0"/>
              <a:t> </a:t>
            </a:r>
            <a:r>
              <a:rPr lang="en-GB" sz="1600" i="1" dirty="0" err="1"/>
              <a:t>Kodi</a:t>
            </a:r>
            <a:r>
              <a:rPr lang="en-GB" sz="1600" i="1" dirty="0"/>
              <a:t>; c) </a:t>
            </a:r>
            <a:r>
              <a:rPr lang="en-GB" sz="1600" i="1" dirty="0" err="1"/>
              <a:t>vendimi</a:t>
            </a:r>
            <a:r>
              <a:rPr lang="en-GB" sz="1600" i="1" dirty="0"/>
              <a:t> i </a:t>
            </a:r>
            <a:r>
              <a:rPr lang="en-GB" sz="1600" b="1" i="1" dirty="0" err="1"/>
              <a:t>Gjykatës</a:t>
            </a:r>
            <a:r>
              <a:rPr lang="en-GB" sz="1600" b="1" i="1" dirty="0"/>
              <a:t> </a:t>
            </a:r>
            <a:r>
              <a:rPr lang="en-GB" sz="1600" b="1" i="1" dirty="0" err="1"/>
              <a:t>së</a:t>
            </a:r>
            <a:r>
              <a:rPr lang="en-GB" sz="1600" b="1" i="1" dirty="0"/>
              <a:t> </a:t>
            </a:r>
            <a:r>
              <a:rPr lang="en-GB" sz="1600" b="1" i="1" dirty="0" err="1"/>
              <a:t>Lartë</a:t>
            </a:r>
            <a:r>
              <a:rPr lang="en-GB" sz="1600" b="1" i="1" dirty="0"/>
              <a:t> në </a:t>
            </a:r>
            <a:r>
              <a:rPr lang="en-GB" sz="1600" b="1" i="1" dirty="0" err="1"/>
              <a:t>rastet</a:t>
            </a:r>
            <a:r>
              <a:rPr lang="en-GB" sz="1600" b="1" i="1" dirty="0"/>
              <a:t> e </a:t>
            </a:r>
            <a:r>
              <a:rPr lang="en-GB" sz="1600" b="1" i="1" dirty="0" err="1"/>
              <a:t>ekstradimit</a:t>
            </a:r>
            <a:r>
              <a:rPr lang="en-GB" sz="1600" b="1" i="1" dirty="0"/>
              <a:t> </a:t>
            </a:r>
            <a:r>
              <a:rPr lang="en-GB" sz="1600" b="1" i="1" dirty="0" err="1"/>
              <a:t>dhe</a:t>
            </a:r>
            <a:r>
              <a:rPr lang="en-GB" sz="1600" b="1" i="1" dirty="0"/>
              <a:t> </a:t>
            </a:r>
            <a:r>
              <a:rPr lang="en-GB" sz="1600" b="1" i="1" dirty="0" err="1"/>
              <a:t>transferimit</a:t>
            </a:r>
            <a:r>
              <a:rPr lang="en-GB" sz="1600" b="1" i="1" dirty="0"/>
              <a:t> </a:t>
            </a:r>
            <a:r>
              <a:rPr lang="en-GB" sz="1600" b="1" i="1" dirty="0" err="1"/>
              <a:t>të</a:t>
            </a:r>
            <a:r>
              <a:rPr lang="en-GB" sz="1600" b="1" i="1" dirty="0"/>
              <a:t> </a:t>
            </a:r>
            <a:r>
              <a:rPr lang="en-GB" sz="1600" b="1" i="1" dirty="0" err="1"/>
              <a:t>personave</a:t>
            </a:r>
            <a:r>
              <a:rPr lang="en-GB" sz="1600" b="1" i="1" dirty="0"/>
              <a:t> </a:t>
            </a:r>
            <a:r>
              <a:rPr lang="en-GB" sz="1600" b="1" i="1" dirty="0" err="1"/>
              <a:t>të</a:t>
            </a:r>
            <a:r>
              <a:rPr lang="en-GB" sz="1600" b="1" i="1" dirty="0"/>
              <a:t> </a:t>
            </a:r>
            <a:r>
              <a:rPr lang="en-GB" sz="1600" b="1" i="1" dirty="0" err="1"/>
              <a:t>dënuar</a:t>
            </a:r>
            <a:r>
              <a:rPr lang="en-GB" sz="1600" i="1" dirty="0"/>
              <a:t>. 4. </a:t>
            </a:r>
            <a:r>
              <a:rPr lang="en-GB" sz="1600" i="1" dirty="0" err="1"/>
              <a:t>Mënyra</a:t>
            </a:r>
            <a:r>
              <a:rPr lang="en-GB" sz="1600" i="1" dirty="0"/>
              <a:t> e </a:t>
            </a:r>
            <a:r>
              <a:rPr lang="en-GB" sz="1600" i="1" dirty="0" err="1"/>
              <a:t>ekzekutimit</a:t>
            </a:r>
            <a:r>
              <a:rPr lang="en-GB" sz="1600" i="1" dirty="0"/>
              <a:t> </a:t>
            </a:r>
            <a:r>
              <a:rPr lang="en-GB" sz="1600" i="1" dirty="0" err="1"/>
              <a:t>të</a:t>
            </a:r>
            <a:r>
              <a:rPr lang="en-GB" sz="1600" i="1" dirty="0"/>
              <a:t> </a:t>
            </a:r>
            <a:r>
              <a:rPr lang="en-GB" sz="1600" i="1" dirty="0" err="1"/>
              <a:t>vendimeve</a:t>
            </a:r>
            <a:r>
              <a:rPr lang="en-GB" sz="1600" i="1" dirty="0"/>
              <a:t> </a:t>
            </a:r>
            <a:r>
              <a:rPr lang="en-GB" sz="1600" i="1" dirty="0" err="1"/>
              <a:t>penale</a:t>
            </a:r>
            <a:r>
              <a:rPr lang="en-GB" sz="1600" i="1" dirty="0"/>
              <a:t> </a:t>
            </a:r>
            <a:r>
              <a:rPr lang="en-GB" sz="1600" i="1" dirty="0" err="1"/>
              <a:t>rregullohet</a:t>
            </a:r>
            <a:r>
              <a:rPr lang="en-GB" sz="1600" i="1" dirty="0"/>
              <a:t> me </a:t>
            </a:r>
            <a:r>
              <a:rPr lang="en-GB" sz="1600" i="1" dirty="0" err="1"/>
              <a:t>ligj</a:t>
            </a:r>
            <a:r>
              <a:rPr lang="en-GB" sz="1600" i="1" dirty="0"/>
              <a:t> </a:t>
            </a:r>
            <a:r>
              <a:rPr lang="en-GB" sz="1600" i="1" dirty="0" err="1"/>
              <a:t>të</a:t>
            </a:r>
            <a:r>
              <a:rPr lang="en-GB" sz="1600" i="1" dirty="0"/>
              <a:t> </a:t>
            </a:r>
            <a:r>
              <a:rPr lang="en-GB" sz="1600" i="1" dirty="0" err="1"/>
              <a:t>veçantë</a:t>
            </a:r>
            <a:r>
              <a:rPr lang="en-GB" sz="1600" i="1" dirty="0"/>
              <a:t>.”</a:t>
            </a:r>
            <a:endParaRPr lang="en-GB" sz="1600" dirty="0"/>
          </a:p>
          <a:p>
            <a:pPr algn="just"/>
            <a:r>
              <a:rPr lang="en-GB" sz="1600" dirty="0" err="1"/>
              <a:t>Neni</a:t>
            </a:r>
            <a:r>
              <a:rPr lang="en-GB" sz="1600" dirty="0"/>
              <a:t> 515 i </a:t>
            </a:r>
            <a:r>
              <a:rPr lang="en-GB" sz="1600" dirty="0" err="1"/>
              <a:t>Kodit</a:t>
            </a:r>
            <a:r>
              <a:rPr lang="en-GB" sz="1600" dirty="0"/>
              <a:t> </a:t>
            </a:r>
            <a:r>
              <a:rPr lang="en-GB" sz="1600" dirty="0" err="1"/>
              <a:t>të</a:t>
            </a:r>
            <a:r>
              <a:rPr lang="en-GB" sz="1600" dirty="0"/>
              <a:t> </a:t>
            </a:r>
            <a:r>
              <a:rPr lang="en-GB" sz="1600" dirty="0" err="1"/>
              <a:t>Procedurës</a:t>
            </a:r>
            <a:r>
              <a:rPr lang="en-GB" sz="1600" dirty="0"/>
              <a:t> </a:t>
            </a:r>
            <a:r>
              <a:rPr lang="en-GB" sz="1600" dirty="0" err="1"/>
              <a:t>Penale</a:t>
            </a:r>
            <a:r>
              <a:rPr lang="en-GB" sz="1600" dirty="0"/>
              <a:t> </a:t>
            </a:r>
            <a:r>
              <a:rPr lang="en-GB" sz="1600" dirty="0" err="1"/>
              <a:t>përcakton</a:t>
            </a:r>
            <a:r>
              <a:rPr lang="en-GB" sz="1600" dirty="0"/>
              <a:t> se: “</a:t>
            </a:r>
            <a:r>
              <a:rPr lang="en-GB" sz="1600" i="1" dirty="0"/>
              <a:t>1. Me </a:t>
            </a:r>
            <a:r>
              <a:rPr lang="en-GB" sz="1600" i="1" dirty="0" err="1"/>
              <a:t>kërkesën</a:t>
            </a:r>
            <a:r>
              <a:rPr lang="en-GB" sz="1600" i="1" dirty="0"/>
              <a:t> e </a:t>
            </a:r>
            <a:r>
              <a:rPr lang="en-GB" sz="1600" i="1" dirty="0" err="1"/>
              <a:t>prokurorit</a:t>
            </a:r>
            <a:r>
              <a:rPr lang="en-GB" sz="1600" i="1" dirty="0"/>
              <a:t>, </a:t>
            </a:r>
            <a:r>
              <a:rPr lang="en-GB" sz="1600" b="1" i="1" dirty="0" err="1"/>
              <a:t>gjykata</a:t>
            </a:r>
            <a:r>
              <a:rPr lang="en-GB" sz="1600" b="1" i="1" dirty="0"/>
              <a:t> </a:t>
            </a:r>
            <a:r>
              <a:rPr lang="en-GB" sz="1600" b="1" i="1" dirty="0" err="1"/>
              <a:t>kompetente</a:t>
            </a:r>
            <a:r>
              <a:rPr lang="en-GB" sz="1600" b="1" i="1" dirty="0"/>
              <a:t> </a:t>
            </a:r>
            <a:r>
              <a:rPr lang="en-GB" sz="1600" b="1" i="1" dirty="0" err="1"/>
              <a:t>për</a:t>
            </a:r>
            <a:r>
              <a:rPr lang="en-GB" sz="1600" b="1" i="1" dirty="0"/>
              <a:t> </a:t>
            </a:r>
            <a:r>
              <a:rPr lang="en-GB" sz="1600" b="1" i="1" dirty="0" err="1"/>
              <a:t>njohjen</a:t>
            </a:r>
            <a:r>
              <a:rPr lang="en-GB" sz="1600" b="1" i="1" dirty="0"/>
              <a:t> e </a:t>
            </a:r>
            <a:r>
              <a:rPr lang="en-GB" sz="1600" b="1" i="1" dirty="0" err="1"/>
              <a:t>një</a:t>
            </a:r>
            <a:r>
              <a:rPr lang="en-GB" sz="1600" b="1" i="1" dirty="0"/>
              <a:t> </a:t>
            </a:r>
            <a:r>
              <a:rPr lang="en-GB" sz="1600" b="1" i="1" dirty="0" err="1"/>
              <a:t>vendimi</a:t>
            </a:r>
            <a:r>
              <a:rPr lang="en-GB" sz="1600" b="1" i="1" dirty="0"/>
              <a:t> </a:t>
            </a:r>
            <a:r>
              <a:rPr lang="en-GB" sz="1600" b="1" i="1" dirty="0" err="1"/>
              <a:t>të</a:t>
            </a:r>
            <a:r>
              <a:rPr lang="en-GB" sz="1600" b="1" i="1" dirty="0"/>
              <a:t> </a:t>
            </a:r>
            <a:r>
              <a:rPr lang="en-GB" sz="1600" b="1" i="1" dirty="0" err="1"/>
              <a:t>huaj</a:t>
            </a:r>
            <a:r>
              <a:rPr lang="en-GB" sz="1600" b="1" i="1" dirty="0"/>
              <a:t> </a:t>
            </a:r>
            <a:r>
              <a:rPr lang="en-GB" sz="1600" b="1" i="1" dirty="0" err="1"/>
              <a:t>mund</a:t>
            </a:r>
            <a:r>
              <a:rPr lang="en-GB" sz="1600" b="1" i="1" dirty="0"/>
              <a:t> </a:t>
            </a:r>
            <a:r>
              <a:rPr lang="en-GB" sz="1600" b="1" i="1" dirty="0" err="1"/>
              <a:t>të</a:t>
            </a:r>
            <a:r>
              <a:rPr lang="en-GB" sz="1600" b="1" i="1" dirty="0"/>
              <a:t> </a:t>
            </a:r>
            <a:r>
              <a:rPr lang="en-GB" sz="1600" b="1" i="1" dirty="0" err="1"/>
              <a:t>vendosë</a:t>
            </a:r>
            <a:r>
              <a:rPr lang="en-GB" sz="1600" b="1" i="1" dirty="0"/>
              <a:t> </a:t>
            </a:r>
            <a:r>
              <a:rPr lang="en-GB" sz="1600" b="1" i="1" dirty="0" err="1"/>
              <a:t>një</a:t>
            </a:r>
            <a:r>
              <a:rPr lang="en-GB" sz="1600" b="1" i="1" dirty="0"/>
              <a:t> </a:t>
            </a:r>
            <a:r>
              <a:rPr lang="en-GB" sz="1600" b="1" i="1" dirty="0" err="1"/>
              <a:t>masë</a:t>
            </a:r>
            <a:r>
              <a:rPr lang="en-GB" sz="1600" b="1" i="1" dirty="0"/>
              <a:t> </a:t>
            </a:r>
            <a:r>
              <a:rPr lang="en-GB" sz="1600" b="1" i="1" dirty="0" err="1"/>
              <a:t>shtrënguese</a:t>
            </a:r>
            <a:r>
              <a:rPr lang="en-GB" sz="1600" b="1" i="1" dirty="0"/>
              <a:t> </a:t>
            </a:r>
            <a:r>
              <a:rPr lang="en-GB" sz="1600" b="1" i="1" dirty="0" err="1"/>
              <a:t>ndaj</a:t>
            </a:r>
            <a:r>
              <a:rPr lang="en-GB" sz="1600" b="1" i="1" dirty="0"/>
              <a:t> </a:t>
            </a:r>
            <a:r>
              <a:rPr lang="en-GB" sz="1600" b="1" i="1" dirty="0" err="1"/>
              <a:t>të</a:t>
            </a:r>
            <a:r>
              <a:rPr lang="en-GB" sz="1600" b="1" i="1" dirty="0"/>
              <a:t> </a:t>
            </a:r>
            <a:r>
              <a:rPr lang="en-GB" sz="1600" b="1" i="1" dirty="0" err="1"/>
              <a:t>dënuarit</a:t>
            </a:r>
            <a:r>
              <a:rPr lang="en-GB" sz="1600" b="1" i="1" dirty="0"/>
              <a:t> </a:t>
            </a:r>
            <a:r>
              <a:rPr lang="en-GB" sz="1600" b="1" i="1" dirty="0" err="1"/>
              <a:t>që</a:t>
            </a:r>
            <a:r>
              <a:rPr lang="en-GB" sz="1600" b="1" i="1" dirty="0"/>
              <a:t> </a:t>
            </a:r>
            <a:r>
              <a:rPr lang="en-GB" sz="1600" b="1" i="1" dirty="0" err="1"/>
              <a:t>ndodhet</a:t>
            </a:r>
            <a:r>
              <a:rPr lang="en-GB" sz="1600" b="1" i="1" dirty="0"/>
              <a:t> në </a:t>
            </a:r>
            <a:r>
              <a:rPr lang="en-GB" sz="1600" b="1" i="1" dirty="0" err="1"/>
              <a:t>territorin</a:t>
            </a:r>
            <a:r>
              <a:rPr lang="en-GB" sz="1600" b="1" i="1" dirty="0"/>
              <a:t> </a:t>
            </a:r>
            <a:r>
              <a:rPr lang="en-GB" sz="1600" b="1" i="1" dirty="0" err="1"/>
              <a:t>shqiptar</a:t>
            </a:r>
            <a:r>
              <a:rPr lang="en-GB" sz="1600" i="1" dirty="0"/>
              <a:t>. Në </a:t>
            </a:r>
            <a:r>
              <a:rPr lang="en-GB" sz="1600" i="1" dirty="0" err="1"/>
              <a:t>caktimin</a:t>
            </a:r>
            <a:r>
              <a:rPr lang="en-GB" sz="1600" i="1" dirty="0"/>
              <a:t> e </a:t>
            </a:r>
            <a:r>
              <a:rPr lang="en-GB" sz="1600" i="1" dirty="0" err="1"/>
              <a:t>masave</a:t>
            </a:r>
            <a:r>
              <a:rPr lang="en-GB" sz="1600" i="1" dirty="0"/>
              <a:t> </a:t>
            </a:r>
            <a:r>
              <a:rPr lang="en-GB" sz="1600" i="1" dirty="0" err="1"/>
              <a:t>shtrënguese</a:t>
            </a:r>
            <a:r>
              <a:rPr lang="en-GB" sz="1600" i="1" dirty="0"/>
              <a:t> </a:t>
            </a:r>
            <a:r>
              <a:rPr lang="en-GB" sz="1600" i="1" dirty="0" err="1"/>
              <a:t>respektohen</a:t>
            </a:r>
            <a:r>
              <a:rPr lang="en-GB" sz="1600" i="1" dirty="0"/>
              <a:t> </a:t>
            </a:r>
            <a:r>
              <a:rPr lang="en-GB" sz="1600" i="1" dirty="0" err="1"/>
              <a:t>dispozitat</a:t>
            </a:r>
            <a:r>
              <a:rPr lang="en-GB" sz="1600" i="1" dirty="0"/>
              <a:t> e </a:t>
            </a:r>
            <a:r>
              <a:rPr lang="en-GB" sz="1600" i="1" dirty="0" err="1"/>
              <a:t>titullit</a:t>
            </a:r>
            <a:r>
              <a:rPr lang="en-GB" sz="1600" i="1" dirty="0"/>
              <a:t> V, </a:t>
            </a:r>
            <a:r>
              <a:rPr lang="en-GB" sz="1600" i="1" dirty="0" err="1"/>
              <a:t>të</a:t>
            </a:r>
            <a:r>
              <a:rPr lang="en-GB" sz="1600" i="1" dirty="0"/>
              <a:t> </a:t>
            </a:r>
            <a:r>
              <a:rPr lang="en-GB" sz="1600" i="1" dirty="0" err="1"/>
              <a:t>këtij</a:t>
            </a:r>
            <a:r>
              <a:rPr lang="en-GB" sz="1600" i="1" dirty="0"/>
              <a:t> </a:t>
            </a:r>
            <a:r>
              <a:rPr lang="en-GB" sz="1600" i="1" dirty="0" err="1"/>
              <a:t>Kodi</a:t>
            </a:r>
            <a:r>
              <a:rPr lang="en-GB" sz="1600" i="1" dirty="0"/>
              <a:t>, </a:t>
            </a:r>
            <a:r>
              <a:rPr lang="en-GB" sz="1600" i="1" dirty="0" err="1"/>
              <a:t>për</a:t>
            </a:r>
            <a:r>
              <a:rPr lang="en-GB" sz="1600" i="1" dirty="0"/>
              <a:t> </a:t>
            </a:r>
            <a:r>
              <a:rPr lang="en-GB" sz="1600" i="1" dirty="0" err="1"/>
              <a:t>aq</a:t>
            </a:r>
            <a:r>
              <a:rPr lang="en-GB" sz="1600" i="1" dirty="0"/>
              <a:t> </a:t>
            </a:r>
            <a:r>
              <a:rPr lang="en-GB" sz="1600" i="1" dirty="0" err="1"/>
              <a:t>sa</a:t>
            </a:r>
            <a:r>
              <a:rPr lang="en-GB" sz="1600" i="1" dirty="0"/>
              <a:t> </a:t>
            </a:r>
            <a:r>
              <a:rPr lang="en-GB" sz="1600" i="1" dirty="0" err="1"/>
              <a:t>mund</a:t>
            </a:r>
            <a:r>
              <a:rPr lang="en-GB" sz="1600" i="1" dirty="0"/>
              <a:t> </a:t>
            </a:r>
            <a:r>
              <a:rPr lang="en-GB" sz="1600" i="1" dirty="0" err="1"/>
              <a:t>të</a:t>
            </a:r>
            <a:r>
              <a:rPr lang="en-GB" sz="1600" i="1" dirty="0"/>
              <a:t> </a:t>
            </a:r>
            <a:r>
              <a:rPr lang="en-GB" sz="1600" i="1" dirty="0" err="1"/>
              <a:t>zbatohen</a:t>
            </a:r>
            <a:r>
              <a:rPr lang="en-GB" sz="1600" i="1" dirty="0"/>
              <a:t>. 2. </a:t>
            </a:r>
            <a:r>
              <a:rPr lang="en-GB" sz="1600" i="1" dirty="0" err="1"/>
              <a:t>Gjykata</a:t>
            </a:r>
            <a:r>
              <a:rPr lang="en-GB" sz="1600" i="1" dirty="0"/>
              <a:t>, </a:t>
            </a:r>
            <a:r>
              <a:rPr lang="en-GB" sz="1600" i="1" dirty="0" err="1"/>
              <a:t>brenda</a:t>
            </a:r>
            <a:r>
              <a:rPr lang="en-GB" sz="1600" i="1" dirty="0"/>
              <a:t> </a:t>
            </a:r>
            <a:r>
              <a:rPr lang="en-GB" sz="1600" i="1" dirty="0" err="1"/>
              <a:t>tre</a:t>
            </a:r>
            <a:r>
              <a:rPr lang="en-GB" sz="1600" i="1" dirty="0"/>
              <a:t> </a:t>
            </a:r>
            <a:r>
              <a:rPr lang="en-GB" sz="1600" i="1" dirty="0" err="1"/>
              <a:t>ditëve</a:t>
            </a:r>
            <a:r>
              <a:rPr lang="en-GB" sz="1600" i="1" dirty="0"/>
              <a:t> </a:t>
            </a:r>
            <a:r>
              <a:rPr lang="en-GB" sz="1600" i="1" dirty="0" err="1"/>
              <a:t>nga</a:t>
            </a:r>
            <a:r>
              <a:rPr lang="en-GB" sz="1600" i="1" dirty="0"/>
              <a:t> </a:t>
            </a:r>
            <a:r>
              <a:rPr lang="en-GB" sz="1600" i="1" dirty="0" err="1"/>
              <a:t>ekzekutimi</a:t>
            </a:r>
            <a:r>
              <a:rPr lang="en-GB" sz="1600" i="1" dirty="0"/>
              <a:t> i </a:t>
            </a:r>
            <a:r>
              <a:rPr lang="en-GB" sz="1600" i="1" dirty="0" err="1"/>
              <a:t>masës</a:t>
            </a:r>
            <a:r>
              <a:rPr lang="en-GB" sz="1600" i="1" dirty="0"/>
              <a:t> </a:t>
            </a:r>
            <a:r>
              <a:rPr lang="en-GB" sz="1600" i="1" dirty="0" err="1"/>
              <a:t>shtrënguese</a:t>
            </a:r>
            <a:r>
              <a:rPr lang="en-GB" sz="1600" i="1" dirty="0"/>
              <a:t>, </a:t>
            </a:r>
            <a:r>
              <a:rPr lang="en-GB" sz="1600" i="1" dirty="0" err="1"/>
              <a:t>merr</a:t>
            </a:r>
            <a:r>
              <a:rPr lang="en-GB" sz="1600" i="1" dirty="0"/>
              <a:t> masa </a:t>
            </a:r>
            <a:r>
              <a:rPr lang="en-GB" sz="1600" i="1" dirty="0" err="1"/>
              <a:t>për</a:t>
            </a:r>
            <a:r>
              <a:rPr lang="en-GB" sz="1600" i="1" dirty="0"/>
              <a:t> </a:t>
            </a:r>
            <a:r>
              <a:rPr lang="en-GB" sz="1600" i="1" dirty="0" err="1"/>
              <a:t>identifikimin</a:t>
            </a:r>
            <a:r>
              <a:rPr lang="en-GB" sz="1600" i="1" dirty="0"/>
              <a:t> e </a:t>
            </a:r>
            <a:r>
              <a:rPr lang="en-GB" sz="1600" i="1" dirty="0" err="1"/>
              <a:t>personit</a:t>
            </a:r>
            <a:r>
              <a:rPr lang="en-GB" sz="1600" i="1" dirty="0"/>
              <a:t> </a:t>
            </a:r>
            <a:r>
              <a:rPr lang="en-GB" sz="1600" i="1" dirty="0" err="1"/>
              <a:t>dhe</a:t>
            </a:r>
            <a:r>
              <a:rPr lang="en-GB" sz="1600" i="1" dirty="0"/>
              <a:t> i </a:t>
            </a:r>
            <a:r>
              <a:rPr lang="en-GB" sz="1600" i="1" dirty="0" err="1"/>
              <a:t>njofton</a:t>
            </a:r>
            <a:r>
              <a:rPr lang="en-GB" sz="1600" i="1" dirty="0"/>
              <a:t> </a:t>
            </a:r>
            <a:r>
              <a:rPr lang="en-GB" sz="1600" i="1" dirty="0" err="1"/>
              <a:t>menjëherë</a:t>
            </a:r>
            <a:r>
              <a:rPr lang="en-GB" sz="1600" i="1" dirty="0"/>
              <a:t> </a:t>
            </a:r>
            <a:r>
              <a:rPr lang="en-GB" sz="1600" i="1" dirty="0" err="1"/>
              <a:t>atij</a:t>
            </a:r>
            <a:r>
              <a:rPr lang="en-GB" sz="1600" i="1" dirty="0"/>
              <a:t> </a:t>
            </a:r>
            <a:r>
              <a:rPr lang="en-GB" sz="1600" i="1" dirty="0" err="1"/>
              <a:t>të</a:t>
            </a:r>
            <a:r>
              <a:rPr lang="en-GB" sz="1600" i="1" dirty="0"/>
              <a:t> </a:t>
            </a:r>
            <a:r>
              <a:rPr lang="en-GB" sz="1600" i="1" dirty="0" err="1"/>
              <a:t>drejtën</a:t>
            </a:r>
            <a:r>
              <a:rPr lang="en-GB" sz="1600" i="1" dirty="0"/>
              <a:t> </a:t>
            </a:r>
            <a:r>
              <a:rPr lang="en-GB" sz="1600" i="1" dirty="0" err="1"/>
              <a:t>për</a:t>
            </a:r>
            <a:r>
              <a:rPr lang="en-GB" sz="1600" i="1" dirty="0"/>
              <a:t> </a:t>
            </a:r>
            <a:r>
              <a:rPr lang="en-GB" sz="1600" i="1" dirty="0" err="1"/>
              <a:t>të</a:t>
            </a:r>
            <a:r>
              <a:rPr lang="en-GB" sz="1600" i="1" dirty="0"/>
              <a:t> </a:t>
            </a:r>
            <a:r>
              <a:rPr lang="en-GB" sz="1600" i="1" dirty="0" err="1"/>
              <a:t>patur</a:t>
            </a:r>
            <a:r>
              <a:rPr lang="en-GB" sz="1600" i="1" dirty="0"/>
              <a:t> </a:t>
            </a:r>
            <a:r>
              <a:rPr lang="en-GB" sz="1600" i="1" dirty="0" err="1"/>
              <a:t>mbrojtës</a:t>
            </a:r>
            <a:r>
              <a:rPr lang="en-GB" sz="1600" i="1" dirty="0"/>
              <a:t>. 3. Masa </a:t>
            </a:r>
            <a:r>
              <a:rPr lang="en-GB" sz="1600" i="1" dirty="0" err="1"/>
              <a:t>shtrënguese</a:t>
            </a:r>
            <a:r>
              <a:rPr lang="en-GB" sz="1600" i="1" dirty="0"/>
              <a:t> e </a:t>
            </a:r>
            <a:r>
              <a:rPr lang="en-GB" sz="1600" i="1" dirty="0" err="1"/>
              <a:t>vendosur</a:t>
            </a:r>
            <a:r>
              <a:rPr lang="en-GB" sz="1600" i="1" dirty="0"/>
              <a:t> në </a:t>
            </a:r>
            <a:r>
              <a:rPr lang="en-GB" sz="1600" i="1" dirty="0" err="1"/>
              <a:t>bazë</a:t>
            </a:r>
            <a:r>
              <a:rPr lang="en-GB" sz="1600" i="1" dirty="0"/>
              <a:t> </a:t>
            </a:r>
            <a:r>
              <a:rPr lang="en-GB" sz="1600" i="1" dirty="0" err="1"/>
              <a:t>të</a:t>
            </a:r>
            <a:r>
              <a:rPr lang="en-GB" sz="1600" i="1" dirty="0"/>
              <a:t> </a:t>
            </a:r>
            <a:r>
              <a:rPr lang="en-GB" sz="1600" i="1" dirty="0" err="1"/>
              <a:t>këtij</a:t>
            </a:r>
            <a:r>
              <a:rPr lang="en-GB" sz="1600" i="1" dirty="0"/>
              <a:t> </a:t>
            </a:r>
            <a:r>
              <a:rPr lang="en-GB" sz="1600" i="1" dirty="0" err="1"/>
              <a:t>neni</a:t>
            </a:r>
            <a:r>
              <a:rPr lang="en-GB" sz="1600" i="1" dirty="0"/>
              <a:t> </a:t>
            </a:r>
            <a:r>
              <a:rPr lang="en-GB" sz="1600" i="1" dirty="0" err="1"/>
              <a:t>revokohet</a:t>
            </a:r>
            <a:r>
              <a:rPr lang="en-GB" sz="1600" i="1" dirty="0"/>
              <a:t> </a:t>
            </a:r>
            <a:r>
              <a:rPr lang="en-GB" sz="1600" i="1" dirty="0" err="1"/>
              <a:t>kur</a:t>
            </a:r>
            <a:r>
              <a:rPr lang="en-GB" sz="1600" i="1" dirty="0"/>
              <a:t> </a:t>
            </a:r>
            <a:r>
              <a:rPr lang="en-GB" sz="1600" i="1" dirty="0" err="1"/>
              <a:t>nga</a:t>
            </a:r>
            <a:r>
              <a:rPr lang="en-GB" sz="1600" i="1" dirty="0"/>
              <a:t> </a:t>
            </a:r>
            <a:r>
              <a:rPr lang="en-GB" sz="1600" i="1" dirty="0" err="1"/>
              <a:t>fillimi</a:t>
            </a:r>
            <a:r>
              <a:rPr lang="en-GB" sz="1600" i="1" dirty="0"/>
              <a:t> i </a:t>
            </a:r>
            <a:r>
              <a:rPr lang="en-GB" sz="1600" i="1" dirty="0" err="1"/>
              <a:t>ekzekutimit</a:t>
            </a:r>
            <a:r>
              <a:rPr lang="en-GB" sz="1600" i="1" dirty="0"/>
              <a:t> </a:t>
            </a:r>
            <a:r>
              <a:rPr lang="en-GB" sz="1600" i="1" dirty="0" err="1"/>
              <a:t>të</a:t>
            </a:r>
            <a:r>
              <a:rPr lang="en-GB" sz="1600" i="1" dirty="0"/>
              <a:t> </a:t>
            </a:r>
            <a:r>
              <a:rPr lang="en-GB" sz="1600" i="1" dirty="0" err="1"/>
              <a:t>saj</a:t>
            </a:r>
            <a:r>
              <a:rPr lang="en-GB" sz="1600" i="1" dirty="0"/>
              <a:t> </a:t>
            </a:r>
            <a:r>
              <a:rPr lang="en-GB" sz="1600" i="1" dirty="0" err="1"/>
              <a:t>kanë</a:t>
            </a:r>
            <a:r>
              <a:rPr lang="en-GB" sz="1600" i="1" dirty="0"/>
              <a:t> </a:t>
            </a:r>
            <a:r>
              <a:rPr lang="en-GB" sz="1600" i="1" dirty="0" err="1"/>
              <a:t>kaluar</a:t>
            </a:r>
            <a:r>
              <a:rPr lang="en-GB" sz="1600" i="1" dirty="0"/>
              <a:t> </a:t>
            </a:r>
            <a:r>
              <a:rPr lang="en-GB" sz="1600" i="1" dirty="0" err="1"/>
              <a:t>tre</a:t>
            </a:r>
            <a:r>
              <a:rPr lang="en-GB" sz="1600" i="1" dirty="0"/>
              <a:t> </a:t>
            </a:r>
            <a:r>
              <a:rPr lang="en-GB" sz="1600" i="1" dirty="0" err="1"/>
              <a:t>muaj</a:t>
            </a:r>
            <a:r>
              <a:rPr lang="en-GB" sz="1600" i="1" dirty="0"/>
              <a:t> pa u </a:t>
            </a:r>
            <a:r>
              <a:rPr lang="en-GB" sz="1600" i="1" dirty="0" err="1"/>
              <a:t>dhënë</a:t>
            </a:r>
            <a:r>
              <a:rPr lang="en-GB" sz="1600" i="1" dirty="0"/>
              <a:t> </a:t>
            </a:r>
            <a:r>
              <a:rPr lang="en-GB" sz="1600" i="1" dirty="0" err="1"/>
              <a:t>vendimi</a:t>
            </a:r>
            <a:r>
              <a:rPr lang="en-GB" sz="1600" i="1" dirty="0"/>
              <a:t> i </a:t>
            </a:r>
            <a:r>
              <a:rPr lang="en-GB" sz="1600" i="1" dirty="0" err="1"/>
              <a:t>njohjes</a:t>
            </a:r>
            <a:r>
              <a:rPr lang="en-GB" sz="1600" i="1" dirty="0"/>
              <a:t> </a:t>
            </a:r>
            <a:r>
              <a:rPr lang="en-GB" sz="1600" i="1" dirty="0" err="1"/>
              <a:t>nga</a:t>
            </a:r>
            <a:r>
              <a:rPr lang="en-GB" sz="1600" i="1" dirty="0"/>
              <a:t> </a:t>
            </a:r>
            <a:r>
              <a:rPr lang="en-GB" sz="1600" i="1" dirty="0" err="1"/>
              <a:t>gjykata</a:t>
            </a:r>
            <a:r>
              <a:rPr lang="en-GB" sz="1600" i="1" dirty="0"/>
              <a:t> e </a:t>
            </a:r>
            <a:r>
              <a:rPr lang="en-GB" sz="1600" i="1" dirty="0" err="1"/>
              <a:t>rrethit</a:t>
            </a:r>
            <a:r>
              <a:rPr lang="en-GB" sz="1600" i="1" dirty="0"/>
              <a:t> </a:t>
            </a:r>
            <a:r>
              <a:rPr lang="en-GB" sz="1600" i="1" dirty="0" err="1"/>
              <a:t>gjyqësor</a:t>
            </a:r>
            <a:r>
              <a:rPr lang="en-GB" sz="1600" i="1" dirty="0"/>
              <a:t> </a:t>
            </a:r>
            <a:r>
              <a:rPr lang="en-GB" sz="1600" i="1" dirty="0" err="1"/>
              <a:t>ose</a:t>
            </a:r>
            <a:r>
              <a:rPr lang="en-GB" sz="1600" i="1" dirty="0"/>
              <a:t> </a:t>
            </a:r>
            <a:r>
              <a:rPr lang="en-GB" sz="1600" i="1" dirty="0" err="1"/>
              <a:t>gjashtë</a:t>
            </a:r>
            <a:r>
              <a:rPr lang="en-GB" sz="1600" i="1" dirty="0"/>
              <a:t> </a:t>
            </a:r>
            <a:r>
              <a:rPr lang="en-GB" sz="1600" i="1" dirty="0" err="1"/>
              <a:t>muaj</a:t>
            </a:r>
            <a:r>
              <a:rPr lang="en-GB" sz="1600" i="1" dirty="0"/>
              <a:t> pa </a:t>
            </a:r>
            <a:r>
              <a:rPr lang="en-GB" sz="1600" i="1" dirty="0" err="1"/>
              <a:t>marrë</a:t>
            </a:r>
            <a:r>
              <a:rPr lang="en-GB" sz="1600" i="1" dirty="0"/>
              <a:t> </a:t>
            </a:r>
            <a:r>
              <a:rPr lang="en-GB" sz="1600" i="1" dirty="0" err="1"/>
              <a:t>vendimi</a:t>
            </a:r>
            <a:r>
              <a:rPr lang="en-GB" sz="1600" i="1" dirty="0"/>
              <a:t> </a:t>
            </a:r>
            <a:r>
              <a:rPr lang="en-GB" sz="1600" i="1" dirty="0" err="1"/>
              <a:t>formën</a:t>
            </a:r>
            <a:r>
              <a:rPr lang="en-GB" sz="1600" i="1" dirty="0"/>
              <a:t> e </a:t>
            </a:r>
            <a:r>
              <a:rPr lang="en-GB" sz="1600" i="1" dirty="0" err="1"/>
              <a:t>prerë</a:t>
            </a:r>
            <a:r>
              <a:rPr lang="en-GB" sz="1600" i="1" dirty="0"/>
              <a:t>. </a:t>
            </a:r>
            <a:r>
              <a:rPr lang="en-GB" sz="1600" b="1" i="1" dirty="0" err="1"/>
              <a:t>Nëse</a:t>
            </a:r>
            <a:r>
              <a:rPr lang="en-GB" sz="1600" b="1" i="1" dirty="0"/>
              <a:t> </a:t>
            </a:r>
            <a:r>
              <a:rPr lang="en-GB" sz="1600" b="1" i="1" dirty="0" err="1"/>
              <a:t>bëhet</a:t>
            </a:r>
            <a:r>
              <a:rPr lang="en-GB" sz="1600" b="1" i="1" dirty="0"/>
              <a:t> </a:t>
            </a:r>
            <a:r>
              <a:rPr lang="en-GB" sz="1600" b="1" i="1" dirty="0" err="1"/>
              <a:t>ankim</a:t>
            </a:r>
            <a:r>
              <a:rPr lang="en-GB" sz="1600" b="1" i="1" dirty="0"/>
              <a:t> në </a:t>
            </a:r>
            <a:r>
              <a:rPr lang="en-GB" sz="1600" b="1" i="1" dirty="0" err="1"/>
              <a:t>gjykatën</a:t>
            </a:r>
            <a:r>
              <a:rPr lang="en-GB" sz="1600" b="1" i="1" dirty="0"/>
              <a:t> e </a:t>
            </a:r>
            <a:r>
              <a:rPr lang="en-GB" sz="1600" b="1" i="1" dirty="0" err="1"/>
              <a:t>apelit</a:t>
            </a:r>
            <a:r>
              <a:rPr lang="en-GB" sz="1600" b="1" i="1" dirty="0"/>
              <a:t> </a:t>
            </a:r>
            <a:r>
              <a:rPr lang="en-GB" sz="1600" b="1" i="1" dirty="0" err="1"/>
              <a:t>apo</a:t>
            </a:r>
            <a:r>
              <a:rPr lang="en-GB" sz="1600" b="1" i="1" dirty="0"/>
              <a:t> </a:t>
            </a:r>
            <a:r>
              <a:rPr lang="en-GB" sz="1600" b="1" i="1" dirty="0" err="1"/>
              <a:t>Gjykatën</a:t>
            </a:r>
            <a:r>
              <a:rPr lang="en-GB" sz="1600" b="1" i="1" dirty="0"/>
              <a:t> e </a:t>
            </a:r>
            <a:r>
              <a:rPr lang="en-GB" sz="1600" b="1" i="1" dirty="0" err="1"/>
              <a:t>Lartë</a:t>
            </a:r>
            <a:r>
              <a:rPr lang="en-GB" sz="1600" b="1" i="1" dirty="0"/>
              <a:t>, masa </a:t>
            </a:r>
            <a:r>
              <a:rPr lang="en-GB" sz="1600" b="1" i="1" dirty="0" err="1"/>
              <a:t>shtrënguese</a:t>
            </a:r>
            <a:r>
              <a:rPr lang="en-GB" sz="1600" b="1" i="1" dirty="0"/>
              <a:t> </a:t>
            </a:r>
            <a:r>
              <a:rPr lang="en-GB" sz="1600" b="1" i="1" dirty="0" err="1"/>
              <a:t>revokohet</a:t>
            </a:r>
            <a:r>
              <a:rPr lang="en-GB" sz="1600" b="1" i="1" dirty="0"/>
              <a:t> </a:t>
            </a:r>
            <a:r>
              <a:rPr lang="en-GB" sz="1600" b="1" i="1" dirty="0" err="1"/>
              <a:t>nëse</a:t>
            </a:r>
            <a:r>
              <a:rPr lang="en-GB" sz="1600" b="1" i="1" dirty="0"/>
              <a:t> </a:t>
            </a:r>
            <a:r>
              <a:rPr lang="en-GB" sz="1600" b="1" i="1" dirty="0" err="1"/>
              <a:t>gjykimi</a:t>
            </a:r>
            <a:r>
              <a:rPr lang="en-GB" sz="1600" b="1" i="1" dirty="0"/>
              <a:t> </a:t>
            </a:r>
            <a:r>
              <a:rPr lang="en-GB" sz="1600" b="1" i="1" dirty="0" err="1"/>
              <a:t>nuk</a:t>
            </a:r>
            <a:r>
              <a:rPr lang="en-GB" sz="1600" b="1" i="1" dirty="0"/>
              <a:t> </a:t>
            </a:r>
            <a:r>
              <a:rPr lang="en-GB" sz="1600" b="1" i="1" dirty="0" err="1"/>
              <a:t>ka</a:t>
            </a:r>
            <a:r>
              <a:rPr lang="en-GB" sz="1600" b="1" i="1" dirty="0"/>
              <a:t> </a:t>
            </a:r>
            <a:r>
              <a:rPr lang="en-GB" sz="1600" b="1" i="1" dirty="0" err="1"/>
              <a:t>përfunduar</a:t>
            </a:r>
            <a:r>
              <a:rPr lang="en-GB" sz="1600" b="1" i="1" dirty="0"/>
              <a:t> </a:t>
            </a:r>
            <a:r>
              <a:rPr lang="en-GB" sz="1600" b="1" i="1" dirty="0" err="1"/>
              <a:t>brenda</a:t>
            </a:r>
            <a:r>
              <a:rPr lang="en-GB" sz="1600" b="1" i="1" dirty="0"/>
              <a:t> 3 </a:t>
            </a:r>
            <a:r>
              <a:rPr lang="en-GB" sz="1600" b="1" i="1" dirty="0" err="1"/>
              <a:t>muajve</a:t>
            </a:r>
            <a:r>
              <a:rPr lang="en-GB" sz="1600" b="1" i="1" dirty="0"/>
              <a:t> </a:t>
            </a:r>
            <a:r>
              <a:rPr lang="en-GB" sz="1600" b="1" i="1" dirty="0" err="1"/>
              <a:t>nga</a:t>
            </a:r>
            <a:r>
              <a:rPr lang="en-GB" sz="1600" b="1" i="1" dirty="0"/>
              <a:t> </a:t>
            </a:r>
            <a:r>
              <a:rPr lang="en-GB" sz="1600" b="1" i="1" dirty="0" err="1"/>
              <a:t>marrja</a:t>
            </a:r>
            <a:r>
              <a:rPr lang="en-GB" sz="1600" b="1" i="1" dirty="0"/>
              <a:t> e </a:t>
            </a:r>
            <a:r>
              <a:rPr lang="en-GB" sz="1600" b="1" i="1" dirty="0" err="1"/>
              <a:t>akteve</a:t>
            </a:r>
            <a:r>
              <a:rPr lang="en-GB" sz="1600" b="1" i="1" dirty="0"/>
              <a:t> </a:t>
            </a:r>
            <a:r>
              <a:rPr lang="en-GB" sz="1600" b="1" i="1" dirty="0" err="1"/>
              <a:t>respektivisht</a:t>
            </a:r>
            <a:r>
              <a:rPr lang="en-GB" sz="1600" b="1" i="1" dirty="0"/>
              <a:t> </a:t>
            </a:r>
            <a:r>
              <a:rPr lang="en-GB" sz="1600" b="1" i="1" dirty="0" err="1"/>
              <a:t>për</a:t>
            </a:r>
            <a:r>
              <a:rPr lang="en-GB" sz="1600" b="1" i="1" dirty="0"/>
              <a:t> </a:t>
            </a:r>
            <a:r>
              <a:rPr lang="en-GB" sz="1600" b="1" i="1" dirty="0" err="1"/>
              <a:t>secilën</a:t>
            </a:r>
            <a:r>
              <a:rPr lang="en-GB" sz="1600" b="1" i="1" dirty="0"/>
              <a:t> </a:t>
            </a:r>
            <a:r>
              <a:rPr lang="en-GB" sz="1600" b="1" i="1" dirty="0" err="1"/>
              <a:t>gjykatë</a:t>
            </a:r>
            <a:r>
              <a:rPr lang="en-GB" sz="1600" i="1" dirty="0"/>
              <a:t>. 4. </a:t>
            </a:r>
            <a:r>
              <a:rPr lang="en-GB" sz="1600" i="1" dirty="0" err="1"/>
              <a:t>Revokimi</a:t>
            </a:r>
            <a:r>
              <a:rPr lang="en-GB" sz="1600" i="1" dirty="0"/>
              <a:t> </a:t>
            </a:r>
            <a:r>
              <a:rPr lang="en-GB" sz="1600" i="1" dirty="0" err="1"/>
              <a:t>dhe</a:t>
            </a:r>
            <a:r>
              <a:rPr lang="en-GB" sz="1600" i="1" dirty="0"/>
              <a:t> </a:t>
            </a:r>
            <a:r>
              <a:rPr lang="en-GB" sz="1600" i="1" dirty="0" err="1"/>
              <a:t>zëvendësimi</a:t>
            </a:r>
            <a:r>
              <a:rPr lang="en-GB" sz="1600" i="1" dirty="0"/>
              <a:t> i </a:t>
            </a:r>
            <a:r>
              <a:rPr lang="en-GB" sz="1600" i="1" dirty="0" err="1"/>
              <a:t>masës</a:t>
            </a:r>
            <a:r>
              <a:rPr lang="en-GB" sz="1600" i="1" dirty="0"/>
              <a:t> </a:t>
            </a:r>
            <a:r>
              <a:rPr lang="en-GB" sz="1600" i="1" dirty="0" err="1"/>
              <a:t>shtrënguese</a:t>
            </a:r>
            <a:r>
              <a:rPr lang="en-GB" sz="1600" i="1" dirty="0"/>
              <a:t> </a:t>
            </a:r>
            <a:r>
              <a:rPr lang="en-GB" sz="1600" i="1" dirty="0" err="1"/>
              <a:t>vendosen</a:t>
            </a:r>
            <a:r>
              <a:rPr lang="en-GB" sz="1600" i="1" dirty="0"/>
              <a:t> </a:t>
            </a:r>
            <a:r>
              <a:rPr lang="en-GB" sz="1600" i="1" dirty="0" err="1"/>
              <a:t>nga</a:t>
            </a:r>
            <a:r>
              <a:rPr lang="en-GB" sz="1600" i="1" dirty="0"/>
              <a:t> </a:t>
            </a:r>
            <a:r>
              <a:rPr lang="en-GB" sz="1600" i="1" dirty="0" err="1"/>
              <a:t>gjykata</a:t>
            </a:r>
            <a:r>
              <a:rPr lang="en-GB" sz="1600" i="1" dirty="0"/>
              <a:t> e </a:t>
            </a:r>
            <a:r>
              <a:rPr lang="en-GB" sz="1600" i="1" dirty="0" err="1"/>
              <a:t>rrethit</a:t>
            </a:r>
            <a:r>
              <a:rPr lang="en-GB" sz="1600" i="1" dirty="0"/>
              <a:t> </a:t>
            </a:r>
            <a:r>
              <a:rPr lang="en-GB" sz="1600" i="1" dirty="0" err="1"/>
              <a:t>gjyqësor</a:t>
            </a:r>
            <a:r>
              <a:rPr lang="en-GB" sz="1600" i="1" dirty="0"/>
              <a:t>…”.</a:t>
            </a:r>
            <a:endParaRPr lang="en-GB" sz="1600" dirty="0"/>
          </a:p>
          <a:p>
            <a:pPr algn="just"/>
            <a:r>
              <a:rPr lang="en-GB" sz="1600" dirty="0" err="1"/>
              <a:t>Neni</a:t>
            </a:r>
            <a:r>
              <a:rPr lang="en-GB" sz="1600" dirty="0"/>
              <a:t> 518 i </a:t>
            </a:r>
            <a:r>
              <a:rPr lang="en-GB" sz="1600" dirty="0" err="1"/>
              <a:t>Kodit</a:t>
            </a:r>
            <a:r>
              <a:rPr lang="en-GB" sz="1600" dirty="0"/>
              <a:t> </a:t>
            </a:r>
            <a:r>
              <a:rPr lang="en-GB" sz="1600" dirty="0" err="1"/>
              <a:t>të</a:t>
            </a:r>
            <a:r>
              <a:rPr lang="en-GB" sz="1600" dirty="0"/>
              <a:t> </a:t>
            </a:r>
            <a:r>
              <a:rPr lang="en-GB" sz="1600" dirty="0" err="1"/>
              <a:t>Procedurës</a:t>
            </a:r>
            <a:r>
              <a:rPr lang="en-GB" sz="1600" dirty="0"/>
              <a:t> </a:t>
            </a:r>
            <a:r>
              <a:rPr lang="en-GB" sz="1600" dirty="0" err="1"/>
              <a:t>Penale</a:t>
            </a:r>
            <a:r>
              <a:rPr lang="en-GB" sz="1600" dirty="0"/>
              <a:t> </a:t>
            </a:r>
            <a:r>
              <a:rPr lang="en-GB" sz="1600" dirty="0" err="1"/>
              <a:t>përcakton</a:t>
            </a:r>
            <a:r>
              <a:rPr lang="en-GB" sz="1600" dirty="0"/>
              <a:t> se: </a:t>
            </a:r>
            <a:r>
              <a:rPr lang="en-GB" sz="1600" i="1" dirty="0"/>
              <a:t>“1</a:t>
            </a:r>
            <a:r>
              <a:rPr lang="en-GB" sz="1600" b="1" i="1" dirty="0"/>
              <a:t>. </a:t>
            </a:r>
            <a:r>
              <a:rPr lang="en-GB" sz="1600" b="1" i="1" dirty="0" err="1"/>
              <a:t>Pasi</a:t>
            </a:r>
            <a:r>
              <a:rPr lang="en-GB" sz="1600" b="1" i="1" dirty="0"/>
              <a:t> </a:t>
            </a:r>
            <a:r>
              <a:rPr lang="en-GB" sz="1600" b="1" i="1" dirty="0" err="1"/>
              <a:t>janë</a:t>
            </a:r>
            <a:r>
              <a:rPr lang="en-GB" sz="1600" b="1" i="1" dirty="0"/>
              <a:t> </a:t>
            </a:r>
            <a:r>
              <a:rPr lang="en-GB" sz="1600" b="1" i="1" dirty="0" err="1"/>
              <a:t>njohur</a:t>
            </a:r>
            <a:r>
              <a:rPr lang="en-GB" sz="1600" b="1" i="1" dirty="0"/>
              <a:t>, </a:t>
            </a:r>
            <a:r>
              <a:rPr lang="en-GB" sz="1600" b="1" i="1" dirty="0" err="1"/>
              <a:t>vendimet</a:t>
            </a:r>
            <a:r>
              <a:rPr lang="en-GB" sz="1600" b="1" i="1" dirty="0"/>
              <a:t> </a:t>
            </a:r>
            <a:r>
              <a:rPr lang="en-GB" sz="1600" b="1" i="1" dirty="0" err="1"/>
              <a:t>penale</a:t>
            </a:r>
            <a:r>
              <a:rPr lang="en-GB" sz="1600" b="1" i="1" dirty="0"/>
              <a:t> </a:t>
            </a:r>
            <a:r>
              <a:rPr lang="en-GB" sz="1600" b="1" i="1" dirty="0" err="1"/>
              <a:t>të</a:t>
            </a:r>
            <a:r>
              <a:rPr lang="en-GB" sz="1600" b="1" i="1" dirty="0"/>
              <a:t> </a:t>
            </a:r>
            <a:r>
              <a:rPr lang="en-GB" sz="1600" b="1" i="1" dirty="0" err="1"/>
              <a:t>gjykatave</a:t>
            </a:r>
            <a:r>
              <a:rPr lang="en-GB" sz="1600" b="1" i="1" dirty="0"/>
              <a:t> </a:t>
            </a:r>
            <a:r>
              <a:rPr lang="en-GB" sz="1600" b="1" i="1" dirty="0" err="1"/>
              <a:t>të</a:t>
            </a:r>
            <a:r>
              <a:rPr lang="en-GB" sz="1600" b="1" i="1" dirty="0"/>
              <a:t> </a:t>
            </a:r>
            <a:r>
              <a:rPr lang="en-GB" sz="1600" b="1" i="1" dirty="0" err="1"/>
              <a:t>huaja</a:t>
            </a:r>
            <a:r>
              <a:rPr lang="en-GB" sz="1600" b="1" i="1" dirty="0"/>
              <a:t> </a:t>
            </a:r>
            <a:r>
              <a:rPr lang="en-GB" sz="1600" b="1" i="1" dirty="0" err="1"/>
              <a:t>ekzekutohen</a:t>
            </a:r>
            <a:r>
              <a:rPr lang="en-GB" sz="1600" b="1" i="1" dirty="0"/>
              <a:t> </a:t>
            </a:r>
            <a:r>
              <a:rPr lang="en-GB" sz="1600" b="1" i="1" dirty="0" err="1"/>
              <a:t>sipas</a:t>
            </a:r>
            <a:r>
              <a:rPr lang="en-GB" sz="1600" b="1" i="1" dirty="0"/>
              <a:t> </a:t>
            </a:r>
            <a:r>
              <a:rPr lang="en-GB" sz="1600" b="1" i="1" dirty="0" err="1"/>
              <a:t>ligjit</a:t>
            </a:r>
            <a:r>
              <a:rPr lang="en-GB" sz="1600" b="1" i="1" dirty="0"/>
              <a:t> </a:t>
            </a:r>
            <a:r>
              <a:rPr lang="en-GB" sz="1600" b="1" i="1" dirty="0" err="1"/>
              <a:t>shqiptar</a:t>
            </a:r>
            <a:r>
              <a:rPr lang="en-GB" sz="1600" i="1" dirty="0"/>
              <a:t>. 2. </a:t>
            </a:r>
            <a:r>
              <a:rPr lang="en-GB" sz="1600" i="1" dirty="0" err="1"/>
              <a:t>Prokurori</a:t>
            </a:r>
            <a:r>
              <a:rPr lang="en-GB" sz="1600" i="1" dirty="0"/>
              <a:t> </a:t>
            </a:r>
            <a:r>
              <a:rPr lang="en-GB" sz="1600" i="1" dirty="0" err="1"/>
              <a:t>pranë</a:t>
            </a:r>
            <a:r>
              <a:rPr lang="en-GB" sz="1600" i="1" dirty="0"/>
              <a:t> </a:t>
            </a:r>
            <a:r>
              <a:rPr lang="en-GB" sz="1600" i="1" dirty="0" err="1"/>
              <a:t>gjykatës</a:t>
            </a:r>
            <a:r>
              <a:rPr lang="en-GB" sz="1600" i="1" dirty="0"/>
              <a:t> </a:t>
            </a:r>
            <a:r>
              <a:rPr lang="en-GB" sz="1600" i="1" dirty="0" err="1"/>
              <a:t>që</a:t>
            </a:r>
            <a:r>
              <a:rPr lang="en-GB" sz="1600" i="1" dirty="0"/>
              <a:t> </a:t>
            </a:r>
            <a:r>
              <a:rPr lang="en-GB" sz="1600" i="1" dirty="0" err="1"/>
              <a:t>ka</a:t>
            </a:r>
            <a:r>
              <a:rPr lang="en-GB" sz="1600" i="1" dirty="0"/>
              <a:t> </a:t>
            </a:r>
            <a:r>
              <a:rPr lang="en-GB" sz="1600" i="1" dirty="0" err="1"/>
              <a:t>bërë</a:t>
            </a:r>
            <a:r>
              <a:rPr lang="en-GB" sz="1600" i="1" dirty="0"/>
              <a:t> </a:t>
            </a:r>
            <a:r>
              <a:rPr lang="en-GB" sz="1600" i="1" dirty="0" err="1"/>
              <a:t>njohjen</a:t>
            </a:r>
            <a:r>
              <a:rPr lang="en-GB" sz="1600" i="1" dirty="0"/>
              <a:t> e </a:t>
            </a:r>
            <a:r>
              <a:rPr lang="en-GB" sz="1600" i="1" dirty="0" err="1"/>
              <a:t>vendimit</a:t>
            </a:r>
            <a:r>
              <a:rPr lang="en-GB" sz="1600" i="1" dirty="0"/>
              <a:t> </a:t>
            </a:r>
            <a:r>
              <a:rPr lang="en-GB" sz="1600" i="1" dirty="0" err="1"/>
              <a:t>merr</a:t>
            </a:r>
            <a:r>
              <a:rPr lang="en-GB" sz="1600" i="1" dirty="0"/>
              <a:t> masa </a:t>
            </a:r>
            <a:r>
              <a:rPr lang="en-GB" sz="1600" i="1" dirty="0" err="1"/>
              <a:t>për</a:t>
            </a:r>
            <a:r>
              <a:rPr lang="en-GB" sz="1600" i="1" dirty="0"/>
              <a:t> </a:t>
            </a:r>
            <a:r>
              <a:rPr lang="en-GB" sz="1600" i="1" dirty="0" err="1"/>
              <a:t>ekzekutimin</a:t>
            </a:r>
            <a:r>
              <a:rPr lang="en-GB" sz="1600" i="1" dirty="0"/>
              <a:t> e </a:t>
            </a:r>
            <a:r>
              <a:rPr lang="en-GB" sz="1600" i="1" dirty="0" err="1"/>
              <a:t>tij</a:t>
            </a:r>
            <a:r>
              <a:rPr lang="en-GB" sz="1600" i="1" dirty="0"/>
              <a:t>. 3. </a:t>
            </a:r>
            <a:r>
              <a:rPr lang="en-GB" sz="1600" i="1" dirty="0" err="1"/>
              <a:t>Dënimi</a:t>
            </a:r>
            <a:r>
              <a:rPr lang="en-GB" sz="1600" i="1" dirty="0"/>
              <a:t> me </a:t>
            </a:r>
            <a:r>
              <a:rPr lang="en-GB" sz="1600" i="1" dirty="0" err="1"/>
              <a:t>burgim</a:t>
            </a:r>
            <a:r>
              <a:rPr lang="en-GB" sz="1600" i="1" dirty="0"/>
              <a:t> i </a:t>
            </a:r>
            <a:r>
              <a:rPr lang="en-GB" sz="1600" i="1" dirty="0" err="1"/>
              <a:t>vuajtur</a:t>
            </a:r>
            <a:r>
              <a:rPr lang="en-GB" sz="1600" i="1" dirty="0"/>
              <a:t> në </a:t>
            </a:r>
            <a:r>
              <a:rPr lang="en-GB" sz="1600" i="1" dirty="0" err="1"/>
              <a:t>shtetin</a:t>
            </a:r>
            <a:r>
              <a:rPr lang="en-GB" sz="1600" i="1" dirty="0"/>
              <a:t> e </a:t>
            </a:r>
            <a:r>
              <a:rPr lang="en-GB" sz="1600" i="1" dirty="0" err="1"/>
              <a:t>huaj</a:t>
            </a:r>
            <a:r>
              <a:rPr lang="en-GB" sz="1600" i="1" dirty="0"/>
              <a:t> </a:t>
            </a:r>
            <a:r>
              <a:rPr lang="en-GB" sz="1600" i="1" dirty="0" err="1"/>
              <a:t>llogaritet</a:t>
            </a:r>
            <a:r>
              <a:rPr lang="en-GB" sz="1600" i="1" dirty="0"/>
              <a:t> </a:t>
            </a:r>
            <a:r>
              <a:rPr lang="en-GB" sz="1600" i="1" dirty="0" err="1"/>
              <a:t>për</a:t>
            </a:r>
            <a:r>
              <a:rPr lang="en-GB" sz="1600" i="1" dirty="0"/>
              <a:t> </a:t>
            </a:r>
            <a:r>
              <a:rPr lang="en-GB" sz="1600" i="1" dirty="0" err="1"/>
              <a:t>efektet</a:t>
            </a:r>
            <a:r>
              <a:rPr lang="en-GB" sz="1600" i="1" dirty="0"/>
              <a:t> e </a:t>
            </a:r>
            <a:r>
              <a:rPr lang="en-GB" sz="1600" i="1" dirty="0" err="1"/>
              <a:t>ekzekutimit</a:t>
            </a:r>
            <a:r>
              <a:rPr lang="en-GB" sz="1600" i="1" dirty="0"/>
              <a:t>….”.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59224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4252"/>
          </a:xfrm>
        </p:spPr>
        <p:txBody>
          <a:bodyPr/>
          <a:lstStyle/>
          <a:p>
            <a:r>
              <a:rPr lang="en-GB" dirty="0" err="1" smtClean="0"/>
              <a:t>Analizë</a:t>
            </a:r>
            <a:r>
              <a:rPr lang="en-GB" dirty="0" smtClean="0"/>
              <a:t> </a:t>
            </a:r>
            <a:r>
              <a:rPr lang="en-GB" dirty="0" err="1" smtClean="0"/>
              <a:t>juridike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 err="1" smtClean="0"/>
              <a:t>Masat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sigurimit</a:t>
            </a:r>
            <a:r>
              <a:rPr lang="en-GB" dirty="0"/>
              <a:t> personal </a:t>
            </a:r>
            <a:r>
              <a:rPr lang="en-GB" dirty="0" err="1"/>
              <a:t>shtrënguese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caktohen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qëllime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njohjes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vendimi</a:t>
            </a:r>
            <a:r>
              <a:rPr lang="en-GB" dirty="0"/>
              <a:t> penal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huaj</a:t>
            </a:r>
            <a:r>
              <a:rPr lang="en-GB" dirty="0"/>
              <a:t>, </a:t>
            </a:r>
            <a:r>
              <a:rPr lang="en-GB" dirty="0" err="1"/>
              <a:t>vijojnë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kenë</a:t>
            </a:r>
            <a:r>
              <a:rPr lang="en-GB" dirty="0"/>
              <a:t> </a:t>
            </a:r>
            <a:r>
              <a:rPr lang="en-GB" dirty="0" err="1"/>
              <a:t>fuqi</a:t>
            </a:r>
            <a:r>
              <a:rPr lang="en-GB" dirty="0"/>
              <a:t> </a:t>
            </a:r>
            <a:r>
              <a:rPr lang="en-GB" dirty="0" err="1"/>
              <a:t>nëse</a:t>
            </a:r>
            <a:r>
              <a:rPr lang="en-GB" dirty="0"/>
              <a:t> </a:t>
            </a:r>
            <a:r>
              <a:rPr lang="en-GB" dirty="0" err="1"/>
              <a:t>çështja</a:t>
            </a:r>
            <a:r>
              <a:rPr lang="en-GB" dirty="0"/>
              <a:t> </a:t>
            </a:r>
            <a:r>
              <a:rPr lang="en-GB" dirty="0" err="1"/>
              <a:t>ankimohet</a:t>
            </a:r>
            <a:r>
              <a:rPr lang="en-GB" dirty="0"/>
              <a:t> </a:t>
            </a:r>
            <a:r>
              <a:rPr lang="en-GB" dirty="0" err="1"/>
              <a:t>ose</a:t>
            </a:r>
            <a:r>
              <a:rPr lang="en-GB" dirty="0"/>
              <a:t> </a:t>
            </a:r>
            <a:r>
              <a:rPr lang="en-GB" dirty="0" err="1"/>
              <a:t>rekursohet</a:t>
            </a:r>
            <a:r>
              <a:rPr lang="en-GB" dirty="0"/>
              <a:t> </a:t>
            </a:r>
            <a:r>
              <a:rPr lang="en-GB" dirty="0" err="1"/>
              <a:t>respektivisht</a:t>
            </a:r>
            <a:r>
              <a:rPr lang="en-GB" dirty="0"/>
              <a:t>, në </a:t>
            </a:r>
            <a:r>
              <a:rPr lang="en-GB" dirty="0" err="1"/>
              <a:t>Gjykatën</a:t>
            </a:r>
            <a:r>
              <a:rPr lang="en-GB" dirty="0"/>
              <a:t> e </a:t>
            </a:r>
            <a:r>
              <a:rPr lang="en-GB" dirty="0" err="1"/>
              <a:t>Apelit</a:t>
            </a:r>
            <a:r>
              <a:rPr lang="en-GB" dirty="0"/>
              <a:t> </a:t>
            </a:r>
            <a:r>
              <a:rPr lang="en-GB" dirty="0" err="1"/>
              <a:t>apo</a:t>
            </a:r>
            <a:r>
              <a:rPr lang="en-GB" dirty="0"/>
              <a:t> në </a:t>
            </a:r>
            <a:r>
              <a:rPr lang="en-GB" dirty="0" err="1"/>
              <a:t>Gjykatën</a:t>
            </a:r>
            <a:r>
              <a:rPr lang="en-GB" dirty="0"/>
              <a:t> e </a:t>
            </a:r>
            <a:r>
              <a:rPr lang="en-GB" dirty="0" err="1"/>
              <a:t>Lartë</a:t>
            </a:r>
            <a:r>
              <a:rPr lang="en-GB" dirty="0"/>
              <a:t>. </a:t>
            </a:r>
            <a:r>
              <a:rPr lang="en-GB" dirty="0" err="1"/>
              <a:t>Kjo</a:t>
            </a:r>
            <a:r>
              <a:rPr lang="en-GB" dirty="0"/>
              <a:t> </a:t>
            </a:r>
            <a:r>
              <a:rPr lang="en-GB" dirty="0" err="1"/>
              <a:t>nënkupton</a:t>
            </a:r>
            <a:r>
              <a:rPr lang="en-GB" dirty="0"/>
              <a:t> se </a:t>
            </a:r>
            <a:r>
              <a:rPr lang="en-GB" dirty="0" err="1"/>
              <a:t>vendimi</a:t>
            </a:r>
            <a:r>
              <a:rPr lang="en-GB" dirty="0"/>
              <a:t> penal i </a:t>
            </a:r>
            <a:r>
              <a:rPr lang="en-GB" dirty="0" err="1"/>
              <a:t>njohjes</a:t>
            </a:r>
            <a:r>
              <a:rPr lang="en-GB" dirty="0"/>
              <a:t> </a:t>
            </a:r>
            <a:r>
              <a:rPr lang="en-GB" dirty="0" err="1"/>
              <a:t>bëhet</a:t>
            </a:r>
            <a:r>
              <a:rPr lang="en-GB" dirty="0"/>
              <a:t> i </a:t>
            </a:r>
            <a:r>
              <a:rPr lang="en-GB" dirty="0" err="1"/>
              <a:t>formës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prerë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i </a:t>
            </a:r>
            <a:r>
              <a:rPr lang="en-GB" dirty="0" err="1"/>
              <a:t>ekzekutueshëm</a:t>
            </a:r>
            <a:r>
              <a:rPr lang="en-GB" dirty="0"/>
              <a:t>, </a:t>
            </a:r>
            <a:r>
              <a:rPr lang="en-GB" dirty="0" err="1"/>
              <a:t>pasi</a:t>
            </a:r>
            <a:r>
              <a:rPr lang="en-GB" dirty="0"/>
              <a:t> </a:t>
            </a:r>
            <a:r>
              <a:rPr lang="en-GB" dirty="0" err="1"/>
              <a:t>shprehet</a:t>
            </a:r>
            <a:r>
              <a:rPr lang="en-GB" dirty="0"/>
              <a:t> </a:t>
            </a:r>
            <a:r>
              <a:rPr lang="en-GB" dirty="0" err="1"/>
              <a:t>Gjykata</a:t>
            </a:r>
            <a:r>
              <a:rPr lang="en-GB" dirty="0"/>
              <a:t> </a:t>
            </a:r>
            <a:r>
              <a:rPr lang="en-GB" dirty="0" err="1"/>
              <a:t>më</a:t>
            </a:r>
            <a:r>
              <a:rPr lang="en-GB" dirty="0"/>
              <a:t> e </a:t>
            </a:r>
            <a:r>
              <a:rPr lang="en-GB" dirty="0" err="1"/>
              <a:t>lartë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kërkon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investojë</a:t>
            </a:r>
            <a:r>
              <a:rPr lang="en-GB" dirty="0"/>
              <a:t> </a:t>
            </a:r>
            <a:r>
              <a:rPr lang="en-GB" dirty="0" err="1"/>
              <a:t>personi</a:t>
            </a:r>
            <a:r>
              <a:rPr lang="en-GB" dirty="0"/>
              <a:t> i </a:t>
            </a:r>
            <a:r>
              <a:rPr lang="en-GB" dirty="0" err="1"/>
              <a:t>interesuar</a:t>
            </a:r>
            <a:r>
              <a:rPr lang="en-GB" dirty="0"/>
              <a:t>. </a:t>
            </a:r>
            <a:endParaRPr lang="en-GB" dirty="0" smtClean="0"/>
          </a:p>
          <a:p>
            <a:pPr algn="just"/>
            <a:r>
              <a:rPr lang="en-GB" dirty="0" err="1" smtClean="0"/>
              <a:t>Përcaktimi</a:t>
            </a:r>
            <a:r>
              <a:rPr lang="en-GB" dirty="0" smtClean="0"/>
              <a:t> </a:t>
            </a:r>
            <a:r>
              <a:rPr lang="en-GB" dirty="0"/>
              <a:t>në </a:t>
            </a:r>
            <a:r>
              <a:rPr lang="en-GB" dirty="0" err="1"/>
              <a:t>gërmën</a:t>
            </a:r>
            <a:r>
              <a:rPr lang="en-GB" dirty="0"/>
              <a:t> c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pikës</a:t>
            </a:r>
            <a:r>
              <a:rPr lang="en-GB" dirty="0"/>
              <a:t> 3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nenit</a:t>
            </a:r>
            <a:r>
              <a:rPr lang="en-GB" dirty="0"/>
              <a:t> 462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Kodit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Procedurës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, i </a:t>
            </a:r>
            <a:r>
              <a:rPr lang="en-GB" dirty="0" err="1"/>
              <a:t>togfjalëshit</a:t>
            </a:r>
            <a:r>
              <a:rPr lang="en-GB" dirty="0"/>
              <a:t> </a:t>
            </a:r>
            <a:r>
              <a:rPr lang="en-GB" i="1" dirty="0"/>
              <a:t>“</a:t>
            </a:r>
            <a:r>
              <a:rPr lang="en-GB" i="1" dirty="0" err="1"/>
              <a:t>transferimit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personave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dënuar</a:t>
            </a:r>
            <a:r>
              <a:rPr lang="en-GB" dirty="0"/>
              <a:t>”, në </a:t>
            </a:r>
            <a:r>
              <a:rPr lang="en-GB" dirty="0" err="1"/>
              <a:t>interpretim</a:t>
            </a:r>
            <a:r>
              <a:rPr lang="en-GB" dirty="0"/>
              <a:t> </a:t>
            </a:r>
            <a:r>
              <a:rPr lang="en-GB" dirty="0" err="1"/>
              <a:t>sistematik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normave</a:t>
            </a:r>
            <a:r>
              <a:rPr lang="en-GB" dirty="0"/>
              <a:t> </a:t>
            </a:r>
            <a:r>
              <a:rPr lang="en-GB" dirty="0" err="1"/>
              <a:t>juridike</a:t>
            </a:r>
            <a:r>
              <a:rPr lang="en-GB" dirty="0"/>
              <a:t>, </a:t>
            </a:r>
            <a:r>
              <a:rPr lang="en-GB" dirty="0" err="1"/>
              <a:t>nënkupton</a:t>
            </a:r>
            <a:r>
              <a:rPr lang="en-GB" dirty="0"/>
              <a:t> </a:t>
            </a:r>
            <a:r>
              <a:rPr lang="en-GB" dirty="0" err="1"/>
              <a:t>edhe</a:t>
            </a:r>
            <a:r>
              <a:rPr lang="en-GB" dirty="0"/>
              <a:t> </a:t>
            </a:r>
            <a:r>
              <a:rPr lang="en-GB" dirty="0" err="1"/>
              <a:t>vendimmarrjet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lidhen</a:t>
            </a:r>
            <a:r>
              <a:rPr lang="en-GB" dirty="0"/>
              <a:t> me </a:t>
            </a:r>
            <a:r>
              <a:rPr lang="en-GB" dirty="0" err="1"/>
              <a:t>njohjen</a:t>
            </a:r>
            <a:r>
              <a:rPr lang="en-GB" dirty="0"/>
              <a:t> e </a:t>
            </a:r>
            <a:r>
              <a:rPr lang="en-GB" dirty="0" err="1"/>
              <a:t>vendimeve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huaja</a:t>
            </a:r>
            <a:r>
              <a:rPr lang="en-GB" dirty="0"/>
              <a:t>, </a:t>
            </a:r>
            <a:r>
              <a:rPr lang="en-GB" dirty="0" err="1"/>
              <a:t>pavarësisht</a:t>
            </a:r>
            <a:r>
              <a:rPr lang="en-GB" dirty="0"/>
              <a:t> </a:t>
            </a:r>
            <a:r>
              <a:rPr lang="en-GB" dirty="0" err="1"/>
              <a:t>nëse</a:t>
            </a:r>
            <a:r>
              <a:rPr lang="en-GB" dirty="0"/>
              <a:t> </a:t>
            </a:r>
            <a:r>
              <a:rPr lang="en-GB" dirty="0" err="1"/>
              <a:t>personi</a:t>
            </a:r>
            <a:r>
              <a:rPr lang="en-GB" dirty="0"/>
              <a:t> i </a:t>
            </a:r>
            <a:r>
              <a:rPr lang="en-GB" dirty="0" err="1"/>
              <a:t>dënuar</a:t>
            </a:r>
            <a:r>
              <a:rPr lang="en-GB" dirty="0"/>
              <a:t> është me </a:t>
            </a:r>
            <a:r>
              <a:rPr lang="en-GB" dirty="0" err="1"/>
              <a:t>vendbanim</a:t>
            </a:r>
            <a:r>
              <a:rPr lang="en-GB" dirty="0"/>
              <a:t> në </a:t>
            </a:r>
            <a:r>
              <a:rPr lang="en-GB" dirty="0" err="1"/>
              <a:t>shtetin</a:t>
            </a:r>
            <a:r>
              <a:rPr lang="en-GB" dirty="0"/>
              <a:t> </a:t>
            </a:r>
            <a:r>
              <a:rPr lang="en-GB" dirty="0" err="1"/>
              <a:t>shqiptar</a:t>
            </a:r>
            <a:r>
              <a:rPr lang="en-GB" dirty="0"/>
              <a:t> </a:t>
            </a:r>
            <a:r>
              <a:rPr lang="en-GB" dirty="0" err="1"/>
              <a:t>apo</a:t>
            </a:r>
            <a:r>
              <a:rPr lang="en-GB" dirty="0"/>
              <a:t> 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/>
              <a:t>transferohet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shtet</a:t>
            </a:r>
            <a:r>
              <a:rPr lang="en-GB" dirty="0"/>
              <a:t> </a:t>
            </a:r>
            <a:r>
              <a:rPr lang="en-GB" dirty="0" err="1"/>
              <a:t>tjetër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qëllime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ekzekutimit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vendimi</a:t>
            </a:r>
            <a:r>
              <a:rPr lang="en-GB" dirty="0"/>
              <a:t> penal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huaj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njohur</a:t>
            </a:r>
            <a:r>
              <a:rPr lang="en-GB" dirty="0"/>
              <a:t> në </a:t>
            </a:r>
            <a:r>
              <a:rPr lang="en-GB" dirty="0" err="1"/>
              <a:t>Shqipëri</a:t>
            </a:r>
            <a:r>
              <a:rPr lang="en-GB" dirty="0"/>
              <a:t>. Në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interpretim</a:t>
            </a:r>
            <a:r>
              <a:rPr lang="en-GB" dirty="0"/>
              <a:t> </a:t>
            </a:r>
            <a:r>
              <a:rPr lang="en-GB" dirty="0" err="1"/>
              <a:t>ndryshe</a:t>
            </a:r>
            <a:r>
              <a:rPr lang="en-GB" dirty="0"/>
              <a:t>, do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ishim</a:t>
            </a:r>
            <a:r>
              <a:rPr lang="en-GB" dirty="0"/>
              <a:t> </a:t>
            </a:r>
            <a:r>
              <a:rPr lang="en-GB" dirty="0" err="1"/>
              <a:t>përpara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trajtimi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pabarabartë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shtetasve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janë</a:t>
            </a:r>
            <a:r>
              <a:rPr lang="en-GB" dirty="0"/>
              <a:t> </a:t>
            </a:r>
            <a:r>
              <a:rPr lang="en-GB" dirty="0" err="1"/>
              <a:t>dënuar</a:t>
            </a:r>
            <a:r>
              <a:rPr lang="en-GB" dirty="0"/>
              <a:t> </a:t>
            </a:r>
            <a:r>
              <a:rPr lang="en-GB" dirty="0" err="1"/>
              <a:t>jashtë</a:t>
            </a:r>
            <a:r>
              <a:rPr lang="en-GB" dirty="0"/>
              <a:t> </a:t>
            </a:r>
            <a:r>
              <a:rPr lang="en-GB" dirty="0" err="1"/>
              <a:t>Shqipërisë</a:t>
            </a:r>
            <a:r>
              <a:rPr lang="en-GB" dirty="0"/>
              <a:t> e </a:t>
            </a:r>
            <a:r>
              <a:rPr lang="en-GB" dirty="0" err="1"/>
              <a:t>transferohen</a:t>
            </a:r>
            <a:r>
              <a:rPr lang="en-GB" dirty="0"/>
              <a:t> në </a:t>
            </a:r>
            <a:r>
              <a:rPr lang="en-GB" dirty="0" err="1"/>
              <a:t>kuadër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vendimi</a:t>
            </a:r>
            <a:r>
              <a:rPr lang="en-GB" dirty="0"/>
              <a:t> penal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huaj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njohur</a:t>
            </a:r>
            <a:r>
              <a:rPr lang="en-GB" dirty="0"/>
              <a:t>,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atyre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ndodhen</a:t>
            </a:r>
            <a:r>
              <a:rPr lang="en-GB" dirty="0"/>
              <a:t> në </a:t>
            </a:r>
            <a:r>
              <a:rPr lang="en-GB" dirty="0" err="1"/>
              <a:t>Shqipëri</a:t>
            </a:r>
            <a:r>
              <a:rPr lang="en-GB" dirty="0"/>
              <a:t> e </a:t>
            </a:r>
            <a:r>
              <a:rPr lang="en-GB" dirty="0" err="1"/>
              <a:t>ndalohen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llogari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vendimi</a:t>
            </a:r>
            <a:r>
              <a:rPr lang="en-GB" dirty="0"/>
              <a:t> penal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huaj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njohur</a:t>
            </a:r>
            <a:r>
              <a:rPr lang="en-GB" dirty="0"/>
              <a:t> në </a:t>
            </a:r>
            <a:r>
              <a:rPr lang="en-GB" dirty="0" err="1"/>
              <a:t>gjykatat</a:t>
            </a:r>
            <a:r>
              <a:rPr lang="en-GB" dirty="0"/>
              <a:t> </a:t>
            </a:r>
            <a:r>
              <a:rPr lang="en-GB" dirty="0" err="1"/>
              <a:t>shqiptare</a:t>
            </a:r>
            <a:r>
              <a:rPr lang="en-GB" dirty="0"/>
              <a:t>. </a:t>
            </a:r>
            <a:r>
              <a:rPr lang="en-GB" dirty="0" err="1"/>
              <a:t>Kjo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arsye</a:t>
            </a:r>
            <a:r>
              <a:rPr lang="en-GB" dirty="0"/>
              <a:t> se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parët</a:t>
            </a:r>
            <a:r>
              <a:rPr lang="en-GB" dirty="0"/>
              <a:t> </a:t>
            </a:r>
            <a:r>
              <a:rPr lang="en-GB" dirty="0" err="1"/>
              <a:t>vendimi</a:t>
            </a:r>
            <a:r>
              <a:rPr lang="en-GB" dirty="0"/>
              <a:t> do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ishte</a:t>
            </a:r>
            <a:r>
              <a:rPr lang="en-GB" dirty="0"/>
              <a:t> i </a:t>
            </a:r>
            <a:r>
              <a:rPr lang="en-GB" dirty="0" err="1"/>
              <a:t>ekzekutueshëm</a:t>
            </a:r>
            <a:r>
              <a:rPr lang="en-GB" dirty="0"/>
              <a:t> </a:t>
            </a:r>
            <a:r>
              <a:rPr lang="en-GB" dirty="0" err="1"/>
              <a:t>kur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shprehej</a:t>
            </a:r>
            <a:r>
              <a:rPr lang="en-GB" dirty="0"/>
              <a:t> </a:t>
            </a:r>
            <a:r>
              <a:rPr lang="en-GB" dirty="0" err="1"/>
              <a:t>Gjykata</a:t>
            </a:r>
            <a:r>
              <a:rPr lang="en-GB" dirty="0"/>
              <a:t> e </a:t>
            </a:r>
            <a:r>
              <a:rPr lang="en-GB" dirty="0" err="1"/>
              <a:t>Lartë</a:t>
            </a:r>
            <a:r>
              <a:rPr lang="en-GB" dirty="0"/>
              <a:t>, </a:t>
            </a:r>
            <a:r>
              <a:rPr lang="en-GB" dirty="0" err="1"/>
              <a:t>ndërsa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dytët</a:t>
            </a:r>
            <a:r>
              <a:rPr lang="en-GB" dirty="0"/>
              <a:t> </a:t>
            </a:r>
            <a:r>
              <a:rPr lang="en-GB" dirty="0" err="1"/>
              <a:t>kur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shprehej</a:t>
            </a:r>
            <a:r>
              <a:rPr lang="en-GB" dirty="0"/>
              <a:t> </a:t>
            </a:r>
            <a:r>
              <a:rPr lang="en-GB" dirty="0" err="1"/>
              <a:t>Gjykata</a:t>
            </a:r>
            <a:r>
              <a:rPr lang="en-GB" dirty="0"/>
              <a:t> e </a:t>
            </a:r>
            <a:r>
              <a:rPr lang="en-GB" dirty="0" err="1"/>
              <a:t>Apelit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020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6577" y="694591"/>
            <a:ext cx="9878035" cy="150348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700" b="1" dirty="0" err="1" smtClean="0"/>
              <a:t>Neni</a:t>
            </a:r>
            <a:r>
              <a:rPr lang="en-GB" sz="2700" b="1" dirty="0" smtClean="0"/>
              <a:t> 2 i </a:t>
            </a:r>
            <a:r>
              <a:rPr lang="en-GB" sz="2700" b="1" dirty="0" err="1" smtClean="0"/>
              <a:t>Marrëveshjes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shtesë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të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Konventës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Europiane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të</a:t>
            </a:r>
            <a:r>
              <a:rPr lang="en-GB" sz="2700" b="1" dirty="0" smtClean="0"/>
              <a:t> 21 </a:t>
            </a:r>
            <a:r>
              <a:rPr lang="en-GB" sz="2700" b="1" dirty="0" err="1" smtClean="0"/>
              <a:t>Marsit</a:t>
            </a:r>
            <a:r>
              <a:rPr lang="en-GB" sz="2700" b="1" dirty="0" smtClean="0"/>
              <a:t> 1983 "</a:t>
            </a:r>
            <a:r>
              <a:rPr lang="en-GB" sz="2700" b="1" dirty="0" err="1" smtClean="0"/>
              <a:t>Për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Transferimin</a:t>
            </a:r>
            <a:r>
              <a:rPr lang="en-GB" sz="2700" b="1" dirty="0" smtClean="0"/>
              <a:t> e </a:t>
            </a:r>
            <a:r>
              <a:rPr lang="en-GB" sz="2700" b="1" dirty="0" err="1" smtClean="0"/>
              <a:t>personave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të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dënuar</a:t>
            </a:r>
            <a:r>
              <a:rPr lang="en-GB" sz="2700" b="1" dirty="0" smtClean="0"/>
              <a:t>" </a:t>
            </a:r>
            <a:r>
              <a:rPr lang="en-GB" sz="2700" b="1" dirty="0" err="1" smtClean="0"/>
              <a:t>ndërmjet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Republikës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së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Shqipërisë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dhe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Republikës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së</a:t>
            </a:r>
            <a:r>
              <a:rPr lang="en-GB" sz="2700" b="1" dirty="0" smtClean="0"/>
              <a:t> </a:t>
            </a:r>
            <a:r>
              <a:rPr lang="en-GB" sz="2700" b="1" dirty="0" err="1" smtClean="0"/>
              <a:t>Italisë</a:t>
            </a:r>
            <a:r>
              <a:rPr lang="en-GB" sz="2700" b="1" dirty="0" smtClean="0"/>
              <a:t>“, </a:t>
            </a:r>
            <a:r>
              <a:rPr lang="en-GB" sz="2700" b="1" dirty="0" err="1" smtClean="0"/>
              <a:t>ratifikuar</a:t>
            </a:r>
            <a:r>
              <a:rPr lang="en-GB" sz="2700" b="1" dirty="0" smtClean="0"/>
              <a:t> me </a:t>
            </a:r>
            <a:r>
              <a:rPr lang="en-GB" sz="2700" b="1" dirty="0" err="1" smtClean="0"/>
              <a:t>Ligj</a:t>
            </a:r>
            <a:r>
              <a:rPr lang="en-GB" sz="2700" b="1" dirty="0" smtClean="0"/>
              <a:t> Nr.9169, </a:t>
            </a:r>
            <a:r>
              <a:rPr lang="en-GB" sz="2700" b="1" dirty="0" err="1" smtClean="0"/>
              <a:t>datë</a:t>
            </a:r>
            <a:r>
              <a:rPr lang="en-GB" sz="2700" b="1" dirty="0" smtClean="0"/>
              <a:t> 22.1.2004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77208"/>
            <a:ext cx="10590212" cy="3634014"/>
          </a:xfrm>
        </p:spPr>
        <p:txBody>
          <a:bodyPr>
            <a:normAutofit/>
          </a:bodyPr>
          <a:lstStyle/>
          <a:p>
            <a:pPr algn="just"/>
            <a:endParaRPr lang="en-GB" dirty="0" smtClean="0"/>
          </a:p>
          <a:p>
            <a:pPr algn="just"/>
            <a:r>
              <a:rPr lang="en-GB" dirty="0" smtClean="0"/>
              <a:t> </a:t>
            </a:r>
            <a:r>
              <a:rPr lang="en-GB" dirty="0"/>
              <a:t>“</a:t>
            </a:r>
            <a:r>
              <a:rPr lang="en-GB" i="1" dirty="0"/>
              <a:t>Kur në </a:t>
            </a:r>
            <a:r>
              <a:rPr lang="en-GB" i="1" dirty="0" err="1"/>
              <a:t>njërin</a:t>
            </a:r>
            <a:r>
              <a:rPr lang="en-GB" i="1" dirty="0"/>
              <a:t> </a:t>
            </a:r>
            <a:r>
              <a:rPr lang="en-GB" i="1" dirty="0" err="1"/>
              <a:t>prej</a:t>
            </a:r>
            <a:r>
              <a:rPr lang="en-GB" i="1" dirty="0"/>
              <a:t> </a:t>
            </a:r>
            <a:r>
              <a:rPr lang="en-GB" i="1" dirty="0" err="1"/>
              <a:t>shteteve</a:t>
            </a:r>
            <a:r>
              <a:rPr lang="en-GB" i="1" dirty="0"/>
              <a:t> është </a:t>
            </a:r>
            <a:r>
              <a:rPr lang="en-GB" i="1" dirty="0" err="1"/>
              <a:t>shpallur</a:t>
            </a:r>
            <a:r>
              <a:rPr lang="en-GB" i="1" dirty="0"/>
              <a:t> </a:t>
            </a:r>
            <a:r>
              <a:rPr lang="en-GB" i="1" dirty="0" err="1"/>
              <a:t>një</a:t>
            </a:r>
            <a:r>
              <a:rPr lang="en-GB" i="1" dirty="0"/>
              <a:t> </a:t>
            </a:r>
            <a:r>
              <a:rPr lang="en-GB" i="1" dirty="0" err="1"/>
              <a:t>vendim</a:t>
            </a:r>
            <a:r>
              <a:rPr lang="en-GB" i="1" dirty="0"/>
              <a:t> </a:t>
            </a:r>
            <a:r>
              <a:rPr lang="en-GB" i="1" dirty="0" err="1"/>
              <a:t>dënimi</a:t>
            </a:r>
            <a:r>
              <a:rPr lang="en-GB" i="1" dirty="0"/>
              <a:t> i </a:t>
            </a:r>
            <a:r>
              <a:rPr lang="en-GB" i="1" dirty="0" err="1"/>
              <a:t>formës</a:t>
            </a:r>
            <a:r>
              <a:rPr lang="en-GB" i="1" dirty="0"/>
              <a:t> se </a:t>
            </a:r>
            <a:r>
              <a:rPr lang="en-GB" i="1" dirty="0" err="1"/>
              <a:t>prere</a:t>
            </a:r>
            <a:r>
              <a:rPr lang="en-GB" i="1" dirty="0"/>
              <a:t> </a:t>
            </a:r>
            <a:r>
              <a:rPr lang="en-GB" i="1" dirty="0" err="1"/>
              <a:t>ndaj</a:t>
            </a:r>
            <a:r>
              <a:rPr lang="en-GB" i="1" dirty="0"/>
              <a:t> </a:t>
            </a:r>
            <a:r>
              <a:rPr lang="en-GB" i="1" dirty="0" err="1"/>
              <a:t>një</a:t>
            </a:r>
            <a:r>
              <a:rPr lang="en-GB" i="1" dirty="0"/>
              <a:t> </a:t>
            </a:r>
            <a:r>
              <a:rPr lang="en-GB" i="1" dirty="0" err="1"/>
              <a:t>shtetasi</a:t>
            </a:r>
            <a:r>
              <a:rPr lang="en-GB" i="1" dirty="0"/>
              <a:t> </a:t>
            </a:r>
            <a:r>
              <a:rPr lang="en-GB" i="1" dirty="0" err="1"/>
              <a:t>te</a:t>
            </a:r>
            <a:r>
              <a:rPr lang="en-GB" i="1" dirty="0"/>
              <a:t> </a:t>
            </a:r>
            <a:r>
              <a:rPr lang="en-GB" i="1" dirty="0" err="1"/>
              <a:t>shtetit</a:t>
            </a:r>
            <a:r>
              <a:rPr lang="en-GB" i="1" dirty="0"/>
              <a:t> </a:t>
            </a:r>
            <a:r>
              <a:rPr lang="en-GB" i="1" dirty="0" err="1"/>
              <a:t>tjetër</a:t>
            </a:r>
            <a:r>
              <a:rPr lang="en-GB" i="1" dirty="0"/>
              <a:t>, </a:t>
            </a:r>
            <a:r>
              <a:rPr lang="en-GB" i="1" dirty="0" err="1"/>
              <a:t>ky</a:t>
            </a:r>
            <a:r>
              <a:rPr lang="en-GB" i="1" dirty="0"/>
              <a:t> i </a:t>
            </a:r>
            <a:r>
              <a:rPr lang="en-GB" i="1" dirty="0" err="1"/>
              <a:t>fundit</a:t>
            </a:r>
            <a:r>
              <a:rPr lang="en-GB" i="1" dirty="0"/>
              <a:t>, me </a:t>
            </a:r>
            <a:r>
              <a:rPr lang="en-GB" i="1" dirty="0" err="1"/>
              <a:t>kërkesën</a:t>
            </a:r>
            <a:r>
              <a:rPr lang="en-GB" i="1" dirty="0"/>
              <a:t> e </a:t>
            </a:r>
            <a:r>
              <a:rPr lang="en-GB" i="1" dirty="0" err="1"/>
              <a:t>shtetit</a:t>
            </a:r>
            <a:r>
              <a:rPr lang="en-GB" i="1" dirty="0"/>
              <a:t> </a:t>
            </a:r>
            <a:r>
              <a:rPr lang="en-GB" i="1" dirty="0" err="1"/>
              <a:t>dënues</a:t>
            </a:r>
            <a:r>
              <a:rPr lang="en-GB" i="1" dirty="0"/>
              <a:t>, </a:t>
            </a:r>
            <a:r>
              <a:rPr lang="en-GB" i="1" dirty="0" err="1"/>
              <a:t>mund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procedojë</a:t>
            </a:r>
            <a:r>
              <a:rPr lang="en-GB" i="1" dirty="0"/>
              <a:t> me </a:t>
            </a:r>
            <a:r>
              <a:rPr lang="en-GB" i="1" dirty="0" err="1"/>
              <a:t>ekzekutimin</a:t>
            </a:r>
            <a:r>
              <a:rPr lang="en-GB" i="1" dirty="0"/>
              <a:t> </a:t>
            </a:r>
            <a:r>
              <a:rPr lang="en-GB" i="1" dirty="0" err="1"/>
              <a:t>përkatës</a:t>
            </a:r>
            <a:r>
              <a:rPr lang="en-GB" i="1" dirty="0"/>
              <a:t>, </a:t>
            </a:r>
            <a:r>
              <a:rPr lang="en-GB" b="1" i="1" dirty="0"/>
              <a:t>në </a:t>
            </a:r>
            <a:r>
              <a:rPr lang="en-GB" b="1" i="1" dirty="0" err="1"/>
              <a:t>rast</a:t>
            </a:r>
            <a:r>
              <a:rPr lang="en-GB" b="1" i="1" dirty="0"/>
              <a:t> se </a:t>
            </a:r>
            <a:r>
              <a:rPr lang="en-GB" b="1" i="1" dirty="0" err="1"/>
              <a:t>personi</a:t>
            </a:r>
            <a:r>
              <a:rPr lang="en-GB" b="1" i="1" dirty="0"/>
              <a:t> i </a:t>
            </a:r>
            <a:r>
              <a:rPr lang="en-GB" b="1" i="1" dirty="0" err="1"/>
              <a:t>dënuar</a:t>
            </a:r>
            <a:r>
              <a:rPr lang="en-GB" b="1" i="1" dirty="0"/>
              <a:t> </a:t>
            </a:r>
            <a:r>
              <a:rPr lang="en-GB" b="1" i="1" dirty="0" err="1"/>
              <a:t>ndodhet</a:t>
            </a:r>
            <a:r>
              <a:rPr lang="en-GB" b="1" i="1" dirty="0"/>
              <a:t> në </a:t>
            </a:r>
            <a:r>
              <a:rPr lang="en-GB" b="1" i="1" dirty="0" err="1"/>
              <a:t>territorin</a:t>
            </a:r>
            <a:r>
              <a:rPr lang="en-GB" b="1" i="1" dirty="0"/>
              <a:t> e </a:t>
            </a:r>
            <a:r>
              <a:rPr lang="en-GB" b="1" i="1" dirty="0" err="1"/>
              <a:t>tij</a:t>
            </a:r>
            <a:r>
              <a:rPr lang="en-GB" i="1" dirty="0"/>
              <a:t>, në </a:t>
            </a:r>
            <a:r>
              <a:rPr lang="en-GB" i="1" dirty="0" err="1"/>
              <a:t>përputhje</a:t>
            </a:r>
            <a:r>
              <a:rPr lang="en-GB" i="1" dirty="0"/>
              <a:t> me </a:t>
            </a:r>
            <a:r>
              <a:rPr lang="en-GB" i="1" dirty="0" err="1"/>
              <a:t>normativat</a:t>
            </a:r>
            <a:r>
              <a:rPr lang="en-GB" i="1" dirty="0"/>
              <a:t> e </a:t>
            </a:r>
            <a:r>
              <a:rPr lang="en-GB" i="1" dirty="0" err="1"/>
              <a:t>brendshme</a:t>
            </a:r>
            <a:r>
              <a:rPr lang="en-GB" i="1" dirty="0"/>
              <a:t> </a:t>
            </a:r>
            <a:r>
              <a:rPr lang="en-GB" i="1" dirty="0" err="1"/>
              <a:t>lidhur</a:t>
            </a:r>
            <a:r>
              <a:rPr lang="en-GB" i="1" dirty="0"/>
              <a:t> me </a:t>
            </a:r>
            <a:r>
              <a:rPr lang="en-GB" i="1" dirty="0" err="1"/>
              <a:t>njohjen</a:t>
            </a:r>
            <a:r>
              <a:rPr lang="en-GB" i="1" dirty="0"/>
              <a:t> e </a:t>
            </a:r>
            <a:r>
              <a:rPr lang="en-GB" i="1" dirty="0" err="1"/>
              <a:t>vendimit</a:t>
            </a:r>
            <a:r>
              <a:rPr lang="en-GB" i="1" dirty="0"/>
              <a:t> </a:t>
            </a:r>
            <a:r>
              <a:rPr lang="en-GB" i="1" dirty="0" err="1"/>
              <a:t>gjyqësor</a:t>
            </a:r>
            <a:r>
              <a:rPr lang="en-GB" i="1" dirty="0"/>
              <a:t>.”</a:t>
            </a:r>
            <a:r>
              <a:rPr lang="en-GB" dirty="0"/>
              <a:t> </a:t>
            </a:r>
            <a:r>
              <a:rPr lang="en-GB" dirty="0" err="1"/>
              <a:t>Pra</a:t>
            </a:r>
            <a:r>
              <a:rPr lang="en-GB" dirty="0"/>
              <a:t>, në </a:t>
            </a:r>
            <a:r>
              <a:rPr lang="en-GB" dirty="0" err="1"/>
              <a:t>këtë</a:t>
            </a:r>
            <a:r>
              <a:rPr lang="en-GB" dirty="0"/>
              <a:t> </a:t>
            </a:r>
            <a:r>
              <a:rPr lang="en-GB" dirty="0" err="1"/>
              <a:t>konventë</a:t>
            </a:r>
            <a:r>
              <a:rPr lang="en-GB" dirty="0"/>
              <a:t>, e </a:t>
            </a:r>
            <a:r>
              <a:rPr lang="en-GB" dirty="0" err="1"/>
              <a:t>cila</a:t>
            </a:r>
            <a:r>
              <a:rPr lang="en-GB" dirty="0"/>
              <a:t> në </a:t>
            </a:r>
            <a:r>
              <a:rPr lang="en-GB" dirty="0" err="1"/>
              <a:t>rendin</a:t>
            </a:r>
            <a:r>
              <a:rPr lang="en-GB" dirty="0"/>
              <a:t> </a:t>
            </a:r>
            <a:r>
              <a:rPr lang="en-GB" dirty="0" err="1"/>
              <a:t>juridik</a:t>
            </a:r>
            <a:r>
              <a:rPr lang="en-GB" dirty="0"/>
              <a:t> </a:t>
            </a:r>
            <a:r>
              <a:rPr lang="en-GB" dirty="0" err="1"/>
              <a:t>shqiptar</a:t>
            </a:r>
            <a:r>
              <a:rPr lang="en-GB" dirty="0"/>
              <a:t> </a:t>
            </a:r>
            <a:r>
              <a:rPr lang="en-GB" dirty="0" err="1"/>
              <a:t>qëndron</a:t>
            </a:r>
            <a:r>
              <a:rPr lang="en-GB" dirty="0"/>
              <a:t> </a:t>
            </a:r>
            <a:r>
              <a:rPr lang="en-GB" dirty="0" err="1"/>
              <a:t>mbi</a:t>
            </a:r>
            <a:r>
              <a:rPr lang="en-GB" dirty="0"/>
              <a:t> </a:t>
            </a:r>
            <a:r>
              <a:rPr lang="en-GB" dirty="0" err="1"/>
              <a:t>Kodet</a:t>
            </a:r>
            <a:r>
              <a:rPr lang="en-GB" dirty="0"/>
              <a:t>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ligjet</a:t>
            </a:r>
            <a:r>
              <a:rPr lang="en-GB" dirty="0"/>
              <a:t> e </a:t>
            </a:r>
            <a:r>
              <a:rPr lang="en-GB" dirty="0" err="1"/>
              <a:t>brendshme</a:t>
            </a:r>
            <a:r>
              <a:rPr lang="en-GB" dirty="0"/>
              <a:t>,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nenit</a:t>
            </a:r>
            <a:r>
              <a:rPr lang="en-GB" dirty="0"/>
              <a:t> 116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Kushtetutës</a:t>
            </a:r>
            <a:r>
              <a:rPr lang="en-GB" dirty="0"/>
              <a:t>, i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barazuar</a:t>
            </a:r>
            <a:r>
              <a:rPr lang="en-GB" dirty="0"/>
              <a:t> në </a:t>
            </a:r>
            <a:r>
              <a:rPr lang="en-GB" dirty="0" err="1"/>
              <a:t>trajtimin</a:t>
            </a:r>
            <a:r>
              <a:rPr lang="en-GB" dirty="0"/>
              <a:t> e </a:t>
            </a:r>
            <a:r>
              <a:rPr lang="en-GB" dirty="0" err="1"/>
              <a:t>saj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dënuarit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ndodhen</a:t>
            </a:r>
            <a:r>
              <a:rPr lang="en-GB" dirty="0"/>
              <a:t> në </a:t>
            </a:r>
            <a:r>
              <a:rPr lang="en-GB" dirty="0" err="1"/>
              <a:t>territorin</a:t>
            </a:r>
            <a:r>
              <a:rPr lang="en-GB" dirty="0"/>
              <a:t> e </a:t>
            </a:r>
            <a:r>
              <a:rPr lang="en-GB" dirty="0" err="1"/>
              <a:t>shtetit</a:t>
            </a:r>
            <a:r>
              <a:rPr lang="en-GB" dirty="0"/>
              <a:t> </a:t>
            </a:r>
            <a:r>
              <a:rPr lang="en-GB" dirty="0" err="1"/>
              <a:t>zbatues</a:t>
            </a:r>
            <a:r>
              <a:rPr lang="en-GB" dirty="0"/>
              <a:t> (në </a:t>
            </a:r>
            <a:r>
              <a:rPr lang="en-GB" dirty="0" err="1"/>
              <a:t>rastin</a:t>
            </a:r>
            <a:r>
              <a:rPr lang="en-GB" dirty="0"/>
              <a:t> </a:t>
            </a:r>
            <a:r>
              <a:rPr lang="en-GB" dirty="0" err="1"/>
              <a:t>konkret</a:t>
            </a:r>
            <a:r>
              <a:rPr lang="en-GB" dirty="0"/>
              <a:t> </a:t>
            </a:r>
            <a:r>
              <a:rPr lang="en-GB" dirty="0" err="1"/>
              <a:t>Shqipërisë</a:t>
            </a:r>
            <a:r>
              <a:rPr lang="en-GB" dirty="0"/>
              <a:t>), me </a:t>
            </a:r>
            <a:r>
              <a:rPr lang="en-GB" dirty="0" err="1"/>
              <a:t>ata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ndodhen</a:t>
            </a:r>
            <a:r>
              <a:rPr lang="en-GB" dirty="0"/>
              <a:t> në </a:t>
            </a:r>
            <a:r>
              <a:rPr lang="en-GB" dirty="0" err="1"/>
              <a:t>territorin</a:t>
            </a:r>
            <a:r>
              <a:rPr lang="en-GB" dirty="0"/>
              <a:t> e </a:t>
            </a:r>
            <a:r>
              <a:rPr lang="en-GB" dirty="0" err="1"/>
              <a:t>shtetit</a:t>
            </a:r>
            <a:r>
              <a:rPr lang="en-GB" dirty="0"/>
              <a:t> </a:t>
            </a:r>
            <a:r>
              <a:rPr lang="en-GB" dirty="0" err="1"/>
              <a:t>dënues</a:t>
            </a:r>
            <a:r>
              <a:rPr lang="en-GB" dirty="0"/>
              <a:t> duke i </a:t>
            </a:r>
            <a:r>
              <a:rPr lang="en-GB" dirty="0" err="1"/>
              <a:t>rregulluar</a:t>
            </a:r>
            <a:r>
              <a:rPr lang="en-GB" dirty="0"/>
              <a:t> në </a:t>
            </a:r>
            <a:r>
              <a:rPr lang="en-GB" dirty="0" err="1"/>
              <a:t>një</a:t>
            </a:r>
            <a:r>
              <a:rPr lang="en-GB" dirty="0"/>
              <a:t> </a:t>
            </a:r>
            <a:r>
              <a:rPr lang="en-GB" dirty="0" err="1"/>
              <a:t>Konventë</a:t>
            </a:r>
            <a:r>
              <a:rPr lang="en-GB" dirty="0"/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12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7683"/>
          </a:xfrm>
        </p:spPr>
        <p:txBody>
          <a:bodyPr>
            <a:normAutofit fontScale="90000"/>
          </a:bodyPr>
          <a:lstStyle/>
          <a:p>
            <a:pPr algn="ctr"/>
            <a:r>
              <a:rPr lang="sq-AL" sz="3600" b="1" dirty="0" smtClean="0"/>
              <a:t>Vendimi </a:t>
            </a:r>
            <a:r>
              <a:rPr lang="sq-AL" sz="3600" b="1" dirty="0"/>
              <a:t>Unifikues Nr. 2 datë 03.11.2014, i Kolegjeve të Bashkuara të Gjykatës së Lartë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0538"/>
            <a:ext cx="10515600" cy="4506425"/>
          </a:xfrm>
        </p:spPr>
        <p:txBody>
          <a:bodyPr>
            <a:normAutofit fontScale="92500"/>
          </a:bodyPr>
          <a:lstStyle/>
          <a:p>
            <a:pPr algn="just"/>
            <a:r>
              <a:rPr lang="sq-AL" dirty="0"/>
              <a:t>“</a:t>
            </a:r>
            <a:r>
              <a:rPr lang="sq-AL" i="1" dirty="0"/>
              <a:t>Në legjislacionin procedural penal Shqiptar, me shprehjen “vendim i formës së prerë” do të kuptohet, sipas rastit, vendim që ka marrë formën e “gjësë së gjykuar”, ose “vendim i ekzekutueshëm”. Vendimi penal merr “formën e prerë” në kuptimin e “gjësë së gjykuar” kur: a. Gjykata e Lartë disponon sipas neneve 433 ose 441(1)(a), 441(1)(b), 441(1)(c), 441(1)(d) të K.Pr.Penale; ose b. Palët humbasin afatet e parashikuara në nenet 415(1) dhe 435(1)  të K.Pr.Penale mbi paraqitjen e ankimit në gjykatën e apelit ose rekursit në Gjykatën e Lartë. Në çdo rast tjetër me shprehjen “formë e prerë” do të kuptojmë “vendimin e ekzekutueshëm” të gjykatave të apelit. Neni 432 i K.Pr.Penale, titulli “Rekursi kundër vendimeve të formës së prerë” duhet kuptuar si Rekurs kundër vendimeve që nuk kanë marrë statusin e gjësë së gjykuar, por janë menjëherë të ekzekutueshëm. Paraqitja e rekursit në Gjykatën e Lartë nuk e pezullon ekzekutimin e vendimit, përveç rasteve kur Kryetari i Gjykatës së Lartë vendos, me urdhër, në bazë të nenit 417(1) të K.Pr.Penale, pezullimin e vendimit të gjykatës së apelit</a:t>
            </a:r>
            <a:r>
              <a:rPr lang="sq-AL" dirty="0"/>
              <a:t>...”.</a:t>
            </a:r>
            <a:r>
              <a:rPr lang="sq-AL" b="1" dirty="0"/>
              <a:t>, </a:t>
            </a:r>
            <a:r>
              <a:rPr lang="sq-AL" dirty="0"/>
              <a:t>vlerëson se vendimi unifikues i mësipërm, nuk i referohet koncepteve të </a:t>
            </a:r>
            <a:r>
              <a:rPr lang="sq-AL" i="1" dirty="0"/>
              <a:t>“vendim i formës së prerë“</a:t>
            </a:r>
            <a:r>
              <a:rPr lang="sq-AL" dirty="0"/>
              <a:t> “</a:t>
            </a:r>
            <a:r>
              <a:rPr lang="sq-AL" i="1" dirty="0"/>
              <a:t>vendim i ekzekutueshëm”</a:t>
            </a:r>
            <a:r>
              <a:rPr lang="sq-AL" dirty="0"/>
              <a:t> “</a:t>
            </a:r>
            <a:r>
              <a:rPr lang="sq-AL" i="1" dirty="0"/>
              <a:t>gjë e gjykuar</a:t>
            </a:r>
            <a:r>
              <a:rPr lang="sq-AL" dirty="0"/>
              <a:t>” të vendimeve që kanë për objekt njohjen e vendimeve penale të huaja, si në rastin konkret, si dhe ka pasur për objekt unifikimi mbi bazën e legjislacionit të kohës kur këto unifikime janë përpiluar nga Kolegjet e Bashkuara, dhe jo legjislacionin aktual të përditësuar me Ligjin nr. 35/2017.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27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4638"/>
            <a:ext cx="10515600" cy="1204547"/>
          </a:xfrm>
        </p:spPr>
        <p:txBody>
          <a:bodyPr>
            <a:noAutofit/>
          </a:bodyPr>
          <a:lstStyle/>
          <a:p>
            <a:pPr algn="just"/>
            <a:r>
              <a:rPr lang="en-GB" b="1" dirty="0" err="1" smtClean="0"/>
              <a:t>Efektet</a:t>
            </a:r>
            <a:r>
              <a:rPr lang="en-GB" b="1" dirty="0" smtClean="0"/>
              <a:t> e </a:t>
            </a:r>
            <a:r>
              <a:rPr lang="en-GB" b="1" dirty="0" err="1" smtClean="0"/>
              <a:t>shfuqizimit</a:t>
            </a:r>
            <a:r>
              <a:rPr lang="en-GB" b="1" dirty="0" smtClean="0"/>
              <a:t> </a:t>
            </a:r>
            <a:r>
              <a:rPr lang="en-GB" b="1" dirty="0" err="1" smtClean="0"/>
              <a:t>te</a:t>
            </a:r>
            <a:r>
              <a:rPr lang="en-GB" b="1" dirty="0" smtClean="0"/>
              <a:t> </a:t>
            </a:r>
            <a:r>
              <a:rPr lang="en-GB" b="1" dirty="0" err="1" smtClean="0"/>
              <a:t>urdhërit</a:t>
            </a:r>
            <a:r>
              <a:rPr lang="en-GB" b="1" dirty="0" smtClean="0"/>
              <a:t> </a:t>
            </a:r>
            <a:r>
              <a:rPr lang="en-GB" b="1" dirty="0" err="1" smtClean="0"/>
              <a:t>të</a:t>
            </a:r>
            <a:r>
              <a:rPr lang="en-GB" b="1" dirty="0" smtClean="0"/>
              <a:t> </a:t>
            </a:r>
            <a:r>
              <a:rPr lang="en-GB" b="1" dirty="0" err="1" smtClean="0"/>
              <a:t>ekzekutimit</a:t>
            </a:r>
            <a:r>
              <a:rPr lang="en-GB" b="1" dirty="0" smtClean="0"/>
              <a:t>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4693"/>
            <a:ext cx="10515600" cy="468227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GB" dirty="0" smtClean="0"/>
              <a:t>Si </a:t>
            </a:r>
            <a:r>
              <a:rPr lang="en-GB" dirty="0" err="1"/>
              <a:t>çdo</a:t>
            </a:r>
            <a:r>
              <a:rPr lang="en-GB" dirty="0"/>
              <a:t> </a:t>
            </a:r>
            <a:r>
              <a:rPr lang="en-GB" dirty="0" err="1"/>
              <a:t>kërkesë</a:t>
            </a:r>
            <a:r>
              <a:rPr lang="en-GB" dirty="0"/>
              <a:t> </a:t>
            </a:r>
            <a:r>
              <a:rPr lang="en-GB" dirty="0" err="1"/>
              <a:t>tjetër</a:t>
            </a:r>
            <a:r>
              <a:rPr lang="en-GB" dirty="0"/>
              <a:t> në </a:t>
            </a:r>
            <a:r>
              <a:rPr lang="en-GB" dirty="0" err="1"/>
              <a:t>fazë</a:t>
            </a:r>
            <a:r>
              <a:rPr lang="en-GB" dirty="0"/>
              <a:t> </a:t>
            </a:r>
            <a:r>
              <a:rPr lang="en-GB" dirty="0" err="1"/>
              <a:t>ekzekutimi</a:t>
            </a:r>
            <a:r>
              <a:rPr lang="en-GB" dirty="0"/>
              <a:t>, </a:t>
            </a:r>
            <a:r>
              <a:rPr lang="en-GB" dirty="0" err="1"/>
              <a:t>ndaj</a:t>
            </a:r>
            <a:r>
              <a:rPr lang="en-GB" dirty="0"/>
              <a:t> </a:t>
            </a:r>
            <a:r>
              <a:rPr lang="en-GB" dirty="0" err="1"/>
              <a:t>kësaj</a:t>
            </a:r>
            <a:r>
              <a:rPr lang="en-GB" dirty="0"/>
              <a:t> </a:t>
            </a:r>
            <a:r>
              <a:rPr lang="en-GB" dirty="0" err="1"/>
              <a:t>vendimmarrje</a:t>
            </a:r>
            <a:r>
              <a:rPr lang="en-GB" dirty="0"/>
              <a:t> </a:t>
            </a:r>
            <a:r>
              <a:rPr lang="en-GB" dirty="0" err="1"/>
              <a:t>ushtrohet</a:t>
            </a:r>
            <a:r>
              <a:rPr lang="en-GB" dirty="0"/>
              <a:t> </a:t>
            </a:r>
            <a:r>
              <a:rPr lang="en-GB" dirty="0" err="1"/>
              <a:t>ankim</a:t>
            </a:r>
            <a:r>
              <a:rPr lang="en-GB" dirty="0"/>
              <a:t>,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rregullave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përgjithshme</a:t>
            </a:r>
            <a:r>
              <a:rPr lang="en-GB" dirty="0"/>
              <a:t>,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rrjedhojë</a:t>
            </a:r>
            <a:r>
              <a:rPr lang="en-GB" dirty="0"/>
              <a:t>, </a:t>
            </a:r>
            <a:r>
              <a:rPr lang="en-GB" dirty="0" err="1"/>
              <a:t>bëhet</a:t>
            </a:r>
            <a:r>
              <a:rPr lang="en-GB" dirty="0"/>
              <a:t> i </a:t>
            </a:r>
            <a:r>
              <a:rPr lang="en-GB" dirty="0" err="1"/>
              <a:t>ekzekutueshëm</a:t>
            </a:r>
            <a:r>
              <a:rPr lang="en-GB" dirty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nenit</a:t>
            </a:r>
            <a:r>
              <a:rPr lang="en-GB" dirty="0"/>
              <a:t> 462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 smtClean="0"/>
              <a:t>K.Pr.Penale</a:t>
            </a:r>
            <a:r>
              <a:rPr lang="en-GB" dirty="0" smtClean="0"/>
              <a:t>.</a:t>
            </a:r>
          </a:p>
          <a:p>
            <a:pPr algn="just"/>
            <a:r>
              <a:rPr lang="en-GB" dirty="0" err="1" smtClean="0"/>
              <a:t>Vendimi</a:t>
            </a:r>
            <a:r>
              <a:rPr lang="en-GB" dirty="0" smtClean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 smtClean="0"/>
              <a:t>shfuqizimin</a:t>
            </a:r>
            <a:r>
              <a:rPr lang="en-GB" dirty="0" smtClean="0"/>
              <a:t> </a:t>
            </a:r>
            <a:r>
              <a:rPr lang="en-GB" dirty="0"/>
              <a:t>e </a:t>
            </a:r>
            <a:r>
              <a:rPr lang="en-GB" dirty="0" err="1"/>
              <a:t>urdhërit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ekzekutimit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vendimit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dënimit</a:t>
            </a:r>
            <a:r>
              <a:rPr lang="en-GB" dirty="0"/>
              <a:t> me </a:t>
            </a:r>
            <a:r>
              <a:rPr lang="en-GB" dirty="0" err="1"/>
              <a:t>burgim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Prokurorit</a:t>
            </a:r>
            <a:r>
              <a:rPr lang="en-GB" dirty="0"/>
              <a:t>,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Gjykata</a:t>
            </a:r>
            <a:r>
              <a:rPr lang="en-GB" dirty="0"/>
              <a:t> e </a:t>
            </a:r>
            <a:r>
              <a:rPr lang="en-GB" dirty="0" err="1"/>
              <a:t>shkallës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parë</a:t>
            </a:r>
            <a:r>
              <a:rPr lang="en-GB" dirty="0"/>
              <a:t>, </a:t>
            </a:r>
            <a:r>
              <a:rPr lang="en-GB" u="sng" dirty="0" err="1"/>
              <a:t>nuk</a:t>
            </a:r>
            <a:r>
              <a:rPr lang="en-GB" u="sng" dirty="0"/>
              <a:t> është </a:t>
            </a:r>
            <a:r>
              <a:rPr lang="en-GB" u="sng" dirty="0" err="1"/>
              <a:t>vendim</a:t>
            </a:r>
            <a:r>
              <a:rPr lang="en-GB" u="sng" dirty="0"/>
              <a:t> </a:t>
            </a:r>
            <a:r>
              <a:rPr lang="en-GB" u="sng" dirty="0" err="1"/>
              <a:t>që</a:t>
            </a:r>
            <a:r>
              <a:rPr lang="en-GB" u="sng" dirty="0"/>
              <a:t> </a:t>
            </a:r>
            <a:r>
              <a:rPr lang="en-GB" u="sng" dirty="0" err="1"/>
              <a:t>ekzekutohet</a:t>
            </a:r>
            <a:r>
              <a:rPr lang="en-GB" u="sng" dirty="0"/>
              <a:t> </a:t>
            </a:r>
            <a:r>
              <a:rPr lang="en-GB" u="sng" dirty="0" err="1"/>
              <a:t>menjëherë</a:t>
            </a:r>
            <a:r>
              <a:rPr lang="en-GB" dirty="0"/>
              <a:t>, </a:t>
            </a:r>
            <a:r>
              <a:rPr lang="en-GB" dirty="0" err="1"/>
              <a:t>pasi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është </a:t>
            </a:r>
            <a:r>
              <a:rPr lang="en-GB" dirty="0" err="1"/>
              <a:t>përfshihet</a:t>
            </a:r>
            <a:r>
              <a:rPr lang="en-GB" dirty="0"/>
              <a:t> në </a:t>
            </a:r>
            <a:r>
              <a:rPr lang="en-GB" dirty="0" err="1"/>
              <a:t>asnjë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rastet</a:t>
            </a:r>
            <a:r>
              <a:rPr lang="en-GB" dirty="0"/>
              <a:t> e </a:t>
            </a:r>
            <a:r>
              <a:rPr lang="en-GB" dirty="0" err="1"/>
              <a:t>përcaktuara</a:t>
            </a:r>
            <a:r>
              <a:rPr lang="en-GB" dirty="0"/>
              <a:t> në </a:t>
            </a:r>
            <a:r>
              <a:rPr lang="en-GB" dirty="0" err="1"/>
              <a:t>nenin</a:t>
            </a:r>
            <a:r>
              <a:rPr lang="en-GB" dirty="0"/>
              <a:t> 22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Ligjit</a:t>
            </a:r>
            <a:r>
              <a:rPr lang="en-GB" dirty="0"/>
              <a:t> </a:t>
            </a:r>
            <a:r>
              <a:rPr lang="en-GB" dirty="0" err="1"/>
              <a:t>nr</a:t>
            </a:r>
            <a:r>
              <a:rPr lang="en-GB" dirty="0"/>
              <a:t>. 72/2020 “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ekzekutimin</a:t>
            </a:r>
            <a:r>
              <a:rPr lang="en-GB" dirty="0"/>
              <a:t> e </a:t>
            </a:r>
            <a:r>
              <a:rPr lang="en-GB" dirty="0" err="1"/>
              <a:t>vendimeve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”. </a:t>
            </a:r>
            <a:r>
              <a:rPr lang="en-US" dirty="0" err="1"/>
              <a:t>Neni</a:t>
            </a:r>
            <a:r>
              <a:rPr lang="en-US" dirty="0"/>
              <a:t> 22 i </a:t>
            </a:r>
            <a:r>
              <a:rPr lang="en-US" dirty="0" err="1"/>
              <a:t>Ligjit</a:t>
            </a:r>
            <a:r>
              <a:rPr lang="en-US" dirty="0"/>
              <a:t> </a:t>
            </a:r>
            <a:r>
              <a:rPr lang="en-US" dirty="0" err="1"/>
              <a:t>nr</a:t>
            </a:r>
            <a:r>
              <a:rPr lang="en-US" dirty="0"/>
              <a:t>. 79/2020 </a:t>
            </a:r>
            <a:r>
              <a:rPr lang="en-US" dirty="0" err="1"/>
              <a:t>parashikon</a:t>
            </a:r>
            <a:r>
              <a:rPr lang="en-US" dirty="0"/>
              <a:t> se</a:t>
            </a:r>
            <a:r>
              <a:rPr lang="en-US" i="1" dirty="0"/>
              <a:t>: “1. </a:t>
            </a:r>
            <a:r>
              <a:rPr lang="en-US" i="1" dirty="0" err="1"/>
              <a:t>Ekzekutohen</a:t>
            </a:r>
            <a:r>
              <a:rPr lang="en-US" i="1" dirty="0"/>
              <a:t> me </a:t>
            </a:r>
            <a:r>
              <a:rPr lang="en-US" i="1" dirty="0" err="1"/>
              <a:t>urdhër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gjykatës</a:t>
            </a:r>
            <a:r>
              <a:rPr lang="en-US" i="1" dirty="0"/>
              <a:t>, </a:t>
            </a:r>
            <a:r>
              <a:rPr lang="en-US" i="1" dirty="0" err="1"/>
              <a:t>menjëherë</a:t>
            </a:r>
            <a:r>
              <a:rPr lang="en-US" i="1" dirty="0"/>
              <a:t> pas </a:t>
            </a:r>
            <a:r>
              <a:rPr lang="en-US" i="1" dirty="0" err="1"/>
              <a:t>shpalljes</a:t>
            </a:r>
            <a:r>
              <a:rPr lang="en-US" i="1" dirty="0"/>
              <a:t>: a) </a:t>
            </a:r>
            <a:r>
              <a:rPr lang="en-US" i="1" dirty="0" err="1"/>
              <a:t>vendimi</a:t>
            </a:r>
            <a:r>
              <a:rPr lang="en-US" i="1" dirty="0"/>
              <a:t> penal </a:t>
            </a:r>
            <a:r>
              <a:rPr lang="en-US" i="1" dirty="0" err="1"/>
              <a:t>që</a:t>
            </a:r>
            <a:r>
              <a:rPr lang="en-US" i="1" dirty="0"/>
              <a:t> </a:t>
            </a:r>
            <a:r>
              <a:rPr lang="en-US" i="1" dirty="0" err="1"/>
              <a:t>përmban</a:t>
            </a:r>
            <a:r>
              <a:rPr lang="en-US" i="1" dirty="0"/>
              <a:t> </a:t>
            </a:r>
            <a:r>
              <a:rPr lang="en-US" i="1" dirty="0" err="1"/>
              <a:t>pafajësi</a:t>
            </a:r>
            <a:r>
              <a:rPr lang="en-US" i="1" dirty="0"/>
              <a:t>, </a:t>
            </a:r>
            <a:r>
              <a:rPr lang="en-US" i="1" dirty="0" err="1"/>
              <a:t>përjashtimin</a:t>
            </a:r>
            <a:r>
              <a:rPr lang="en-US" i="1" dirty="0"/>
              <a:t> e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gjykuarit</a:t>
            </a:r>
            <a:r>
              <a:rPr lang="en-US" i="1" dirty="0"/>
              <a:t> </a:t>
            </a:r>
            <a:r>
              <a:rPr lang="en-US" i="1" dirty="0" err="1"/>
              <a:t>nga</a:t>
            </a:r>
            <a:r>
              <a:rPr lang="en-US" i="1" dirty="0"/>
              <a:t> </a:t>
            </a:r>
            <a:r>
              <a:rPr lang="en-US" i="1" dirty="0" err="1"/>
              <a:t>dënimi</a:t>
            </a:r>
            <a:r>
              <a:rPr lang="en-US" i="1" dirty="0"/>
              <a:t> </a:t>
            </a:r>
            <a:r>
              <a:rPr lang="en-US" i="1" dirty="0" err="1"/>
              <a:t>ose</a:t>
            </a:r>
            <a:r>
              <a:rPr lang="en-US" i="1" dirty="0"/>
              <a:t> </a:t>
            </a:r>
            <a:r>
              <a:rPr lang="en-US" i="1" dirty="0" err="1"/>
              <a:t>pushimin</a:t>
            </a:r>
            <a:r>
              <a:rPr lang="en-US" i="1" dirty="0"/>
              <a:t> e </a:t>
            </a:r>
            <a:r>
              <a:rPr lang="en-US" i="1" dirty="0" err="1"/>
              <a:t>gjykimit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çështjes</a:t>
            </a:r>
            <a:r>
              <a:rPr lang="en-US" i="1" dirty="0"/>
              <a:t>, me </a:t>
            </a:r>
            <a:r>
              <a:rPr lang="en-US" i="1" dirty="0" err="1"/>
              <a:t>disponimin</a:t>
            </a:r>
            <a:r>
              <a:rPr lang="en-US" i="1" dirty="0"/>
              <a:t>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lirimin</a:t>
            </a:r>
            <a:r>
              <a:rPr lang="en-US" i="1" dirty="0"/>
              <a:t> e </a:t>
            </a:r>
            <a:r>
              <a:rPr lang="en-US" i="1" dirty="0" err="1"/>
              <a:t>personit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paraburgosur</a:t>
            </a:r>
            <a:r>
              <a:rPr lang="en-US" i="1" dirty="0"/>
              <a:t>, </a:t>
            </a:r>
            <a:r>
              <a:rPr lang="en-US" i="1" dirty="0" err="1"/>
              <a:t>sipas</a:t>
            </a:r>
            <a:r>
              <a:rPr lang="en-US" i="1" dirty="0"/>
              <a:t> </a:t>
            </a:r>
            <a:r>
              <a:rPr lang="en-US" i="1" dirty="0" err="1"/>
              <a:t>nenit</a:t>
            </a:r>
            <a:r>
              <a:rPr lang="en-US" i="1" dirty="0"/>
              <a:t> 389 </a:t>
            </a:r>
            <a:r>
              <a:rPr lang="en-US" i="1" dirty="0" err="1"/>
              <a:t>dhe</a:t>
            </a:r>
            <a:r>
              <a:rPr lang="en-US" i="1" dirty="0"/>
              <a:t> </a:t>
            </a:r>
            <a:r>
              <a:rPr lang="en-US" i="1" dirty="0" err="1"/>
              <a:t>pikës</a:t>
            </a:r>
            <a:r>
              <a:rPr lang="en-US" i="1" dirty="0"/>
              <a:t> 2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nenit</a:t>
            </a:r>
            <a:r>
              <a:rPr lang="en-US" i="1" dirty="0"/>
              <a:t> 462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Kodit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Procedurës</a:t>
            </a:r>
            <a:r>
              <a:rPr lang="en-US" i="1" dirty="0"/>
              <a:t> </a:t>
            </a:r>
            <a:r>
              <a:rPr lang="en-US" i="1" dirty="0" err="1"/>
              <a:t>Penale</a:t>
            </a:r>
            <a:r>
              <a:rPr lang="en-US" i="1" dirty="0"/>
              <a:t>; b) </a:t>
            </a:r>
            <a:r>
              <a:rPr lang="en-US" i="1" dirty="0" err="1"/>
              <a:t>vendimi</a:t>
            </a:r>
            <a:r>
              <a:rPr lang="en-US" i="1" dirty="0"/>
              <a:t> penal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caktimin</a:t>
            </a:r>
            <a:r>
              <a:rPr lang="en-US" i="1" dirty="0"/>
              <a:t> e </a:t>
            </a:r>
            <a:r>
              <a:rPr lang="en-US" i="1" dirty="0" err="1"/>
              <a:t>dënimit</a:t>
            </a:r>
            <a:r>
              <a:rPr lang="en-US" i="1" dirty="0"/>
              <a:t> </a:t>
            </a:r>
            <a:r>
              <a:rPr lang="en-US" i="1" dirty="0" err="1"/>
              <a:t>alternativ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dënimit</a:t>
            </a:r>
            <a:r>
              <a:rPr lang="en-US" i="1" dirty="0"/>
              <a:t> me </a:t>
            </a:r>
            <a:r>
              <a:rPr lang="en-US" i="1" dirty="0" err="1"/>
              <a:t>burgim</a:t>
            </a:r>
            <a:r>
              <a:rPr lang="en-US" i="1" dirty="0"/>
              <a:t>, </a:t>
            </a:r>
            <a:r>
              <a:rPr lang="en-US" i="1" dirty="0" err="1"/>
              <a:t>ku</a:t>
            </a:r>
            <a:r>
              <a:rPr lang="en-US" i="1" dirty="0"/>
              <a:t> </a:t>
            </a:r>
            <a:r>
              <a:rPr lang="en-US" i="1" dirty="0" err="1"/>
              <a:t>përfshihet</a:t>
            </a:r>
            <a:r>
              <a:rPr lang="en-US" i="1" dirty="0"/>
              <a:t> </a:t>
            </a:r>
            <a:r>
              <a:rPr lang="en-US" i="1" dirty="0" err="1"/>
              <a:t>personi</a:t>
            </a:r>
            <a:r>
              <a:rPr lang="en-US" i="1" dirty="0"/>
              <a:t> me </a:t>
            </a:r>
            <a:r>
              <a:rPr lang="en-US" i="1" dirty="0" err="1"/>
              <a:t>masë</a:t>
            </a:r>
            <a:r>
              <a:rPr lang="en-US" i="1" dirty="0"/>
              <a:t> </a:t>
            </a:r>
            <a:r>
              <a:rPr lang="en-US" i="1" dirty="0" err="1"/>
              <a:t>sigurimi</a:t>
            </a:r>
            <a:r>
              <a:rPr lang="en-US" i="1" dirty="0"/>
              <a:t> arrest, me </a:t>
            </a:r>
            <a:r>
              <a:rPr lang="en-US" i="1" dirty="0" err="1"/>
              <a:t>disponimin</a:t>
            </a:r>
            <a:r>
              <a:rPr lang="en-US" i="1" dirty="0"/>
              <a:t> e </a:t>
            </a:r>
            <a:r>
              <a:rPr lang="en-US" i="1" dirty="0" err="1"/>
              <a:t>gjykatës</a:t>
            </a:r>
            <a:r>
              <a:rPr lang="en-US" i="1" dirty="0"/>
              <a:t>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lirimin</a:t>
            </a:r>
            <a:r>
              <a:rPr lang="en-US" i="1" dirty="0"/>
              <a:t> e </a:t>
            </a:r>
            <a:r>
              <a:rPr lang="en-US" i="1" dirty="0" err="1"/>
              <a:t>menjëhershëm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tij</a:t>
            </a:r>
            <a:r>
              <a:rPr lang="en-US" i="1" dirty="0"/>
              <a:t>; c) </a:t>
            </a:r>
            <a:r>
              <a:rPr lang="en-US" i="1" dirty="0" err="1"/>
              <a:t>vendimi</a:t>
            </a:r>
            <a:r>
              <a:rPr lang="en-US" i="1" dirty="0"/>
              <a:t> penal </a:t>
            </a:r>
            <a:r>
              <a:rPr lang="en-US" i="1" dirty="0" err="1"/>
              <a:t>që</a:t>
            </a:r>
            <a:r>
              <a:rPr lang="en-US" i="1" dirty="0"/>
              <a:t> </a:t>
            </a:r>
            <a:r>
              <a:rPr lang="en-US" i="1" dirty="0" err="1"/>
              <a:t>përmban</a:t>
            </a:r>
            <a:r>
              <a:rPr lang="en-US" i="1" dirty="0"/>
              <a:t> </a:t>
            </a:r>
            <a:r>
              <a:rPr lang="en-US" i="1" dirty="0" err="1"/>
              <a:t>konfiskim</a:t>
            </a:r>
            <a:r>
              <a:rPr lang="en-US" i="1" dirty="0"/>
              <a:t> </a:t>
            </a:r>
            <a:r>
              <a:rPr lang="en-US" i="1" dirty="0" err="1"/>
              <a:t>pasurie</a:t>
            </a:r>
            <a:r>
              <a:rPr lang="en-US" i="1" dirty="0"/>
              <a:t>, </a:t>
            </a:r>
            <a:r>
              <a:rPr lang="en-US" i="1" dirty="0" err="1"/>
              <a:t>kur</a:t>
            </a:r>
            <a:r>
              <a:rPr lang="en-US" i="1" dirty="0"/>
              <a:t> </a:t>
            </a:r>
            <a:r>
              <a:rPr lang="en-US" i="1" dirty="0" err="1"/>
              <a:t>më</a:t>
            </a:r>
            <a:r>
              <a:rPr lang="en-US" i="1" dirty="0"/>
              <a:t> </a:t>
            </a:r>
            <a:r>
              <a:rPr lang="en-US" i="1" dirty="0" err="1"/>
              <a:t>parë</a:t>
            </a:r>
            <a:r>
              <a:rPr lang="en-US" i="1" dirty="0"/>
              <a:t> është </a:t>
            </a:r>
            <a:r>
              <a:rPr lang="en-US" i="1" dirty="0" err="1"/>
              <a:t>vendosur</a:t>
            </a:r>
            <a:r>
              <a:rPr lang="en-US" i="1" dirty="0"/>
              <a:t> </a:t>
            </a:r>
            <a:r>
              <a:rPr lang="en-US" i="1" dirty="0" err="1"/>
              <a:t>sekuestrimi</a:t>
            </a:r>
            <a:r>
              <a:rPr lang="en-US" i="1" dirty="0"/>
              <a:t>; ç) </a:t>
            </a:r>
            <a:r>
              <a:rPr lang="en-US" i="1" dirty="0" err="1"/>
              <a:t>vendimi</a:t>
            </a:r>
            <a:r>
              <a:rPr lang="en-US" i="1" dirty="0"/>
              <a:t>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paligjshmërinë</a:t>
            </a:r>
            <a:r>
              <a:rPr lang="en-US" i="1" dirty="0"/>
              <a:t> e </a:t>
            </a:r>
            <a:r>
              <a:rPr lang="en-US" i="1" dirty="0" err="1"/>
              <a:t>arrestit</a:t>
            </a:r>
            <a:r>
              <a:rPr lang="en-US" i="1" dirty="0"/>
              <a:t> </a:t>
            </a:r>
            <a:r>
              <a:rPr lang="en-US" i="1" dirty="0" err="1"/>
              <a:t>në</a:t>
            </a:r>
            <a:r>
              <a:rPr lang="en-US" i="1" dirty="0"/>
              <a:t> </a:t>
            </a:r>
            <a:r>
              <a:rPr lang="en-US" i="1" dirty="0" err="1"/>
              <a:t>flagrancë</a:t>
            </a:r>
            <a:r>
              <a:rPr lang="en-US" i="1" dirty="0"/>
              <a:t>/</a:t>
            </a:r>
            <a:r>
              <a:rPr lang="en-US" i="1" dirty="0" err="1"/>
              <a:t>ndalimit</a:t>
            </a:r>
            <a:r>
              <a:rPr lang="en-US" i="1" dirty="0"/>
              <a:t>, </a:t>
            </a:r>
            <a:r>
              <a:rPr lang="en-US" i="1" dirty="0" err="1"/>
              <a:t>vendimi</a:t>
            </a:r>
            <a:r>
              <a:rPr lang="en-US" i="1" dirty="0"/>
              <a:t> </a:t>
            </a:r>
            <a:r>
              <a:rPr lang="en-US" i="1" dirty="0" err="1"/>
              <a:t>kur</a:t>
            </a:r>
            <a:r>
              <a:rPr lang="en-US" i="1" dirty="0"/>
              <a:t> masa e </a:t>
            </a:r>
            <a:r>
              <a:rPr lang="en-US" i="1" dirty="0" err="1"/>
              <a:t>sigurimit</a:t>
            </a:r>
            <a:r>
              <a:rPr lang="en-US" i="1" dirty="0"/>
              <a:t> e </a:t>
            </a:r>
            <a:r>
              <a:rPr lang="en-US" i="1" dirty="0" err="1"/>
              <a:t>humbet</a:t>
            </a:r>
            <a:r>
              <a:rPr lang="en-US" i="1" dirty="0"/>
              <a:t> </a:t>
            </a:r>
            <a:r>
              <a:rPr lang="en-US" i="1" dirty="0" err="1"/>
              <a:t>fuqinë</a:t>
            </a:r>
            <a:r>
              <a:rPr lang="en-US" i="1" dirty="0"/>
              <a:t> </a:t>
            </a:r>
            <a:r>
              <a:rPr lang="en-US" i="1" dirty="0" err="1"/>
              <a:t>ose</a:t>
            </a:r>
            <a:r>
              <a:rPr lang="en-US" i="1" dirty="0"/>
              <a:t> </a:t>
            </a:r>
            <a:r>
              <a:rPr lang="en-US" i="1" dirty="0" err="1"/>
              <a:t>vendimi</a:t>
            </a:r>
            <a:r>
              <a:rPr lang="en-US" i="1" dirty="0"/>
              <a:t>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revokimin</a:t>
            </a:r>
            <a:r>
              <a:rPr lang="en-US" i="1" dirty="0"/>
              <a:t> </a:t>
            </a:r>
            <a:r>
              <a:rPr lang="en-US" i="1" dirty="0" err="1"/>
              <a:t>apo</a:t>
            </a:r>
            <a:r>
              <a:rPr lang="en-US" i="1" dirty="0"/>
              <a:t> </a:t>
            </a:r>
            <a:r>
              <a:rPr lang="en-US" i="1" dirty="0" err="1"/>
              <a:t>zëvendësimin</a:t>
            </a:r>
            <a:r>
              <a:rPr lang="en-US" i="1" dirty="0"/>
              <a:t> e </a:t>
            </a:r>
            <a:r>
              <a:rPr lang="en-US" i="1" dirty="0" err="1"/>
              <a:t>masës</a:t>
            </a:r>
            <a:r>
              <a:rPr lang="en-US" i="1" dirty="0"/>
              <a:t> </a:t>
            </a:r>
            <a:r>
              <a:rPr lang="en-US" i="1" dirty="0" err="1"/>
              <a:t>së</a:t>
            </a:r>
            <a:r>
              <a:rPr lang="en-US" i="1" dirty="0"/>
              <a:t> </a:t>
            </a:r>
            <a:r>
              <a:rPr lang="en-US" i="1" dirty="0" err="1"/>
              <a:t>sigurimit</a:t>
            </a:r>
            <a:r>
              <a:rPr lang="en-US" i="1" dirty="0"/>
              <a:t> me arrest, me </a:t>
            </a:r>
            <a:r>
              <a:rPr lang="en-US" i="1" dirty="0" err="1"/>
              <a:t>disponimin</a:t>
            </a:r>
            <a:r>
              <a:rPr lang="en-US" i="1" dirty="0"/>
              <a:t> e </a:t>
            </a:r>
            <a:r>
              <a:rPr lang="en-US" i="1" dirty="0" err="1"/>
              <a:t>gjykatës</a:t>
            </a:r>
            <a:r>
              <a:rPr lang="en-US" i="1" dirty="0"/>
              <a:t>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lirimin</a:t>
            </a:r>
            <a:r>
              <a:rPr lang="en-US" i="1" dirty="0"/>
              <a:t> e </a:t>
            </a:r>
            <a:r>
              <a:rPr lang="en-US" i="1" dirty="0" err="1"/>
              <a:t>menjëhershëm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personit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arrestuar</a:t>
            </a:r>
            <a:r>
              <a:rPr lang="en-US" i="1" dirty="0"/>
              <a:t>, </a:t>
            </a:r>
            <a:r>
              <a:rPr lang="en-US" i="1" dirty="0" err="1"/>
              <a:t>përveç</a:t>
            </a:r>
            <a:r>
              <a:rPr lang="en-US" i="1" dirty="0"/>
              <a:t> </a:t>
            </a:r>
            <a:r>
              <a:rPr lang="en-US" i="1" dirty="0" err="1"/>
              <a:t>kur</a:t>
            </a:r>
            <a:r>
              <a:rPr lang="en-US" i="1" dirty="0"/>
              <a:t> </a:t>
            </a:r>
            <a:r>
              <a:rPr lang="en-US" i="1" dirty="0" err="1"/>
              <a:t>ai</a:t>
            </a:r>
            <a:r>
              <a:rPr lang="en-US" i="1" dirty="0"/>
              <a:t> </a:t>
            </a:r>
            <a:r>
              <a:rPr lang="en-US" i="1" dirty="0" err="1"/>
              <a:t>ka</a:t>
            </a:r>
            <a:r>
              <a:rPr lang="en-US" i="1" dirty="0"/>
              <a:t> </a:t>
            </a:r>
            <a:r>
              <a:rPr lang="en-US" i="1" dirty="0" err="1"/>
              <a:t>një</a:t>
            </a:r>
            <a:r>
              <a:rPr lang="en-US" i="1" dirty="0"/>
              <a:t> </a:t>
            </a:r>
            <a:r>
              <a:rPr lang="en-US" i="1" dirty="0" err="1"/>
              <a:t>masë</a:t>
            </a:r>
            <a:r>
              <a:rPr lang="en-US" i="1" dirty="0"/>
              <a:t> </a:t>
            </a:r>
            <a:r>
              <a:rPr lang="en-US" i="1" dirty="0" err="1"/>
              <a:t>sigurimi</a:t>
            </a:r>
            <a:r>
              <a:rPr lang="en-US" i="1" dirty="0"/>
              <a:t> me arrest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shkak</a:t>
            </a:r>
            <a:r>
              <a:rPr lang="en-US" i="1" dirty="0"/>
              <a:t> </a:t>
            </a:r>
            <a:r>
              <a:rPr lang="en-US" i="1" dirty="0" err="1"/>
              <a:t>tjetër</a:t>
            </a:r>
            <a:r>
              <a:rPr lang="en-US" i="1" dirty="0"/>
              <a:t> </a:t>
            </a:r>
            <a:r>
              <a:rPr lang="en-US" i="1" dirty="0" err="1"/>
              <a:t>ligjor</a:t>
            </a:r>
            <a:r>
              <a:rPr lang="en-US" i="1" dirty="0"/>
              <a:t>, </a:t>
            </a:r>
            <a:r>
              <a:rPr lang="en-US" i="1" dirty="0" err="1"/>
              <a:t>sipas</a:t>
            </a:r>
            <a:r>
              <a:rPr lang="en-US" i="1" dirty="0"/>
              <a:t> </a:t>
            </a:r>
            <a:r>
              <a:rPr lang="en-US" i="1" dirty="0" err="1"/>
              <a:t>parashikimeve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Kodit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Procedurës</a:t>
            </a:r>
            <a:r>
              <a:rPr lang="en-US" i="1" dirty="0"/>
              <a:t> </a:t>
            </a:r>
            <a:r>
              <a:rPr lang="en-US" i="1" dirty="0" err="1"/>
              <a:t>Penale</a:t>
            </a:r>
            <a:r>
              <a:rPr lang="en-US" i="1" dirty="0"/>
              <a:t>; d) </a:t>
            </a:r>
            <a:r>
              <a:rPr lang="en-US" i="1" dirty="0" err="1"/>
              <a:t>vendimi</a:t>
            </a:r>
            <a:r>
              <a:rPr lang="en-US" i="1" dirty="0"/>
              <a:t> penal </a:t>
            </a:r>
            <a:r>
              <a:rPr lang="en-US" i="1" dirty="0" err="1"/>
              <a:t>që</a:t>
            </a:r>
            <a:r>
              <a:rPr lang="en-US" i="1" dirty="0"/>
              <a:t> </a:t>
            </a:r>
            <a:r>
              <a:rPr lang="en-US" i="1" dirty="0" err="1"/>
              <a:t>miraton</a:t>
            </a:r>
            <a:r>
              <a:rPr lang="en-US" i="1" dirty="0"/>
              <a:t> </a:t>
            </a:r>
            <a:r>
              <a:rPr lang="en-US" i="1" dirty="0" err="1"/>
              <a:t>kërkesën</a:t>
            </a:r>
            <a:r>
              <a:rPr lang="en-US" i="1" dirty="0"/>
              <a:t> e </a:t>
            </a:r>
            <a:r>
              <a:rPr lang="en-US" i="1" dirty="0" err="1"/>
              <a:t>prokurorit</a:t>
            </a:r>
            <a:r>
              <a:rPr lang="en-US" i="1" dirty="0"/>
              <a:t>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masën</a:t>
            </a:r>
            <a:r>
              <a:rPr lang="en-US" i="1" dirty="0"/>
              <a:t> e </a:t>
            </a:r>
            <a:r>
              <a:rPr lang="en-US" i="1" dirty="0" err="1"/>
              <a:t>sigurimit</a:t>
            </a:r>
            <a:r>
              <a:rPr lang="en-US" i="1" dirty="0"/>
              <a:t> me arrest. 2.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ekzekutimin</a:t>
            </a:r>
            <a:r>
              <a:rPr lang="en-US" i="1" dirty="0"/>
              <a:t> e </a:t>
            </a:r>
            <a:r>
              <a:rPr lang="en-US" i="1" dirty="0" err="1"/>
              <a:t>menjëhershëm</a:t>
            </a:r>
            <a:r>
              <a:rPr lang="en-US" i="1" dirty="0"/>
              <a:t>, </a:t>
            </a:r>
            <a:r>
              <a:rPr lang="en-US" i="1" dirty="0" err="1"/>
              <a:t>gjykata</a:t>
            </a:r>
            <a:r>
              <a:rPr lang="en-US" i="1" dirty="0"/>
              <a:t> i </a:t>
            </a:r>
            <a:r>
              <a:rPr lang="en-US" i="1" dirty="0" err="1"/>
              <a:t>njofton</a:t>
            </a:r>
            <a:r>
              <a:rPr lang="en-US" i="1" dirty="0"/>
              <a:t> </a:t>
            </a:r>
            <a:r>
              <a:rPr lang="en-US" i="1" dirty="0" err="1"/>
              <a:t>prokurorit</a:t>
            </a:r>
            <a:r>
              <a:rPr lang="en-US" i="1" dirty="0"/>
              <a:t> </a:t>
            </a:r>
            <a:r>
              <a:rPr lang="en-US" i="1" dirty="0" err="1"/>
              <a:t>vendimin</a:t>
            </a:r>
            <a:r>
              <a:rPr lang="en-US" i="1" dirty="0"/>
              <a:t> e </a:t>
            </a:r>
            <a:r>
              <a:rPr lang="en-US" i="1" dirty="0" err="1"/>
              <a:t>përmbledhur</a:t>
            </a:r>
            <a:r>
              <a:rPr lang="en-US" i="1" dirty="0"/>
              <a:t>. </a:t>
            </a:r>
            <a:r>
              <a:rPr lang="en-US" i="1" dirty="0" err="1"/>
              <a:t>Prokurori</a:t>
            </a:r>
            <a:r>
              <a:rPr lang="en-US" i="1" dirty="0"/>
              <a:t> </a:t>
            </a:r>
            <a:r>
              <a:rPr lang="en-US" i="1" dirty="0" err="1"/>
              <a:t>pranë</a:t>
            </a:r>
            <a:r>
              <a:rPr lang="en-US" i="1" dirty="0"/>
              <a:t> </a:t>
            </a:r>
            <a:r>
              <a:rPr lang="en-US" i="1" dirty="0" err="1"/>
              <a:t>gjykatës</a:t>
            </a:r>
            <a:r>
              <a:rPr lang="en-US" i="1" dirty="0"/>
              <a:t> </a:t>
            </a:r>
            <a:r>
              <a:rPr lang="en-US" i="1" dirty="0" err="1"/>
              <a:t>që</a:t>
            </a:r>
            <a:r>
              <a:rPr lang="en-US" i="1" dirty="0"/>
              <a:t> </a:t>
            </a:r>
            <a:r>
              <a:rPr lang="en-US" i="1" dirty="0" err="1"/>
              <a:t>ka</a:t>
            </a:r>
            <a:r>
              <a:rPr lang="en-US" i="1" dirty="0"/>
              <a:t> </a:t>
            </a:r>
            <a:r>
              <a:rPr lang="en-US" i="1" dirty="0" err="1"/>
              <a:t>dhënë</a:t>
            </a:r>
            <a:r>
              <a:rPr lang="en-US" i="1" dirty="0"/>
              <a:t> </a:t>
            </a:r>
            <a:r>
              <a:rPr lang="en-US" i="1" dirty="0" err="1"/>
              <a:t>vendimin</a:t>
            </a:r>
            <a:r>
              <a:rPr lang="en-US" i="1" dirty="0"/>
              <a:t> </a:t>
            </a:r>
            <a:r>
              <a:rPr lang="en-US" i="1" dirty="0" err="1"/>
              <a:t>nxjerr</a:t>
            </a:r>
            <a:r>
              <a:rPr lang="en-US" i="1" dirty="0"/>
              <a:t> </a:t>
            </a:r>
            <a:r>
              <a:rPr lang="en-US" i="1" dirty="0" err="1"/>
              <a:t>menjëherë</a:t>
            </a:r>
            <a:r>
              <a:rPr lang="en-US" i="1" dirty="0"/>
              <a:t> </a:t>
            </a:r>
            <a:r>
              <a:rPr lang="en-US" i="1" dirty="0" err="1"/>
              <a:t>urdhrin</a:t>
            </a:r>
            <a:r>
              <a:rPr lang="en-US" i="1" dirty="0"/>
              <a:t>, i </a:t>
            </a:r>
            <a:r>
              <a:rPr lang="en-US" i="1" dirty="0" err="1"/>
              <a:t>cili</a:t>
            </a:r>
            <a:r>
              <a:rPr lang="en-US" i="1" dirty="0"/>
              <a:t> </a:t>
            </a:r>
            <a:r>
              <a:rPr lang="en-US" i="1" dirty="0" err="1"/>
              <a:t>vihet</a:t>
            </a:r>
            <a:r>
              <a:rPr lang="en-US" i="1" dirty="0"/>
              <a:t> </a:t>
            </a:r>
            <a:r>
              <a:rPr lang="en-US" i="1" dirty="0" err="1"/>
              <a:t>në</a:t>
            </a:r>
            <a:r>
              <a:rPr lang="en-US" i="1" dirty="0"/>
              <a:t> </a:t>
            </a:r>
            <a:r>
              <a:rPr lang="en-US" i="1" dirty="0" err="1"/>
              <a:t>ekzekutim</a:t>
            </a:r>
            <a:r>
              <a:rPr lang="en-US" i="1" dirty="0"/>
              <a:t> </a:t>
            </a:r>
            <a:r>
              <a:rPr lang="en-US" i="1" dirty="0" err="1"/>
              <a:t>nga</a:t>
            </a:r>
            <a:r>
              <a:rPr lang="en-US" i="1" dirty="0"/>
              <a:t> </a:t>
            </a:r>
            <a:r>
              <a:rPr lang="en-US" i="1" dirty="0" err="1"/>
              <a:t>organet</a:t>
            </a:r>
            <a:r>
              <a:rPr lang="en-US" i="1" dirty="0"/>
              <a:t> </a:t>
            </a:r>
            <a:r>
              <a:rPr lang="en-US" i="1" dirty="0" err="1"/>
              <a:t>përgjegjëse</a:t>
            </a:r>
            <a:r>
              <a:rPr lang="en-US" i="1" dirty="0"/>
              <a:t>, </a:t>
            </a:r>
            <a:r>
              <a:rPr lang="en-US" i="1" dirty="0" err="1"/>
              <a:t>pasi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kenë</a:t>
            </a:r>
            <a:r>
              <a:rPr lang="en-US" i="1" dirty="0"/>
              <a:t> </a:t>
            </a:r>
            <a:r>
              <a:rPr lang="en-US" i="1" dirty="0" err="1"/>
              <a:t>verifikuar</a:t>
            </a:r>
            <a:r>
              <a:rPr lang="en-US" i="1" dirty="0"/>
              <a:t> </a:t>
            </a:r>
            <a:r>
              <a:rPr lang="en-US" i="1" dirty="0" err="1"/>
              <a:t>më</a:t>
            </a:r>
            <a:r>
              <a:rPr lang="en-US" i="1" dirty="0"/>
              <a:t> </a:t>
            </a:r>
            <a:r>
              <a:rPr lang="en-US" i="1" dirty="0" err="1"/>
              <a:t>parë</a:t>
            </a:r>
            <a:r>
              <a:rPr lang="en-US" i="1" dirty="0"/>
              <a:t> </a:t>
            </a:r>
            <a:r>
              <a:rPr lang="en-US" i="1" dirty="0" err="1"/>
              <a:t>që</a:t>
            </a:r>
            <a:r>
              <a:rPr lang="en-US" i="1" dirty="0"/>
              <a:t> </a:t>
            </a:r>
            <a:r>
              <a:rPr lang="en-US" i="1" dirty="0" err="1"/>
              <a:t>ndaj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njëjtit</a:t>
            </a:r>
            <a:r>
              <a:rPr lang="en-US" i="1" dirty="0"/>
              <a:t> person </a:t>
            </a:r>
            <a:r>
              <a:rPr lang="en-US" i="1" dirty="0" err="1"/>
              <a:t>ose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njëjtës</a:t>
            </a:r>
            <a:r>
              <a:rPr lang="en-US" i="1" dirty="0"/>
              <a:t> </a:t>
            </a:r>
            <a:r>
              <a:rPr lang="en-US" i="1" dirty="0" err="1"/>
              <a:t>pasuri</a:t>
            </a:r>
            <a:r>
              <a:rPr lang="en-US" i="1" dirty="0"/>
              <a:t> </a:t>
            </a:r>
            <a:r>
              <a:rPr lang="en-US" i="1" dirty="0" err="1"/>
              <a:t>nuk</a:t>
            </a:r>
            <a:r>
              <a:rPr lang="en-US" i="1" dirty="0"/>
              <a:t> </a:t>
            </a:r>
            <a:r>
              <a:rPr lang="en-US" i="1" dirty="0" err="1"/>
              <a:t>janë</a:t>
            </a:r>
            <a:r>
              <a:rPr lang="en-US" i="1" dirty="0"/>
              <a:t> </a:t>
            </a:r>
            <a:r>
              <a:rPr lang="en-US" i="1" dirty="0" err="1"/>
              <a:t>në</a:t>
            </a:r>
            <a:r>
              <a:rPr lang="en-US" i="1" dirty="0"/>
              <a:t> </a:t>
            </a:r>
            <a:r>
              <a:rPr lang="en-US" i="1" dirty="0" err="1"/>
              <a:t>fuqi</a:t>
            </a:r>
            <a:r>
              <a:rPr lang="en-US" i="1" dirty="0"/>
              <a:t> </a:t>
            </a:r>
            <a:r>
              <a:rPr lang="en-US" i="1" dirty="0" err="1"/>
              <a:t>vendime</a:t>
            </a:r>
            <a:r>
              <a:rPr lang="en-US" i="1" dirty="0"/>
              <a:t> </a:t>
            </a:r>
            <a:r>
              <a:rPr lang="en-US" i="1" dirty="0" err="1"/>
              <a:t>penale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tjera</a:t>
            </a:r>
            <a:r>
              <a:rPr lang="en-US" i="1" dirty="0"/>
              <a:t>, </a:t>
            </a:r>
            <a:r>
              <a:rPr lang="en-US" i="1" dirty="0" err="1"/>
              <a:t>që</a:t>
            </a:r>
            <a:r>
              <a:rPr lang="en-US" i="1" dirty="0"/>
              <a:t> </a:t>
            </a:r>
            <a:r>
              <a:rPr lang="en-US" i="1" dirty="0" err="1"/>
              <a:t>legjitimojnë</a:t>
            </a:r>
            <a:r>
              <a:rPr lang="en-US" i="1" dirty="0"/>
              <a:t> </a:t>
            </a:r>
            <a:r>
              <a:rPr lang="en-US" i="1" dirty="0" err="1"/>
              <a:t>vazhdimin</a:t>
            </a:r>
            <a:r>
              <a:rPr lang="en-US" i="1" dirty="0"/>
              <a:t> e </a:t>
            </a:r>
            <a:r>
              <a:rPr lang="en-US" i="1" dirty="0" err="1"/>
              <a:t>mbajtjes</a:t>
            </a:r>
            <a:r>
              <a:rPr lang="en-US" i="1" dirty="0"/>
              <a:t> </a:t>
            </a:r>
            <a:r>
              <a:rPr lang="en-US" i="1" dirty="0" err="1"/>
              <a:t>së</a:t>
            </a:r>
            <a:r>
              <a:rPr lang="en-US" i="1" dirty="0"/>
              <a:t> </a:t>
            </a:r>
            <a:r>
              <a:rPr lang="en-US" i="1" dirty="0" err="1"/>
              <a:t>personit</a:t>
            </a:r>
            <a:r>
              <a:rPr lang="en-US" i="1" dirty="0"/>
              <a:t> </a:t>
            </a:r>
            <a:r>
              <a:rPr lang="en-US" i="1" dirty="0" err="1"/>
              <a:t>nën</a:t>
            </a:r>
            <a:r>
              <a:rPr lang="en-US" i="1" dirty="0"/>
              <a:t> arrest, </a:t>
            </a:r>
            <a:r>
              <a:rPr lang="en-US" i="1" dirty="0" err="1"/>
              <a:t>ndalim</a:t>
            </a:r>
            <a:r>
              <a:rPr lang="en-US" i="1" dirty="0"/>
              <a:t>, </a:t>
            </a:r>
            <a:r>
              <a:rPr lang="en-US" i="1" dirty="0" err="1"/>
              <a:t>paraburgim</a:t>
            </a:r>
            <a:r>
              <a:rPr lang="en-US" i="1" dirty="0"/>
              <a:t> </a:t>
            </a:r>
            <a:r>
              <a:rPr lang="en-US" i="1" dirty="0" err="1"/>
              <a:t>ose</a:t>
            </a:r>
            <a:r>
              <a:rPr lang="en-US" i="1" dirty="0"/>
              <a:t> </a:t>
            </a:r>
            <a:r>
              <a:rPr lang="en-US" i="1" dirty="0" err="1"/>
              <a:t>burgim</a:t>
            </a:r>
            <a:r>
              <a:rPr lang="en-US" i="1" dirty="0"/>
              <a:t> </a:t>
            </a:r>
            <a:r>
              <a:rPr lang="en-US" i="1" dirty="0" err="1"/>
              <a:t>apo</a:t>
            </a:r>
            <a:r>
              <a:rPr lang="en-US" i="1" dirty="0"/>
              <a:t> </a:t>
            </a:r>
            <a:r>
              <a:rPr lang="en-US" i="1" dirty="0" err="1"/>
              <a:t>mbajtjen</a:t>
            </a:r>
            <a:r>
              <a:rPr lang="en-US" i="1" dirty="0"/>
              <a:t> e </a:t>
            </a:r>
            <a:r>
              <a:rPr lang="en-US" i="1" dirty="0" err="1"/>
              <a:t>pasurisë</a:t>
            </a:r>
            <a:r>
              <a:rPr lang="en-US" i="1" dirty="0"/>
              <a:t> </a:t>
            </a:r>
            <a:r>
              <a:rPr lang="en-US" i="1" dirty="0" err="1"/>
              <a:t>nën</a:t>
            </a:r>
            <a:r>
              <a:rPr lang="en-US" i="1" dirty="0"/>
              <a:t> </a:t>
            </a:r>
            <a:r>
              <a:rPr lang="en-US" i="1" dirty="0" err="1"/>
              <a:t>sekuestro</a:t>
            </a:r>
            <a:r>
              <a:rPr lang="en-US" i="1" dirty="0"/>
              <a:t> </a:t>
            </a:r>
            <a:r>
              <a:rPr lang="en-US" i="1" dirty="0" err="1"/>
              <a:t>ose</a:t>
            </a:r>
            <a:r>
              <a:rPr lang="en-US" i="1" dirty="0"/>
              <a:t> </a:t>
            </a:r>
            <a:r>
              <a:rPr lang="en-US" i="1" dirty="0" err="1"/>
              <a:t>konfiskim</a:t>
            </a:r>
            <a:r>
              <a:rPr lang="en-US" i="1" dirty="0"/>
              <a:t>. 3.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ekzekutimin</a:t>
            </a:r>
            <a:r>
              <a:rPr lang="en-US" i="1" dirty="0"/>
              <a:t> e </a:t>
            </a:r>
            <a:r>
              <a:rPr lang="en-US" i="1" dirty="0" err="1"/>
              <a:t>menjëhershëm</a:t>
            </a:r>
            <a:r>
              <a:rPr lang="en-US" i="1" dirty="0"/>
              <a:t>, </a:t>
            </a:r>
            <a:r>
              <a:rPr lang="en-US" i="1" dirty="0" err="1"/>
              <a:t>gjykata</a:t>
            </a:r>
            <a:r>
              <a:rPr lang="en-US" i="1" dirty="0"/>
              <a:t> i </a:t>
            </a:r>
            <a:r>
              <a:rPr lang="en-US" i="1" dirty="0" err="1"/>
              <a:t>jep</a:t>
            </a:r>
            <a:r>
              <a:rPr lang="en-US" i="1" dirty="0"/>
              <a:t> </a:t>
            </a:r>
            <a:r>
              <a:rPr lang="en-US" i="1" dirty="0" err="1"/>
              <a:t>paraprakisht</a:t>
            </a:r>
            <a:r>
              <a:rPr lang="en-US" i="1" dirty="0"/>
              <a:t> </a:t>
            </a:r>
            <a:r>
              <a:rPr lang="en-US" i="1" dirty="0" err="1"/>
              <a:t>organit</a:t>
            </a:r>
            <a:r>
              <a:rPr lang="en-US" i="1" dirty="0"/>
              <a:t> </a:t>
            </a:r>
            <a:r>
              <a:rPr lang="en-US" i="1" dirty="0" err="1"/>
              <a:t>përkatës</a:t>
            </a:r>
            <a:r>
              <a:rPr lang="en-US" i="1" dirty="0"/>
              <a:t> </a:t>
            </a:r>
            <a:r>
              <a:rPr lang="en-US" i="1" dirty="0" err="1"/>
              <a:t>vendimin</a:t>
            </a:r>
            <a:r>
              <a:rPr lang="en-US" i="1" dirty="0"/>
              <a:t> e </a:t>
            </a:r>
            <a:r>
              <a:rPr lang="en-US" i="1" dirty="0" err="1"/>
              <a:t>përmbledhur</a:t>
            </a:r>
            <a:r>
              <a:rPr lang="en-US" i="1" dirty="0"/>
              <a:t> </a:t>
            </a:r>
            <a:r>
              <a:rPr lang="en-US" i="1" dirty="0" err="1"/>
              <a:t>dhe</a:t>
            </a:r>
            <a:r>
              <a:rPr lang="en-US" i="1" dirty="0"/>
              <a:t> </a:t>
            </a:r>
            <a:r>
              <a:rPr lang="en-US" i="1" dirty="0" err="1"/>
              <a:t>brenda</a:t>
            </a:r>
            <a:r>
              <a:rPr lang="en-US" i="1" dirty="0"/>
              <a:t> </a:t>
            </a:r>
            <a:r>
              <a:rPr lang="en-US" i="1" dirty="0" err="1"/>
              <a:t>afatit</a:t>
            </a:r>
            <a:r>
              <a:rPr lang="en-US" i="1" dirty="0"/>
              <a:t> </a:t>
            </a:r>
            <a:r>
              <a:rPr lang="en-US" i="1" dirty="0" err="1"/>
              <a:t>ligjor</a:t>
            </a:r>
            <a:r>
              <a:rPr lang="en-US" i="1" dirty="0"/>
              <a:t> </a:t>
            </a:r>
            <a:r>
              <a:rPr lang="en-US" i="1" dirty="0" err="1"/>
              <a:t>dërgon</a:t>
            </a:r>
            <a:r>
              <a:rPr lang="en-US" i="1" dirty="0"/>
              <a:t> </a:t>
            </a:r>
            <a:r>
              <a:rPr lang="en-US" i="1" dirty="0" err="1"/>
              <a:t>vendimin</a:t>
            </a:r>
            <a:r>
              <a:rPr lang="en-US" i="1" dirty="0"/>
              <a:t> penal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arsyetuar</a:t>
            </a:r>
            <a:r>
              <a:rPr lang="en-US" i="1" dirty="0"/>
              <a:t>.”</a:t>
            </a:r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63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Zgjidhja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vendimi</a:t>
            </a:r>
            <a:r>
              <a:rPr lang="en-US" b="1" i="1" dirty="0"/>
              <a:t> </a:t>
            </a:r>
            <a:r>
              <a:rPr lang="en-US" b="1" i="1" dirty="0" err="1"/>
              <a:t>gjyqësor</a:t>
            </a:r>
            <a:r>
              <a:rPr lang="en-US" b="1" i="1" dirty="0"/>
              <a:t> me </a:t>
            </a:r>
            <a:r>
              <a:rPr lang="en-US" b="1" i="1" dirty="0" err="1"/>
              <a:t>anë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</a:t>
            </a:r>
            <a:r>
              <a:rPr lang="en-US" b="1" i="1" dirty="0" err="1"/>
              <a:t>cilit</a:t>
            </a:r>
            <a:r>
              <a:rPr lang="en-US" b="1" i="1" dirty="0"/>
              <a:t> </a:t>
            </a:r>
            <a:r>
              <a:rPr lang="en-US" b="1" i="1" dirty="0" err="1"/>
              <a:t>njihet</a:t>
            </a:r>
            <a:r>
              <a:rPr lang="en-US" b="1" i="1" dirty="0"/>
              <a:t> </a:t>
            </a:r>
            <a:r>
              <a:rPr lang="en-US" b="1" i="1" dirty="0" err="1"/>
              <a:t>një</a:t>
            </a:r>
            <a:r>
              <a:rPr lang="en-US" b="1" i="1" dirty="0"/>
              <a:t> </a:t>
            </a:r>
            <a:r>
              <a:rPr lang="en-US" b="1" i="1" dirty="0" err="1"/>
              <a:t>vendim</a:t>
            </a:r>
            <a:r>
              <a:rPr lang="en-US" b="1" i="1" dirty="0"/>
              <a:t> penal i </a:t>
            </a:r>
            <a:r>
              <a:rPr lang="en-US" b="1" i="1" dirty="0" err="1"/>
              <a:t>huaj</a:t>
            </a:r>
            <a:r>
              <a:rPr lang="en-US" b="1" i="1" dirty="0"/>
              <a:t> </a:t>
            </a:r>
            <a:r>
              <a:rPr lang="en-US" b="1" i="1" dirty="0" err="1"/>
              <a:t>merr</a:t>
            </a:r>
            <a:r>
              <a:rPr lang="en-US" b="1" i="1" dirty="0"/>
              <a:t> </a:t>
            </a:r>
            <a:r>
              <a:rPr lang="en-US" b="1" i="1" dirty="0" err="1"/>
              <a:t>formë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</a:t>
            </a:r>
            <a:r>
              <a:rPr lang="en-US" b="1" i="1" dirty="0" err="1"/>
              <a:t>prerë</a:t>
            </a:r>
            <a:r>
              <a:rPr lang="en-US" b="1" i="1" dirty="0"/>
              <a:t> </a:t>
            </a:r>
            <a:r>
              <a:rPr lang="en-US" b="1" i="1" dirty="0" err="1"/>
              <a:t>dhe</a:t>
            </a:r>
            <a:r>
              <a:rPr lang="en-US" b="1" i="1" dirty="0"/>
              <a:t> </a:t>
            </a:r>
            <a:r>
              <a:rPr lang="en-US" b="1" i="1" dirty="0" err="1"/>
              <a:t>bëhet</a:t>
            </a:r>
            <a:r>
              <a:rPr lang="en-US" b="1" i="1" dirty="0"/>
              <a:t> i </a:t>
            </a:r>
            <a:r>
              <a:rPr lang="en-US" b="1" i="1" dirty="0" err="1"/>
              <a:t>ekzekutueshëm</a:t>
            </a:r>
            <a:r>
              <a:rPr lang="en-US" b="1" i="1" dirty="0"/>
              <a:t>, </a:t>
            </a:r>
            <a:r>
              <a:rPr lang="en-US" b="1" i="1" dirty="0" err="1"/>
              <a:t>pasi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</a:t>
            </a:r>
            <a:r>
              <a:rPr lang="en-US" b="1" i="1" dirty="0" err="1"/>
              <a:t>shprehet</a:t>
            </a:r>
            <a:r>
              <a:rPr lang="en-US" b="1" i="1" dirty="0"/>
              <a:t> </a:t>
            </a:r>
            <a:r>
              <a:rPr lang="en-US" b="1" i="1" dirty="0" err="1"/>
              <a:t>Gjykata</a:t>
            </a:r>
            <a:r>
              <a:rPr lang="en-US" b="1" i="1" dirty="0"/>
              <a:t> e </a:t>
            </a:r>
            <a:r>
              <a:rPr lang="en-US" b="1" i="1" dirty="0" err="1"/>
              <a:t>Lartë</a:t>
            </a:r>
            <a:r>
              <a:rPr lang="en-US" b="1" i="1" dirty="0"/>
              <a:t>, </a:t>
            </a:r>
            <a:r>
              <a:rPr lang="en-US" b="1" i="1" dirty="0" err="1"/>
              <a:t>në</a:t>
            </a:r>
            <a:r>
              <a:rPr lang="en-US" b="1" i="1" dirty="0"/>
              <a:t> </a:t>
            </a:r>
            <a:r>
              <a:rPr lang="en-US" b="1" i="1" dirty="0" err="1"/>
              <a:t>rastin</a:t>
            </a:r>
            <a:r>
              <a:rPr lang="en-US" b="1" i="1" dirty="0"/>
              <a:t> </a:t>
            </a:r>
            <a:r>
              <a:rPr lang="en-US" b="1" i="1" dirty="0" err="1"/>
              <a:t>kur</a:t>
            </a:r>
            <a:r>
              <a:rPr lang="en-US" b="1" i="1" dirty="0"/>
              <a:t> </a:t>
            </a:r>
            <a:r>
              <a:rPr lang="en-US" b="1" i="1" dirty="0" err="1"/>
              <a:t>për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është </a:t>
            </a:r>
            <a:r>
              <a:rPr lang="en-US" b="1" i="1" dirty="0" err="1"/>
              <a:t>ushtruar</a:t>
            </a:r>
            <a:r>
              <a:rPr lang="en-US" b="1" i="1" dirty="0"/>
              <a:t> </a:t>
            </a:r>
            <a:r>
              <a:rPr lang="en-US" b="1" i="1" dirty="0" err="1"/>
              <a:t>rekurs</a:t>
            </a:r>
            <a:r>
              <a:rPr lang="en-US" b="1" i="1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35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Raste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diskutim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820008"/>
            <a:ext cx="10018712" cy="4091214"/>
          </a:xfrm>
        </p:spPr>
        <p:txBody>
          <a:bodyPr/>
          <a:lstStyle/>
          <a:p>
            <a:r>
              <a:rPr lang="en-GB" dirty="0" err="1" smtClean="0"/>
              <a:t>Përllogaritja</a:t>
            </a:r>
            <a:r>
              <a:rPr lang="en-GB" dirty="0" smtClean="0"/>
              <a:t> e </a:t>
            </a:r>
            <a:r>
              <a:rPr lang="en-GB" dirty="0" err="1" smtClean="0"/>
              <a:t>afateve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paraburgimit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Gjykata</a:t>
            </a:r>
            <a:r>
              <a:rPr lang="en-GB" dirty="0" smtClean="0"/>
              <a:t> e </a:t>
            </a:r>
            <a:r>
              <a:rPr lang="en-GB" dirty="0" err="1" smtClean="0"/>
              <a:t>ka</a:t>
            </a:r>
            <a:r>
              <a:rPr lang="en-GB" dirty="0" smtClean="0"/>
              <a:t> </a:t>
            </a:r>
            <a:r>
              <a:rPr lang="en-GB" dirty="0" err="1" smtClean="0"/>
              <a:t>denuar</a:t>
            </a:r>
            <a:r>
              <a:rPr lang="en-GB" dirty="0" smtClean="0"/>
              <a:t> me denim </a:t>
            </a:r>
            <a:r>
              <a:rPr lang="en-GB" dirty="0" err="1" smtClean="0"/>
              <a:t>alternativ</a:t>
            </a:r>
            <a:r>
              <a:rPr lang="en-GB" dirty="0" smtClean="0"/>
              <a:t> i </a:t>
            </a:r>
            <a:r>
              <a:rPr lang="en-GB" dirty="0" err="1" smtClean="0"/>
              <a:t>cili</a:t>
            </a:r>
            <a:r>
              <a:rPr lang="en-GB" dirty="0" smtClean="0"/>
              <a:t> </a:t>
            </a:r>
            <a:r>
              <a:rPr lang="en-GB" dirty="0" err="1" smtClean="0"/>
              <a:t>fillon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ekzekutohet</a:t>
            </a:r>
            <a:r>
              <a:rPr lang="en-GB" dirty="0" smtClean="0"/>
              <a:t> në </a:t>
            </a:r>
            <a:r>
              <a:rPr lang="en-GB" dirty="0" err="1" smtClean="0"/>
              <a:t>mënyrë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menjëhershme</a:t>
            </a:r>
            <a:r>
              <a:rPr lang="en-GB" dirty="0" smtClean="0"/>
              <a:t> . Si </a:t>
            </a:r>
            <a:r>
              <a:rPr lang="en-GB" dirty="0" err="1" smtClean="0"/>
              <a:t>veprohet</a:t>
            </a:r>
            <a:r>
              <a:rPr lang="en-GB" dirty="0" smtClean="0"/>
              <a:t> </a:t>
            </a:r>
            <a:r>
              <a:rPr lang="en-GB" dirty="0" err="1" smtClean="0"/>
              <a:t>kur</a:t>
            </a:r>
            <a:r>
              <a:rPr lang="en-GB" dirty="0" smtClean="0"/>
              <a:t> </a:t>
            </a:r>
            <a:r>
              <a:rPr lang="en-GB" dirty="0" err="1" smtClean="0"/>
              <a:t>Vendimi</a:t>
            </a:r>
            <a:r>
              <a:rPr lang="en-GB" dirty="0" smtClean="0"/>
              <a:t> </a:t>
            </a:r>
            <a:r>
              <a:rPr lang="en-GB" dirty="0" err="1" smtClean="0"/>
              <a:t>prishet</a:t>
            </a:r>
            <a:r>
              <a:rPr lang="en-GB" dirty="0" smtClean="0"/>
              <a:t> </a:t>
            </a:r>
            <a:r>
              <a:rPr lang="en-GB" dirty="0" err="1" smtClean="0"/>
              <a:t>nga</a:t>
            </a:r>
            <a:r>
              <a:rPr lang="en-GB" dirty="0" smtClean="0"/>
              <a:t> </a:t>
            </a:r>
            <a:r>
              <a:rPr lang="en-GB" dirty="0" err="1" smtClean="0"/>
              <a:t>Gjykata</a:t>
            </a:r>
            <a:r>
              <a:rPr lang="en-GB" dirty="0" smtClean="0"/>
              <a:t> e </a:t>
            </a:r>
            <a:r>
              <a:rPr lang="en-GB" dirty="0" err="1" smtClean="0"/>
              <a:t>Apelit</a:t>
            </a:r>
            <a:r>
              <a:rPr lang="en-GB" dirty="0" smtClean="0"/>
              <a:t>?</a:t>
            </a:r>
          </a:p>
          <a:p>
            <a:r>
              <a:rPr lang="en-GB" dirty="0" err="1" smtClean="0"/>
              <a:t>Cili</a:t>
            </a:r>
            <a:r>
              <a:rPr lang="en-GB" dirty="0" smtClean="0"/>
              <a:t> është </a:t>
            </a:r>
            <a:r>
              <a:rPr lang="en-GB" dirty="0" err="1" smtClean="0"/>
              <a:t>organi</a:t>
            </a:r>
            <a:r>
              <a:rPr lang="en-GB" dirty="0" smtClean="0"/>
              <a:t> </a:t>
            </a:r>
            <a:r>
              <a:rPr lang="en-GB" dirty="0" err="1" smtClean="0"/>
              <a:t>përgjegjës</a:t>
            </a:r>
            <a:r>
              <a:rPr lang="en-GB" dirty="0" smtClean="0"/>
              <a:t> </a:t>
            </a:r>
            <a:r>
              <a:rPr lang="en-GB" dirty="0" err="1" smtClean="0"/>
              <a:t>për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aplikuar</a:t>
            </a:r>
            <a:r>
              <a:rPr lang="en-GB" dirty="0" smtClean="0"/>
              <a:t> </a:t>
            </a:r>
            <a:r>
              <a:rPr lang="en-GB" dirty="0" err="1" smtClean="0"/>
              <a:t>amnistinë</a:t>
            </a:r>
            <a:r>
              <a:rPr lang="en-GB" dirty="0" smtClean="0"/>
              <a:t> në </a:t>
            </a:r>
            <a:r>
              <a:rPr lang="en-GB" dirty="0" err="1" smtClean="0"/>
              <a:t>rastet</a:t>
            </a:r>
            <a:r>
              <a:rPr lang="en-GB" dirty="0" smtClean="0"/>
              <a:t> </a:t>
            </a:r>
            <a:r>
              <a:rPr lang="en-GB" dirty="0" err="1" smtClean="0"/>
              <a:t>dënimeve</a:t>
            </a:r>
            <a:r>
              <a:rPr lang="en-GB" dirty="0" smtClean="0"/>
              <a:t> alternative?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57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RASTI PRAKTIK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Rrethanat</a:t>
            </a:r>
            <a:r>
              <a:rPr lang="en-GB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</a:t>
            </a:r>
            <a:r>
              <a:rPr lang="en-GB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faktit</a:t>
            </a:r>
            <a:r>
              <a:rPr lang="en-GB" dirty="0" smtClean="0"/>
              <a:t>:</a:t>
            </a:r>
          </a:p>
          <a:p>
            <a:pPr algn="just"/>
            <a:r>
              <a:rPr lang="de-DE" dirty="0"/>
              <a:t>I dënuari </a:t>
            </a:r>
            <a:r>
              <a:rPr lang="de-DE" dirty="0" smtClean="0"/>
              <a:t>A.F është </a:t>
            </a:r>
            <a:r>
              <a:rPr lang="de-DE" dirty="0"/>
              <a:t>dënuar me Vendimin </a:t>
            </a:r>
            <a:r>
              <a:rPr lang="de-DE" dirty="0" smtClean="0"/>
              <a:t>datë </a:t>
            </a:r>
            <a:r>
              <a:rPr lang="de-DE" dirty="0"/>
              <a:t>03.12.2015 të Gjykatës së Shkallës së Parë për Krime të Rënda për kryerjen e veprave penale të parashikuara nga nenet 333/a/1 dhe 298/3 të Kodit Penal me 9 vjet e 4 muaj burgim. Vendimi ka marrë formë të prerë më datë 10.02.2016.  Me Vendimin </a:t>
            </a:r>
            <a:r>
              <a:rPr lang="de-DE" dirty="0" smtClean="0"/>
              <a:t>datë </a:t>
            </a:r>
            <a:r>
              <a:rPr lang="de-DE" dirty="0"/>
              <a:t>13.12.2019 Gjykata e Rrethit Gjyqësor Fier ka vendosur: </a:t>
            </a:r>
            <a:r>
              <a:rPr lang="de-DE" i="1" dirty="0"/>
              <a:t>„1. Pranimin e kërkesës. 2. Lirimin me kusht të të dënuarit </a:t>
            </a:r>
            <a:r>
              <a:rPr lang="de-DE" i="1" dirty="0" smtClean="0"/>
              <a:t>A.F për </a:t>
            </a:r>
            <a:r>
              <a:rPr lang="de-DE" i="1" dirty="0"/>
              <a:t>pjesën e mbetur të pavuajtur të dënimit prej 2 vjet 1 muaj e 16  ditë…</a:t>
            </a:r>
            <a:r>
              <a:rPr lang="de-DE" dirty="0"/>
              <a:t>“. </a:t>
            </a:r>
            <a:endParaRPr lang="de-DE" dirty="0" smtClean="0"/>
          </a:p>
          <a:p>
            <a:pPr algn="just"/>
            <a:r>
              <a:rPr lang="de-DE" dirty="0" smtClean="0"/>
              <a:t>Me </a:t>
            </a:r>
            <a:r>
              <a:rPr lang="de-DE" dirty="0"/>
              <a:t>Vendimin </a:t>
            </a:r>
            <a:r>
              <a:rPr lang="de-DE" dirty="0" smtClean="0"/>
              <a:t>datë </a:t>
            </a:r>
            <a:r>
              <a:rPr lang="de-DE" dirty="0"/>
              <a:t>28.01.2021 Gjykata e Apelit Vlorë ka vendosur ndryshimin e Vendimit </a:t>
            </a:r>
            <a:r>
              <a:rPr lang="de-DE" dirty="0" smtClean="0"/>
              <a:t>datë </a:t>
            </a:r>
            <a:r>
              <a:rPr lang="de-DE" dirty="0"/>
              <a:t>13.12.2019 të Gjykatës së Rrethit Gjyqësor Fier dhe përfundimisht ka vendosur rrëzimin e kërkesës. Ky vendim është ekzekutuar më datë 10.05.2021 sipas urdhërit të Prokurorit datë 30.04.2021 në të cilin është përcaktuar që pjesa e mbetur e dënimit me burgim është 2 (dy) vjet 1 (një) muaj e 6 (gjashtë) ditë. </a:t>
            </a:r>
            <a:endParaRPr lang="en-GB" dirty="0"/>
          </a:p>
          <a:p>
            <a:pPr algn="just"/>
            <a:r>
              <a:rPr lang="de-DE" dirty="0"/>
              <a:t>Kërkuesi i është drejtuar Gjykatës dhe kërkon që ti njihet si periudhë e vuajtjes së dënimit me burgim koha e provës nga data 13.12.2019 deri më datë 28.01.2021 pasi ai pretendon se është paraqitur rregullisht tek Shërbimi i Provës, është prind i tri fëmijëve të mitur autizëm, trajtohen me ndihmë ekonomike, kërkon nga Gjykata ti njihet kjo periudhë.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28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Neni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41 i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Ligjit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79/2020 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“</a:t>
            </a:r>
            <a:r>
              <a:rPr lang="en-US" i="1" dirty="0"/>
              <a:t>1</a:t>
            </a:r>
            <a:r>
              <a:rPr lang="en-US" b="1" i="1" dirty="0"/>
              <a:t>. Kur i </a:t>
            </a:r>
            <a:r>
              <a:rPr lang="en-US" b="1" i="1" dirty="0" err="1"/>
              <a:t>dënuari</a:t>
            </a:r>
            <a:r>
              <a:rPr lang="en-US" b="1" i="1" dirty="0"/>
              <a:t> </a:t>
            </a:r>
            <a:r>
              <a:rPr lang="en-US" b="1" i="1" dirty="0" err="1"/>
              <a:t>kryen</a:t>
            </a:r>
            <a:r>
              <a:rPr lang="en-US" b="1" i="1" dirty="0"/>
              <a:t> </a:t>
            </a:r>
            <a:r>
              <a:rPr lang="en-US" b="1" i="1" dirty="0" err="1"/>
              <a:t>dënimin</a:t>
            </a:r>
            <a:r>
              <a:rPr lang="en-US" b="1" i="1" dirty="0"/>
              <a:t> </a:t>
            </a:r>
            <a:r>
              <a:rPr lang="en-US" b="1" i="1" dirty="0" err="1"/>
              <a:t>alternativ</a:t>
            </a:r>
            <a:r>
              <a:rPr lang="en-US" b="1" i="1" dirty="0"/>
              <a:t> </a:t>
            </a:r>
            <a:r>
              <a:rPr lang="en-US" b="1" i="1" dirty="0" err="1"/>
              <a:t>apo</a:t>
            </a:r>
            <a:r>
              <a:rPr lang="en-US" b="1" i="1" dirty="0"/>
              <a:t> </a:t>
            </a:r>
            <a:r>
              <a:rPr lang="en-US" b="1" i="1" dirty="0" err="1"/>
              <a:t>përmbush</a:t>
            </a:r>
            <a:r>
              <a:rPr lang="en-US" b="1" i="1" dirty="0"/>
              <a:t> </a:t>
            </a:r>
            <a:r>
              <a:rPr lang="en-US" b="1" i="1" dirty="0" err="1"/>
              <a:t>detyrimin</a:t>
            </a:r>
            <a:r>
              <a:rPr lang="en-US" b="1" i="1" dirty="0"/>
              <a:t> e </a:t>
            </a:r>
            <a:r>
              <a:rPr lang="en-US" b="1" i="1" dirty="0" err="1"/>
              <a:t>dhënë</a:t>
            </a:r>
            <a:r>
              <a:rPr lang="en-US" b="1" i="1" dirty="0"/>
              <a:t>,</a:t>
            </a:r>
            <a:r>
              <a:rPr lang="en-US" i="1" dirty="0"/>
              <a:t> </a:t>
            </a:r>
            <a:r>
              <a:rPr lang="en-US" i="1" dirty="0" err="1"/>
              <a:t>Shërbimi</a:t>
            </a:r>
            <a:r>
              <a:rPr lang="en-US" i="1" dirty="0"/>
              <a:t> i </a:t>
            </a:r>
            <a:r>
              <a:rPr lang="en-US" i="1" dirty="0" err="1"/>
              <a:t>Provës</a:t>
            </a:r>
            <a:r>
              <a:rPr lang="en-US" i="1" dirty="0"/>
              <a:t> i </a:t>
            </a:r>
            <a:r>
              <a:rPr lang="en-US" i="1" dirty="0" err="1"/>
              <a:t>paraqet</a:t>
            </a:r>
            <a:r>
              <a:rPr lang="en-US" i="1" dirty="0"/>
              <a:t> </a:t>
            </a:r>
            <a:r>
              <a:rPr lang="en-US" i="1" dirty="0" err="1"/>
              <a:t>prokurorit</a:t>
            </a:r>
            <a:r>
              <a:rPr lang="en-US" i="1" dirty="0"/>
              <a:t> </a:t>
            </a:r>
            <a:r>
              <a:rPr lang="en-US" i="1" dirty="0" err="1"/>
              <a:t>raportin</a:t>
            </a:r>
            <a:r>
              <a:rPr lang="en-US" i="1" dirty="0"/>
              <a:t>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përfundimin</a:t>
            </a:r>
            <a:r>
              <a:rPr lang="en-US" i="1" dirty="0"/>
              <a:t> e </a:t>
            </a:r>
            <a:r>
              <a:rPr lang="en-US" i="1" dirty="0" err="1"/>
              <a:t>plotë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periudhës</a:t>
            </a:r>
            <a:r>
              <a:rPr lang="en-US" i="1" dirty="0"/>
              <a:t> </a:t>
            </a:r>
            <a:r>
              <a:rPr lang="en-US" i="1" dirty="0" err="1"/>
              <a:t>së</a:t>
            </a:r>
            <a:r>
              <a:rPr lang="en-US" i="1" dirty="0"/>
              <a:t> </a:t>
            </a:r>
            <a:r>
              <a:rPr lang="en-US" i="1" dirty="0" err="1"/>
              <a:t>mbikëqyrjes</a:t>
            </a:r>
            <a:r>
              <a:rPr lang="en-US" i="1" dirty="0"/>
              <a:t>. </a:t>
            </a:r>
            <a:r>
              <a:rPr lang="en-US" i="1" dirty="0" err="1"/>
              <a:t>Prokurori</a:t>
            </a:r>
            <a:r>
              <a:rPr lang="en-US" i="1" dirty="0"/>
              <a:t> </a:t>
            </a:r>
            <a:r>
              <a:rPr lang="en-US" i="1" dirty="0" err="1"/>
              <a:t>nxjerr</a:t>
            </a:r>
            <a:r>
              <a:rPr lang="en-US" i="1" dirty="0"/>
              <a:t> </a:t>
            </a:r>
            <a:r>
              <a:rPr lang="en-US" i="1" dirty="0" err="1"/>
              <a:t>vendim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veçantë</a:t>
            </a:r>
            <a:r>
              <a:rPr lang="en-US" i="1" dirty="0"/>
              <a:t>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kryerjen</a:t>
            </a:r>
            <a:r>
              <a:rPr lang="en-US" i="1" dirty="0"/>
              <a:t> e </a:t>
            </a:r>
            <a:r>
              <a:rPr lang="en-US" i="1" dirty="0" err="1"/>
              <a:t>dënimit</a:t>
            </a:r>
            <a:r>
              <a:rPr lang="en-US" i="1" dirty="0"/>
              <a:t> </a:t>
            </a:r>
            <a:r>
              <a:rPr lang="en-US" i="1" dirty="0" err="1"/>
              <a:t>alternativ</a:t>
            </a:r>
            <a:r>
              <a:rPr lang="en-US" i="1" dirty="0"/>
              <a:t>. 2</a:t>
            </a:r>
            <a:r>
              <a:rPr lang="en-US" b="1" i="1" dirty="0"/>
              <a:t>. </a:t>
            </a:r>
            <a:r>
              <a:rPr lang="en-US" b="1" i="1" dirty="0" err="1"/>
              <a:t>Gjykata</a:t>
            </a:r>
            <a:r>
              <a:rPr lang="en-US" b="1" i="1" dirty="0"/>
              <a:t> </a:t>
            </a:r>
            <a:r>
              <a:rPr lang="en-US" b="1" i="1" dirty="0" err="1"/>
              <a:t>mund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</a:t>
            </a:r>
            <a:r>
              <a:rPr lang="en-US" b="1" i="1" dirty="0" err="1"/>
              <a:t>vendosë</a:t>
            </a:r>
            <a:r>
              <a:rPr lang="en-US" b="1" i="1" dirty="0"/>
              <a:t> </a:t>
            </a:r>
            <a:r>
              <a:rPr lang="en-US" b="1" i="1" dirty="0" err="1"/>
              <a:t>përfundimin</a:t>
            </a:r>
            <a:r>
              <a:rPr lang="en-US" b="1" i="1" dirty="0"/>
              <a:t> para </a:t>
            </a:r>
            <a:r>
              <a:rPr lang="en-US" b="1" i="1" dirty="0" err="1"/>
              <a:t>afatit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</a:t>
            </a:r>
            <a:r>
              <a:rPr lang="en-US" b="1" i="1" dirty="0" err="1"/>
              <a:t>dënimit</a:t>
            </a:r>
            <a:r>
              <a:rPr lang="en-US" b="1" i="1" dirty="0"/>
              <a:t> </a:t>
            </a:r>
            <a:r>
              <a:rPr lang="en-US" b="1" i="1" dirty="0" err="1"/>
              <a:t>alternativ</a:t>
            </a:r>
            <a:r>
              <a:rPr lang="en-US" b="1" i="1" dirty="0"/>
              <a:t>, me </a:t>
            </a:r>
            <a:r>
              <a:rPr lang="en-US" b="1" i="1" dirty="0" err="1"/>
              <a:t>propozimin</a:t>
            </a:r>
            <a:r>
              <a:rPr lang="en-US" b="1" i="1" dirty="0"/>
              <a:t> e </a:t>
            </a:r>
            <a:r>
              <a:rPr lang="en-US" b="1" i="1" dirty="0" err="1"/>
              <a:t>prokurorit</a:t>
            </a:r>
            <a:r>
              <a:rPr lang="en-US" b="1" i="1" dirty="0"/>
              <a:t>, </a:t>
            </a:r>
            <a:r>
              <a:rPr lang="en-US" b="1" i="1" dirty="0" err="1"/>
              <a:t>në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</a:t>
            </a:r>
            <a:r>
              <a:rPr lang="en-US" b="1" i="1" dirty="0" err="1"/>
              <a:t>cilin</a:t>
            </a:r>
            <a:r>
              <a:rPr lang="en-US" b="1" i="1" dirty="0"/>
              <a:t> </a:t>
            </a:r>
            <a:r>
              <a:rPr lang="en-US" b="1" i="1" dirty="0" err="1"/>
              <a:t>vërtetohet</a:t>
            </a:r>
            <a:r>
              <a:rPr lang="en-US" b="1" i="1" dirty="0"/>
              <a:t> se i </a:t>
            </a:r>
            <a:r>
              <a:rPr lang="en-US" b="1" i="1" dirty="0" err="1"/>
              <a:t>dënuari</a:t>
            </a:r>
            <a:r>
              <a:rPr lang="en-US" b="1" i="1" dirty="0"/>
              <a:t> </a:t>
            </a:r>
            <a:r>
              <a:rPr lang="en-US" b="1" i="1" dirty="0" err="1"/>
              <a:t>ka</a:t>
            </a:r>
            <a:r>
              <a:rPr lang="en-US" b="1" i="1" dirty="0"/>
              <a:t> </a:t>
            </a:r>
            <a:r>
              <a:rPr lang="en-US" b="1" i="1" dirty="0" err="1"/>
              <a:t>kryer</a:t>
            </a:r>
            <a:r>
              <a:rPr lang="en-US" b="1" i="1" dirty="0"/>
              <a:t> </a:t>
            </a:r>
            <a:r>
              <a:rPr lang="en-US" b="1" i="1" dirty="0" err="1"/>
              <a:t>detyrimet</a:t>
            </a:r>
            <a:r>
              <a:rPr lang="en-US" b="1" i="1" dirty="0"/>
              <a:t> </a:t>
            </a:r>
            <a:r>
              <a:rPr lang="en-US" b="1" i="1" dirty="0" err="1"/>
              <a:t>dhe</a:t>
            </a:r>
            <a:r>
              <a:rPr lang="en-US" b="1" i="1" dirty="0"/>
              <a:t> </a:t>
            </a:r>
            <a:r>
              <a:rPr lang="en-US" b="1" i="1" dirty="0" err="1"/>
              <a:t>vlerësohet</a:t>
            </a:r>
            <a:r>
              <a:rPr lang="en-US" b="1" i="1" dirty="0"/>
              <a:t> se </a:t>
            </a:r>
            <a:r>
              <a:rPr lang="en-US" b="1" i="1" dirty="0" err="1"/>
              <a:t>nuk</a:t>
            </a:r>
            <a:r>
              <a:rPr lang="en-US" b="1" i="1" dirty="0"/>
              <a:t> është </a:t>
            </a:r>
            <a:r>
              <a:rPr lang="en-US" b="1" i="1" dirty="0" err="1"/>
              <a:t>më</a:t>
            </a:r>
            <a:r>
              <a:rPr lang="en-US" b="1" i="1" dirty="0"/>
              <a:t> e </a:t>
            </a:r>
            <a:r>
              <a:rPr lang="en-US" b="1" i="1" dirty="0" err="1"/>
              <a:t>nevojshme</a:t>
            </a:r>
            <a:r>
              <a:rPr lang="en-US" b="1" i="1" dirty="0"/>
              <a:t> </a:t>
            </a:r>
            <a:r>
              <a:rPr lang="en-US" b="1" i="1" dirty="0" err="1"/>
              <a:t>për</a:t>
            </a:r>
            <a:r>
              <a:rPr lang="en-US" b="1" i="1" dirty="0"/>
              <a:t> </a:t>
            </a:r>
            <a:r>
              <a:rPr lang="en-US" b="1" i="1" dirty="0" err="1"/>
              <a:t>t’i</a:t>
            </a:r>
            <a:r>
              <a:rPr lang="en-US" b="1" i="1" dirty="0"/>
              <a:t> </a:t>
            </a:r>
            <a:r>
              <a:rPr lang="en-US" b="1" i="1" dirty="0" err="1"/>
              <a:t>zbatuar</a:t>
            </a:r>
            <a:r>
              <a:rPr lang="en-US" b="1" i="1" dirty="0"/>
              <a:t> </a:t>
            </a:r>
            <a:r>
              <a:rPr lang="en-US" b="1" i="1" dirty="0" err="1"/>
              <a:t>më</a:t>
            </a:r>
            <a:r>
              <a:rPr lang="en-US" b="1" i="1" dirty="0"/>
              <a:t> </a:t>
            </a:r>
            <a:r>
              <a:rPr lang="en-US" b="1" i="1" dirty="0" err="1"/>
              <a:t>tej</a:t>
            </a:r>
            <a:r>
              <a:rPr lang="en-US" b="1" i="1" dirty="0"/>
              <a:t> </a:t>
            </a:r>
            <a:r>
              <a:rPr lang="en-US" b="1" i="1" dirty="0" err="1"/>
              <a:t>ato</a:t>
            </a:r>
            <a:r>
              <a:rPr lang="en-US" b="1" i="1" dirty="0"/>
              <a:t>, </a:t>
            </a:r>
            <a:r>
              <a:rPr lang="en-US" b="1" i="1" dirty="0" err="1"/>
              <a:t>për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</a:t>
            </a:r>
            <a:r>
              <a:rPr lang="en-US" b="1" i="1" dirty="0" err="1"/>
              <a:t>arritur</a:t>
            </a:r>
            <a:r>
              <a:rPr lang="en-US" b="1" i="1" dirty="0"/>
              <a:t> </a:t>
            </a:r>
            <a:r>
              <a:rPr lang="en-US" b="1" i="1" dirty="0" err="1"/>
              <a:t>qëllimin</a:t>
            </a:r>
            <a:r>
              <a:rPr lang="en-US" b="1" i="1" dirty="0"/>
              <a:t> e </a:t>
            </a:r>
            <a:r>
              <a:rPr lang="en-US" b="1" i="1" dirty="0" err="1"/>
              <a:t>dënimit</a:t>
            </a:r>
            <a:r>
              <a:rPr lang="en-US" b="1" i="1" dirty="0"/>
              <a:t> </a:t>
            </a:r>
            <a:r>
              <a:rPr lang="en-US" b="1" i="1" dirty="0" err="1"/>
              <a:t>alternativ</a:t>
            </a:r>
            <a:r>
              <a:rPr lang="en-US" i="1" dirty="0"/>
              <a:t>. </a:t>
            </a:r>
            <a:r>
              <a:rPr lang="en-US" i="1" dirty="0" err="1"/>
              <a:t>Kërkesa</a:t>
            </a:r>
            <a:r>
              <a:rPr lang="en-US" i="1" dirty="0"/>
              <a:t> e </a:t>
            </a:r>
            <a:r>
              <a:rPr lang="en-US" i="1" dirty="0" err="1"/>
              <a:t>prokurorit</a:t>
            </a:r>
            <a:r>
              <a:rPr lang="en-US" i="1" dirty="0"/>
              <a:t>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përfundimin</a:t>
            </a:r>
            <a:r>
              <a:rPr lang="en-US" i="1" dirty="0"/>
              <a:t> para </a:t>
            </a:r>
            <a:r>
              <a:rPr lang="en-US" i="1" dirty="0" err="1"/>
              <a:t>afatit</a:t>
            </a:r>
            <a:r>
              <a:rPr lang="en-US" i="1" dirty="0"/>
              <a:t> </a:t>
            </a:r>
            <a:r>
              <a:rPr lang="en-US" i="1" dirty="0" err="1"/>
              <a:t>përmban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dhëna</a:t>
            </a:r>
            <a:r>
              <a:rPr lang="en-US" i="1" dirty="0"/>
              <a:t>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b="1" i="1" dirty="0" err="1"/>
              <a:t>precedentët</a:t>
            </a:r>
            <a:r>
              <a:rPr lang="en-US" b="1" i="1" dirty="0"/>
              <a:t> </a:t>
            </a:r>
            <a:r>
              <a:rPr lang="en-US" b="1" i="1" dirty="0" err="1"/>
              <a:t>penalë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</a:t>
            </a:r>
            <a:r>
              <a:rPr lang="en-US" b="1" i="1" dirty="0" err="1"/>
              <a:t>dënuarit</a:t>
            </a:r>
            <a:r>
              <a:rPr lang="en-US" b="1" i="1" dirty="0"/>
              <a:t>, </a:t>
            </a:r>
            <a:r>
              <a:rPr lang="en-US" b="1" i="1" dirty="0" err="1"/>
              <a:t>përshkrim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</a:t>
            </a:r>
            <a:r>
              <a:rPr lang="en-US" b="1" i="1" dirty="0" err="1"/>
              <a:t>dinamikës</a:t>
            </a:r>
            <a:r>
              <a:rPr lang="en-US" b="1" i="1" dirty="0"/>
              <a:t> </a:t>
            </a:r>
            <a:r>
              <a:rPr lang="en-US" b="1" i="1" dirty="0" err="1"/>
              <a:t>së</a:t>
            </a:r>
            <a:r>
              <a:rPr lang="en-US" b="1" i="1" dirty="0"/>
              <a:t> </a:t>
            </a:r>
            <a:r>
              <a:rPr lang="en-US" b="1" i="1" dirty="0" err="1"/>
              <a:t>sjelljes</a:t>
            </a:r>
            <a:r>
              <a:rPr lang="en-US" b="1" i="1" dirty="0"/>
              <a:t> </a:t>
            </a:r>
            <a:r>
              <a:rPr lang="en-US" b="1" i="1" dirty="0" err="1"/>
              <a:t>së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</a:t>
            </a:r>
            <a:r>
              <a:rPr lang="en-US" b="1" i="1" dirty="0" err="1"/>
              <a:t>dënuarit</a:t>
            </a:r>
            <a:r>
              <a:rPr lang="en-US" b="1" i="1" dirty="0"/>
              <a:t> e </a:t>
            </a:r>
            <a:r>
              <a:rPr lang="en-US" b="1" i="1" dirty="0" err="1"/>
              <a:t>progresin</a:t>
            </a:r>
            <a:r>
              <a:rPr lang="en-US" b="1" i="1" dirty="0"/>
              <a:t> e </a:t>
            </a:r>
            <a:r>
              <a:rPr lang="en-US" b="1" i="1" dirty="0" err="1"/>
              <a:t>arritur</a:t>
            </a:r>
            <a:r>
              <a:rPr lang="en-US" b="1" i="1" dirty="0"/>
              <a:t> </a:t>
            </a:r>
            <a:r>
              <a:rPr lang="en-US" b="1" i="1" dirty="0" err="1"/>
              <a:t>gjatë</a:t>
            </a:r>
            <a:r>
              <a:rPr lang="en-US" b="1" i="1" dirty="0"/>
              <a:t> </a:t>
            </a:r>
            <a:r>
              <a:rPr lang="en-US" b="1" i="1" dirty="0" err="1"/>
              <a:t>ekzekutimit</a:t>
            </a:r>
            <a:r>
              <a:rPr lang="en-US" b="1" i="1" dirty="0"/>
              <a:t> </a:t>
            </a:r>
            <a:r>
              <a:rPr lang="en-US" b="1" i="1" dirty="0" err="1"/>
              <a:t>të</a:t>
            </a:r>
            <a:r>
              <a:rPr lang="en-US" b="1" i="1" dirty="0"/>
              <a:t> </a:t>
            </a:r>
            <a:r>
              <a:rPr lang="en-US" b="1" i="1" dirty="0" err="1"/>
              <a:t>dënimit</a:t>
            </a:r>
            <a:r>
              <a:rPr lang="en-US" b="1" i="1" dirty="0"/>
              <a:t> </a:t>
            </a:r>
            <a:r>
              <a:rPr lang="en-US" b="1" i="1" dirty="0" err="1"/>
              <a:t>dhe</a:t>
            </a:r>
            <a:r>
              <a:rPr lang="en-US" b="1" i="1" dirty="0"/>
              <a:t> </a:t>
            </a:r>
            <a:r>
              <a:rPr lang="en-US" b="1" i="1" dirty="0" err="1"/>
              <a:t>arsyet</a:t>
            </a:r>
            <a:r>
              <a:rPr lang="en-US" b="1" i="1" dirty="0"/>
              <a:t> e </a:t>
            </a:r>
            <a:r>
              <a:rPr lang="en-US" b="1" i="1" dirty="0" err="1"/>
              <a:t>paraqitjes</a:t>
            </a:r>
            <a:r>
              <a:rPr lang="en-US" b="1" i="1" dirty="0"/>
              <a:t> </a:t>
            </a:r>
            <a:r>
              <a:rPr lang="en-US" b="1" i="1" dirty="0" err="1"/>
              <a:t>së</a:t>
            </a:r>
            <a:r>
              <a:rPr lang="en-US" b="1" i="1" dirty="0"/>
              <a:t> </a:t>
            </a:r>
            <a:r>
              <a:rPr lang="en-US" b="1" i="1" dirty="0" err="1"/>
              <a:t>kërkesës</a:t>
            </a:r>
            <a:r>
              <a:rPr lang="en-US" i="1" dirty="0"/>
              <a:t>. 3. </a:t>
            </a:r>
            <a:r>
              <a:rPr lang="en-US" i="1" dirty="0" err="1"/>
              <a:t>Kërkesa</a:t>
            </a:r>
            <a:r>
              <a:rPr lang="en-US" i="1" dirty="0"/>
              <a:t>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përfundimin</a:t>
            </a:r>
            <a:r>
              <a:rPr lang="en-US" i="1" dirty="0"/>
              <a:t> para </a:t>
            </a:r>
            <a:r>
              <a:rPr lang="en-US" i="1" dirty="0" err="1"/>
              <a:t>afatit</a:t>
            </a:r>
            <a:r>
              <a:rPr lang="en-US" i="1" dirty="0"/>
              <a:t> </a:t>
            </a:r>
            <a:r>
              <a:rPr lang="en-US" i="1" dirty="0" err="1"/>
              <a:t>të</a:t>
            </a:r>
            <a:r>
              <a:rPr lang="en-US" i="1" dirty="0"/>
              <a:t> </a:t>
            </a:r>
            <a:r>
              <a:rPr lang="en-US" i="1" dirty="0" err="1"/>
              <a:t>dënimit</a:t>
            </a:r>
            <a:r>
              <a:rPr lang="en-US" i="1" dirty="0"/>
              <a:t> </a:t>
            </a:r>
            <a:r>
              <a:rPr lang="en-US" i="1" dirty="0" err="1"/>
              <a:t>alternativ</a:t>
            </a:r>
            <a:r>
              <a:rPr lang="en-US" i="1" dirty="0"/>
              <a:t> </a:t>
            </a:r>
            <a:r>
              <a:rPr lang="en-US" i="1" dirty="0" err="1"/>
              <a:t>paraqitet</a:t>
            </a:r>
            <a:r>
              <a:rPr lang="en-US" i="1" dirty="0"/>
              <a:t> </a:t>
            </a:r>
            <a:r>
              <a:rPr lang="en-US" i="1" dirty="0" err="1"/>
              <a:t>pasi</a:t>
            </a:r>
            <a:r>
              <a:rPr lang="en-US" i="1" dirty="0"/>
              <a:t> </a:t>
            </a:r>
            <a:r>
              <a:rPr lang="en-US" b="1" i="1" dirty="0"/>
              <a:t>i </a:t>
            </a:r>
            <a:r>
              <a:rPr lang="en-US" b="1" i="1" dirty="0" err="1"/>
              <a:t>dënuari</a:t>
            </a:r>
            <a:r>
              <a:rPr lang="en-US" b="1" i="1" dirty="0"/>
              <a:t> </a:t>
            </a:r>
            <a:r>
              <a:rPr lang="en-US" b="1" i="1" dirty="0" err="1"/>
              <a:t>ka</a:t>
            </a:r>
            <a:r>
              <a:rPr lang="en-US" b="1" i="1" dirty="0"/>
              <a:t> </a:t>
            </a:r>
            <a:r>
              <a:rPr lang="en-US" b="1" i="1" dirty="0" err="1"/>
              <a:t>ekzekutuar</a:t>
            </a:r>
            <a:r>
              <a:rPr lang="en-US" b="1" i="1" dirty="0"/>
              <a:t> </a:t>
            </a:r>
            <a:r>
              <a:rPr lang="en-US" b="1" i="1" dirty="0" err="1"/>
              <a:t>më</a:t>
            </a:r>
            <a:r>
              <a:rPr lang="en-US" b="1" i="1" dirty="0"/>
              <a:t> </a:t>
            </a:r>
            <a:r>
              <a:rPr lang="en-US" b="1" i="1" dirty="0" err="1"/>
              <a:t>shumë</a:t>
            </a:r>
            <a:r>
              <a:rPr lang="en-US" b="1" i="1" dirty="0"/>
              <a:t> se </a:t>
            </a:r>
            <a:r>
              <a:rPr lang="en-US" b="1" i="1" dirty="0" err="1"/>
              <a:t>gjysmën</a:t>
            </a:r>
            <a:r>
              <a:rPr lang="en-US" b="1" i="1" dirty="0"/>
              <a:t> e </a:t>
            </a:r>
            <a:r>
              <a:rPr lang="en-US" b="1" i="1" dirty="0" err="1"/>
              <a:t>periudhës</a:t>
            </a:r>
            <a:r>
              <a:rPr lang="en-US" b="1" i="1" dirty="0"/>
              <a:t> </a:t>
            </a:r>
            <a:r>
              <a:rPr lang="en-US" b="1" i="1" dirty="0" err="1"/>
              <a:t>kohore</a:t>
            </a:r>
            <a:r>
              <a:rPr lang="en-US" b="1" i="1" dirty="0"/>
              <a:t> </a:t>
            </a:r>
            <a:r>
              <a:rPr lang="en-US" b="1" i="1" dirty="0" err="1"/>
              <a:t>dhe</a:t>
            </a:r>
            <a:r>
              <a:rPr lang="en-US" b="1" i="1" dirty="0"/>
              <a:t> </a:t>
            </a:r>
            <a:r>
              <a:rPr lang="en-US" b="1" i="1" dirty="0" err="1"/>
              <a:t>nuk</a:t>
            </a:r>
            <a:r>
              <a:rPr lang="en-US" b="1" i="1" dirty="0"/>
              <a:t> </a:t>
            </a:r>
            <a:r>
              <a:rPr lang="en-US" b="1" i="1" dirty="0" err="1"/>
              <a:t>paraqet</a:t>
            </a:r>
            <a:r>
              <a:rPr lang="en-US" b="1" i="1" dirty="0"/>
              <a:t> </a:t>
            </a:r>
            <a:r>
              <a:rPr lang="en-US" b="1" i="1" dirty="0" err="1"/>
              <a:t>rrezikshmëri</a:t>
            </a:r>
            <a:r>
              <a:rPr lang="en-US" b="1" i="1" dirty="0"/>
              <a:t> </a:t>
            </a:r>
            <a:r>
              <a:rPr lang="en-US" b="1" i="1" dirty="0" err="1"/>
              <a:t>për</a:t>
            </a:r>
            <a:r>
              <a:rPr lang="en-US" b="1" i="1" dirty="0"/>
              <a:t> </a:t>
            </a:r>
            <a:r>
              <a:rPr lang="en-US" b="1" i="1" dirty="0" err="1"/>
              <a:t>kryerjen</a:t>
            </a:r>
            <a:r>
              <a:rPr lang="en-US" b="1" i="1" dirty="0"/>
              <a:t> e </a:t>
            </a:r>
            <a:r>
              <a:rPr lang="en-US" b="1" i="1" dirty="0" err="1"/>
              <a:t>ndonjë</a:t>
            </a:r>
            <a:r>
              <a:rPr lang="en-US" b="1" i="1" dirty="0"/>
              <a:t> </a:t>
            </a:r>
            <a:r>
              <a:rPr lang="en-US" b="1" i="1" dirty="0" err="1"/>
              <a:t>vepre</a:t>
            </a:r>
            <a:r>
              <a:rPr lang="en-US" b="1" i="1" dirty="0"/>
              <a:t> </a:t>
            </a:r>
            <a:r>
              <a:rPr lang="en-US" b="1" i="1" dirty="0" err="1"/>
              <a:t>tjetër</a:t>
            </a:r>
            <a:r>
              <a:rPr lang="en-US" b="1" i="1" dirty="0"/>
              <a:t> </a:t>
            </a:r>
            <a:r>
              <a:rPr lang="en-US" b="1" i="1" dirty="0" err="1"/>
              <a:t>penale</a:t>
            </a:r>
            <a:r>
              <a:rPr lang="en-US" b="1" i="1" dirty="0"/>
              <a:t>, </a:t>
            </a:r>
            <a:r>
              <a:rPr lang="en-US" b="1" i="1" dirty="0" err="1"/>
              <a:t>rendin</a:t>
            </a:r>
            <a:r>
              <a:rPr lang="en-US" b="1" i="1" dirty="0"/>
              <a:t> </a:t>
            </a:r>
            <a:r>
              <a:rPr lang="en-US" b="1" i="1" dirty="0" err="1"/>
              <a:t>publik</a:t>
            </a:r>
            <a:r>
              <a:rPr lang="en-US" b="1" i="1" dirty="0"/>
              <a:t> </a:t>
            </a:r>
            <a:r>
              <a:rPr lang="en-US" b="1" i="1" dirty="0" err="1"/>
              <a:t>apo</a:t>
            </a:r>
            <a:r>
              <a:rPr lang="en-US" b="1" i="1" dirty="0"/>
              <a:t> </a:t>
            </a:r>
            <a:r>
              <a:rPr lang="en-US" b="1" i="1" dirty="0" err="1"/>
              <a:t>palët</a:t>
            </a:r>
            <a:r>
              <a:rPr lang="en-US" b="1" i="1" dirty="0"/>
              <a:t> e </a:t>
            </a:r>
            <a:r>
              <a:rPr lang="en-US" b="1" i="1" dirty="0" err="1"/>
              <a:t>treta</a:t>
            </a:r>
            <a:r>
              <a:rPr lang="en-US" b="1" dirty="0"/>
              <a:t>.</a:t>
            </a:r>
            <a:r>
              <a:rPr lang="en-US" dirty="0"/>
              <a:t>”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16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Rast</a:t>
            </a:r>
            <a:r>
              <a:rPr lang="en-GB" dirty="0" smtClean="0"/>
              <a:t> </a:t>
            </a:r>
            <a:r>
              <a:rPr lang="en-GB" dirty="0" err="1" smtClean="0"/>
              <a:t>praktik</a:t>
            </a:r>
            <a:r>
              <a:rPr lang="en-GB" dirty="0" smtClean="0"/>
              <a:t> 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‘</a:t>
            </a:r>
            <a:r>
              <a:rPr lang="en-GB" dirty="0" err="1" smtClean="0"/>
              <a:t>Shfuqizimi</a:t>
            </a:r>
            <a:r>
              <a:rPr lang="en-GB" dirty="0" smtClean="0"/>
              <a:t> i </a:t>
            </a:r>
            <a:r>
              <a:rPr lang="en-GB" dirty="0" err="1" smtClean="0"/>
              <a:t>Urdhërit</a:t>
            </a:r>
            <a:r>
              <a:rPr lang="en-GB" dirty="0" smtClean="0"/>
              <a:t> </a:t>
            </a:r>
            <a:r>
              <a:rPr lang="en-GB" dirty="0" err="1" smtClean="0"/>
              <a:t>të</a:t>
            </a:r>
            <a:r>
              <a:rPr lang="en-GB" dirty="0" smtClean="0"/>
              <a:t> </a:t>
            </a:r>
            <a:r>
              <a:rPr lang="en-GB" dirty="0" err="1" smtClean="0"/>
              <a:t>Ekzekutimit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Prokurorit</a:t>
            </a:r>
            <a:r>
              <a:rPr lang="en-GB" dirty="0" smtClean="0"/>
              <a:t>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2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8200" y="316524"/>
            <a:ext cx="10515600" cy="4860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9184" y="967154"/>
            <a:ext cx="9964615" cy="520980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400" dirty="0" err="1"/>
              <a:t>Nga</a:t>
            </a:r>
            <a:r>
              <a:rPr lang="en-US" sz="2400" dirty="0"/>
              <a:t> </a:t>
            </a:r>
            <a:r>
              <a:rPr lang="en-US" sz="2400" dirty="0" err="1"/>
              <a:t>interpretimi</a:t>
            </a:r>
            <a:r>
              <a:rPr lang="en-US" sz="2400" dirty="0"/>
              <a:t> i </a:t>
            </a:r>
            <a:r>
              <a:rPr lang="en-US" sz="2400" dirty="0" err="1"/>
              <a:t>kësaj</a:t>
            </a:r>
            <a:r>
              <a:rPr lang="en-US" sz="2400" dirty="0"/>
              <a:t> </a:t>
            </a:r>
            <a:r>
              <a:rPr lang="en-US" sz="2400" dirty="0" err="1"/>
              <a:t>dispozite</a:t>
            </a:r>
            <a:r>
              <a:rPr lang="en-US" sz="2400" dirty="0"/>
              <a:t>,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interpretim</a:t>
            </a:r>
            <a:r>
              <a:rPr lang="en-US" sz="2400" dirty="0"/>
              <a:t> </a:t>
            </a:r>
            <a:r>
              <a:rPr lang="en-US" sz="2400" dirty="0" err="1"/>
              <a:t>sistematik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normave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tjera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këtij</a:t>
            </a:r>
            <a:r>
              <a:rPr lang="en-US" sz="2400" dirty="0"/>
              <a:t> </a:t>
            </a:r>
            <a:r>
              <a:rPr lang="en-US" sz="2400" dirty="0" err="1"/>
              <a:t>ligji</a:t>
            </a:r>
            <a:r>
              <a:rPr lang="en-US" sz="2400" dirty="0"/>
              <a:t>, </a:t>
            </a:r>
            <a:r>
              <a:rPr lang="en-US" sz="2400" dirty="0" err="1"/>
              <a:t>ku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kre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veçantë</a:t>
            </a:r>
            <a:r>
              <a:rPr lang="en-US" sz="2400" dirty="0"/>
              <a:t> </a:t>
            </a:r>
            <a:r>
              <a:rPr lang="en-US" sz="2400" dirty="0" err="1"/>
              <a:t>rregullohet</a:t>
            </a:r>
            <a:r>
              <a:rPr lang="en-US" sz="2400" dirty="0"/>
              <a:t> </a:t>
            </a:r>
            <a:r>
              <a:rPr lang="en-US" sz="2400" dirty="0" err="1"/>
              <a:t>lirimi</a:t>
            </a:r>
            <a:r>
              <a:rPr lang="en-US" sz="2400" dirty="0"/>
              <a:t> me </a:t>
            </a:r>
            <a:r>
              <a:rPr lang="en-US" sz="2400" dirty="0" err="1"/>
              <a:t>kusht</a:t>
            </a:r>
            <a:r>
              <a:rPr lang="en-US" sz="2400" dirty="0"/>
              <a:t> i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dënuarit</a:t>
            </a:r>
            <a:r>
              <a:rPr lang="en-US" sz="2400" dirty="0"/>
              <a:t>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kre</a:t>
            </a:r>
            <a:r>
              <a:rPr lang="en-US" sz="2400" dirty="0"/>
              <a:t> </a:t>
            </a:r>
            <a:r>
              <a:rPr lang="en-US" sz="2400" dirty="0" err="1"/>
              <a:t>tjetër</a:t>
            </a:r>
            <a:r>
              <a:rPr lang="en-US" sz="2400" dirty="0"/>
              <a:t> </a:t>
            </a:r>
            <a:r>
              <a:rPr lang="en-US" sz="2400" dirty="0" err="1"/>
              <a:t>ai</a:t>
            </a:r>
            <a:r>
              <a:rPr lang="en-US" sz="2400" dirty="0"/>
              <a:t> i </a:t>
            </a:r>
            <a:r>
              <a:rPr lang="en-US" sz="2400" dirty="0" err="1"/>
              <a:t>dënimeve</a:t>
            </a:r>
            <a:r>
              <a:rPr lang="en-US" sz="2400" dirty="0"/>
              <a:t> alternative, </a:t>
            </a:r>
            <a:r>
              <a:rPr lang="en-US" sz="2400" dirty="0" err="1"/>
              <a:t>konkretisht</a:t>
            </a:r>
            <a:r>
              <a:rPr lang="en-US" sz="2400" dirty="0"/>
              <a:t> </a:t>
            </a:r>
            <a:r>
              <a:rPr lang="en-US" sz="2400" dirty="0" err="1"/>
              <a:t>nenet</a:t>
            </a:r>
            <a:r>
              <a:rPr lang="en-US" sz="2400" dirty="0"/>
              <a:t> 39-41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Ligjit</a:t>
            </a:r>
            <a:r>
              <a:rPr lang="en-US" sz="2400" dirty="0"/>
              <a:t> </a:t>
            </a:r>
            <a:r>
              <a:rPr lang="en-US" sz="2400" dirty="0" err="1"/>
              <a:t>Nr</a:t>
            </a:r>
            <a:r>
              <a:rPr lang="en-US" sz="2400" dirty="0"/>
              <a:t>. 79/2020 </a:t>
            </a:r>
            <a:r>
              <a:rPr lang="en-US" sz="2400" dirty="0" err="1"/>
              <a:t>normojnë</a:t>
            </a:r>
            <a:r>
              <a:rPr lang="en-US" sz="2400" dirty="0"/>
              <a:t> </a:t>
            </a:r>
            <a:r>
              <a:rPr lang="en-US" sz="2400" dirty="0" err="1"/>
              <a:t>rastet</a:t>
            </a:r>
            <a:r>
              <a:rPr lang="en-US" sz="2400" dirty="0"/>
              <a:t> </a:t>
            </a:r>
            <a:r>
              <a:rPr lang="en-US" sz="2400" dirty="0" err="1"/>
              <a:t>kur</a:t>
            </a:r>
            <a:r>
              <a:rPr lang="en-US" sz="2400" dirty="0"/>
              <a:t> </a:t>
            </a:r>
            <a:r>
              <a:rPr lang="en-US" sz="2400" dirty="0" err="1"/>
              <a:t>Gjykata</a:t>
            </a:r>
            <a:r>
              <a:rPr lang="en-US" sz="2400" dirty="0"/>
              <a:t> </a:t>
            </a:r>
            <a:r>
              <a:rPr lang="en-US" sz="2400" dirty="0" err="1"/>
              <a:t>vendos</a:t>
            </a:r>
            <a:r>
              <a:rPr lang="en-US" sz="2400" dirty="0"/>
              <a:t> </a:t>
            </a:r>
            <a:r>
              <a:rPr lang="en-US" sz="2400" dirty="0" err="1"/>
              <a:t>pezullimin</a:t>
            </a:r>
            <a:r>
              <a:rPr lang="en-US" sz="2400" dirty="0"/>
              <a:t> e </a:t>
            </a:r>
            <a:r>
              <a:rPr lang="en-US" sz="2400" dirty="0" err="1"/>
              <a:t>vendimit</a:t>
            </a:r>
            <a:r>
              <a:rPr lang="en-US" sz="2400" dirty="0"/>
              <a:t> me </a:t>
            </a:r>
            <a:r>
              <a:rPr lang="en-US" sz="2400" dirty="0" err="1"/>
              <a:t>burgim</a:t>
            </a:r>
            <a:r>
              <a:rPr lang="en-US" sz="2400" dirty="0"/>
              <a:t>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zëvendësimin</a:t>
            </a:r>
            <a:r>
              <a:rPr lang="en-US" sz="2400" dirty="0"/>
              <a:t> e </a:t>
            </a:r>
            <a:r>
              <a:rPr lang="en-US" sz="2400" dirty="0" err="1"/>
              <a:t>tij</a:t>
            </a:r>
            <a:r>
              <a:rPr lang="en-US" sz="2400" dirty="0"/>
              <a:t> me </a:t>
            </a:r>
            <a:r>
              <a:rPr lang="en-US" sz="2400" dirty="0" err="1"/>
              <a:t>një</a:t>
            </a:r>
            <a:r>
              <a:rPr lang="en-US" sz="2400" dirty="0"/>
              <a:t> </a:t>
            </a:r>
            <a:r>
              <a:rPr lang="en-US" sz="2400" dirty="0" err="1"/>
              <a:t>dënim</a:t>
            </a:r>
            <a:r>
              <a:rPr lang="en-US" sz="2400" dirty="0"/>
              <a:t> </a:t>
            </a:r>
            <a:r>
              <a:rPr lang="en-US" sz="2400" dirty="0" err="1" smtClean="0"/>
              <a:t>alternativ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/>
              <a:t>Dënimet</a:t>
            </a:r>
            <a:r>
              <a:rPr lang="en-US" sz="2400" dirty="0"/>
              <a:t> alternative </a:t>
            </a:r>
            <a:r>
              <a:rPr lang="en-US" sz="2400" dirty="0" err="1" smtClean="0"/>
              <a:t>nënkuptojnë</a:t>
            </a:r>
            <a:r>
              <a:rPr lang="en-US" sz="2400" dirty="0" smtClean="0"/>
              <a:t> </a:t>
            </a:r>
            <a:r>
              <a:rPr lang="en-US" sz="2400" dirty="0" err="1"/>
              <a:t>dënimet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cilat</a:t>
            </a:r>
            <a:r>
              <a:rPr lang="en-US" sz="2400" dirty="0"/>
              <a:t> e </a:t>
            </a:r>
            <a:r>
              <a:rPr lang="en-US" sz="2400" dirty="0" err="1"/>
              <a:t>mbajnë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dënuarin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komunitet</a:t>
            </a:r>
            <a:r>
              <a:rPr lang="en-US" sz="2400" dirty="0"/>
              <a:t>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përfshijnë</a:t>
            </a:r>
            <a:r>
              <a:rPr lang="en-US" sz="2400" dirty="0"/>
              <a:t> </a:t>
            </a:r>
            <a:r>
              <a:rPr lang="en-US" sz="2400" dirty="0" err="1"/>
              <a:t>disa</a:t>
            </a:r>
            <a:r>
              <a:rPr lang="en-US" sz="2400" dirty="0"/>
              <a:t> </a:t>
            </a:r>
            <a:r>
              <a:rPr lang="en-US" sz="2400" dirty="0" err="1"/>
              <a:t>kufizime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lirisë</a:t>
            </a:r>
            <a:r>
              <a:rPr lang="en-US" sz="2400" dirty="0"/>
              <a:t> </a:t>
            </a:r>
            <a:r>
              <a:rPr lang="en-US" sz="2400" dirty="0" err="1"/>
              <a:t>përmes</a:t>
            </a:r>
            <a:r>
              <a:rPr lang="en-US" sz="2400" dirty="0"/>
              <a:t> </a:t>
            </a:r>
            <a:r>
              <a:rPr lang="en-US" sz="2400" dirty="0" err="1"/>
              <a:t>vendosjes</a:t>
            </a:r>
            <a:r>
              <a:rPr lang="en-US" sz="2400" dirty="0"/>
              <a:t> </a:t>
            </a:r>
            <a:r>
              <a:rPr lang="en-US" sz="2400" dirty="0" err="1"/>
              <a:t>së</a:t>
            </a:r>
            <a:r>
              <a:rPr lang="en-US" sz="2400" dirty="0"/>
              <a:t> </a:t>
            </a:r>
            <a:r>
              <a:rPr lang="en-US" sz="2400" dirty="0" err="1"/>
              <a:t>kushteve</a:t>
            </a:r>
            <a:r>
              <a:rPr lang="en-US" sz="2400" dirty="0"/>
              <a:t> </a:t>
            </a:r>
            <a:r>
              <a:rPr lang="en-US" sz="2400" dirty="0" err="1"/>
              <a:t>dhe</a:t>
            </a:r>
            <a:r>
              <a:rPr lang="en-US" sz="2400" dirty="0"/>
              <a:t>/</a:t>
            </a:r>
            <a:r>
              <a:rPr lang="en-US" sz="2400" dirty="0" err="1"/>
              <a:t>ose</a:t>
            </a:r>
            <a:r>
              <a:rPr lang="en-US" sz="2400" dirty="0"/>
              <a:t> </a:t>
            </a:r>
            <a:r>
              <a:rPr lang="en-US" sz="2400" dirty="0" err="1"/>
              <a:t>detyrimeve</a:t>
            </a:r>
            <a:r>
              <a:rPr lang="en-US" sz="2400" dirty="0"/>
              <a:t>. </a:t>
            </a:r>
            <a:r>
              <a:rPr lang="en-US" sz="2400" dirty="0" err="1"/>
              <a:t>Dënimet</a:t>
            </a:r>
            <a:r>
              <a:rPr lang="en-US" sz="2400" dirty="0"/>
              <a:t> alternative </a:t>
            </a:r>
            <a:r>
              <a:rPr lang="en-US" sz="2400" dirty="0" err="1"/>
              <a:t>përbëjnë</a:t>
            </a:r>
            <a:r>
              <a:rPr lang="en-US" sz="2400" dirty="0"/>
              <a:t> </a:t>
            </a:r>
            <a:r>
              <a:rPr lang="en-US" sz="2400" dirty="0" err="1"/>
              <a:t>mënyra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rëndësishme</a:t>
            </a:r>
            <a:r>
              <a:rPr lang="en-US" sz="2400" dirty="0"/>
              <a:t> </a:t>
            </a:r>
            <a:r>
              <a:rPr lang="en-US" sz="2400" dirty="0" err="1"/>
              <a:t>për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luftuar</a:t>
            </a:r>
            <a:r>
              <a:rPr lang="en-US" sz="2400" dirty="0"/>
              <a:t> </a:t>
            </a:r>
            <a:r>
              <a:rPr lang="en-US" sz="2400" dirty="0" err="1"/>
              <a:t>krimin</a:t>
            </a:r>
            <a:r>
              <a:rPr lang="en-US" sz="2400" dirty="0"/>
              <a:t>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shmangin</a:t>
            </a:r>
            <a:r>
              <a:rPr lang="en-US" sz="2400" dirty="0"/>
              <a:t> </a:t>
            </a:r>
            <a:r>
              <a:rPr lang="en-US" sz="2400" dirty="0" err="1"/>
              <a:t>efektet</a:t>
            </a:r>
            <a:r>
              <a:rPr lang="en-US" sz="2400" dirty="0"/>
              <a:t> negative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dënimit</a:t>
            </a:r>
            <a:r>
              <a:rPr lang="en-US" sz="2400" dirty="0"/>
              <a:t> me </a:t>
            </a:r>
            <a:r>
              <a:rPr lang="en-US" sz="2400" dirty="0" err="1"/>
              <a:t>burgim</a:t>
            </a:r>
            <a:r>
              <a:rPr lang="en-US" sz="2400" dirty="0"/>
              <a:t>. </a:t>
            </a:r>
            <a:r>
              <a:rPr lang="en-US" sz="2400" dirty="0" err="1"/>
              <a:t>Zbatimi</a:t>
            </a:r>
            <a:r>
              <a:rPr lang="en-US" sz="2400" dirty="0"/>
              <a:t> i </a:t>
            </a:r>
            <a:r>
              <a:rPr lang="en-US" sz="2400" dirty="0" err="1"/>
              <a:t>dënimeve</a:t>
            </a:r>
            <a:r>
              <a:rPr lang="en-US" sz="2400" dirty="0"/>
              <a:t> alternative </a:t>
            </a:r>
            <a:r>
              <a:rPr lang="en-US" sz="2400" dirty="0" err="1"/>
              <a:t>brenda</a:t>
            </a:r>
            <a:r>
              <a:rPr lang="en-US" sz="2400" dirty="0"/>
              <a:t> </a:t>
            </a:r>
            <a:r>
              <a:rPr lang="en-US" sz="2400" dirty="0" err="1"/>
              <a:t>komunitetit</a:t>
            </a:r>
            <a:r>
              <a:rPr lang="en-US" sz="2400" dirty="0"/>
              <a:t> </a:t>
            </a:r>
            <a:r>
              <a:rPr lang="en-US" sz="2400" dirty="0" err="1"/>
              <a:t>mund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ofrojë</a:t>
            </a:r>
            <a:r>
              <a:rPr lang="en-US" sz="2400" dirty="0"/>
              <a:t> </a:t>
            </a:r>
            <a:r>
              <a:rPr lang="en-US" sz="2400" dirty="0" err="1"/>
              <a:t>mbrojtje</a:t>
            </a:r>
            <a:r>
              <a:rPr lang="en-US" sz="2400" dirty="0"/>
              <a:t> </a:t>
            </a:r>
            <a:r>
              <a:rPr lang="en-US" sz="2400" dirty="0" err="1"/>
              <a:t>më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mirë</a:t>
            </a:r>
            <a:r>
              <a:rPr lang="en-US" sz="2400" dirty="0"/>
              <a:t> </a:t>
            </a:r>
            <a:r>
              <a:rPr lang="en-US" sz="2400" dirty="0" err="1"/>
              <a:t>për</a:t>
            </a:r>
            <a:r>
              <a:rPr lang="en-US" sz="2400" dirty="0"/>
              <a:t> </a:t>
            </a:r>
            <a:r>
              <a:rPr lang="en-US" sz="2400" dirty="0" err="1"/>
              <a:t>shoqërinë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periudha</a:t>
            </a:r>
            <a:r>
              <a:rPr lang="en-US" sz="2400" dirty="0"/>
              <a:t> </a:t>
            </a:r>
            <a:r>
              <a:rPr lang="en-US" sz="2400" dirty="0" err="1"/>
              <a:t>afatgjatë</a:t>
            </a:r>
            <a:r>
              <a:rPr lang="en-US" sz="2400" dirty="0"/>
              <a:t> </a:t>
            </a:r>
            <a:r>
              <a:rPr lang="en-US" sz="2400" dirty="0" err="1"/>
              <a:t>sesa</a:t>
            </a:r>
            <a:r>
              <a:rPr lang="en-US" sz="2400" dirty="0"/>
              <a:t> </a:t>
            </a:r>
            <a:r>
              <a:rPr lang="en-US" sz="2400" dirty="0" err="1"/>
              <a:t>një</a:t>
            </a:r>
            <a:r>
              <a:rPr lang="en-US" sz="2400" dirty="0"/>
              <a:t> </a:t>
            </a:r>
            <a:r>
              <a:rPr lang="en-US" sz="2400" dirty="0" err="1"/>
              <a:t>proces</a:t>
            </a:r>
            <a:r>
              <a:rPr lang="en-US" sz="2400" dirty="0"/>
              <a:t> </a:t>
            </a:r>
            <a:r>
              <a:rPr lang="en-US" sz="2400" dirty="0" err="1"/>
              <a:t>izolimi</a:t>
            </a:r>
            <a:r>
              <a:rPr lang="en-US" sz="2400" dirty="0"/>
              <a:t> </a:t>
            </a:r>
            <a:r>
              <a:rPr lang="en-US" sz="2400" dirty="0" err="1"/>
              <a:t>nga</a:t>
            </a:r>
            <a:r>
              <a:rPr lang="en-US" sz="2400" dirty="0"/>
              <a:t> </a:t>
            </a:r>
            <a:r>
              <a:rPr lang="en-US" sz="2400" dirty="0" err="1"/>
              <a:t>komuniteti</a:t>
            </a:r>
            <a:r>
              <a:rPr lang="en-US" sz="2400" dirty="0"/>
              <a:t>.  </a:t>
            </a:r>
            <a:r>
              <a:rPr lang="en-US" sz="2400" dirty="0" err="1"/>
              <a:t>Dënimi</a:t>
            </a:r>
            <a:r>
              <a:rPr lang="en-US" sz="2400" dirty="0"/>
              <a:t> </a:t>
            </a:r>
            <a:r>
              <a:rPr lang="en-US" sz="2400" dirty="0" err="1"/>
              <a:t>alternativ</a:t>
            </a:r>
            <a:r>
              <a:rPr lang="en-US" sz="2400" dirty="0"/>
              <a:t> </a:t>
            </a:r>
            <a:r>
              <a:rPr lang="en-US" sz="2400" dirty="0" err="1"/>
              <a:t>nuk</a:t>
            </a:r>
            <a:r>
              <a:rPr lang="en-US" sz="2400" dirty="0"/>
              <a:t> </a:t>
            </a:r>
            <a:r>
              <a:rPr lang="en-US" sz="2400" dirty="0" err="1"/>
              <a:t>duhet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trajtohet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një</a:t>
            </a:r>
            <a:r>
              <a:rPr lang="en-US" sz="2400" dirty="0"/>
              <a:t> </a:t>
            </a:r>
            <a:r>
              <a:rPr lang="en-US" sz="2400" dirty="0" err="1"/>
              <a:t>cedim</a:t>
            </a:r>
            <a:r>
              <a:rPr lang="en-US" sz="2400" dirty="0"/>
              <a:t> i </a:t>
            </a:r>
            <a:r>
              <a:rPr lang="en-US" sz="2400" dirty="0" err="1"/>
              <a:t>gabuar</a:t>
            </a:r>
            <a:r>
              <a:rPr lang="en-US" sz="2400" dirty="0"/>
              <a:t> </a:t>
            </a:r>
            <a:r>
              <a:rPr lang="en-US" sz="2400" dirty="0" err="1"/>
              <a:t>nga</a:t>
            </a:r>
            <a:r>
              <a:rPr lang="en-US" sz="2400" dirty="0"/>
              <a:t> </a:t>
            </a:r>
            <a:r>
              <a:rPr lang="en-US" sz="2400" dirty="0" err="1"/>
              <a:t>ashpërsia</a:t>
            </a:r>
            <a:r>
              <a:rPr lang="en-US" sz="2400" dirty="0"/>
              <a:t> e </a:t>
            </a:r>
            <a:r>
              <a:rPr lang="en-US" sz="2400" dirty="0" err="1"/>
              <a:t>reagimit</a:t>
            </a:r>
            <a:r>
              <a:rPr lang="en-US" sz="2400" dirty="0"/>
              <a:t> penal,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një</a:t>
            </a:r>
            <a:r>
              <a:rPr lang="en-US" sz="2400" dirty="0"/>
              <a:t> </a:t>
            </a:r>
            <a:r>
              <a:rPr lang="en-US" sz="2400" dirty="0" err="1"/>
              <a:t>zgjidhje</a:t>
            </a:r>
            <a:r>
              <a:rPr lang="en-US" sz="2400" dirty="0"/>
              <a:t> </a:t>
            </a:r>
            <a:r>
              <a:rPr lang="en-US" sz="2400" dirty="0" err="1"/>
              <a:t>për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rritur</a:t>
            </a:r>
            <a:r>
              <a:rPr lang="en-US" sz="2400" dirty="0"/>
              <a:t> </a:t>
            </a:r>
            <a:r>
              <a:rPr lang="en-US" sz="2400" dirty="0" err="1"/>
              <a:t>efektivitetin</a:t>
            </a:r>
            <a:r>
              <a:rPr lang="en-US" sz="2400" dirty="0"/>
              <a:t> e </a:t>
            </a:r>
            <a:r>
              <a:rPr lang="en-US" sz="2400" dirty="0" err="1"/>
              <a:t>dënimit</a:t>
            </a:r>
            <a:r>
              <a:rPr lang="en-US" sz="2400" dirty="0"/>
              <a:t> penal. Ai </a:t>
            </a:r>
            <a:r>
              <a:rPr lang="en-US" sz="2400" dirty="0" err="1"/>
              <a:t>nënkupton</a:t>
            </a:r>
            <a:r>
              <a:rPr lang="en-US" sz="2400" dirty="0"/>
              <a:t> </a:t>
            </a:r>
            <a:r>
              <a:rPr lang="en-US" sz="2400" dirty="0" err="1"/>
              <a:t>dhënien</a:t>
            </a:r>
            <a:r>
              <a:rPr lang="en-US" sz="2400" dirty="0"/>
              <a:t> e </a:t>
            </a:r>
            <a:r>
              <a:rPr lang="en-US" sz="2400" dirty="0" err="1"/>
              <a:t>një</a:t>
            </a:r>
            <a:r>
              <a:rPr lang="en-US" sz="2400" dirty="0"/>
              <a:t> </a:t>
            </a:r>
            <a:r>
              <a:rPr lang="en-US" sz="2400" dirty="0" err="1"/>
              <a:t>mundësie</a:t>
            </a:r>
            <a:r>
              <a:rPr lang="en-US" sz="2400" dirty="0"/>
              <a:t> </a:t>
            </a:r>
            <a:r>
              <a:rPr lang="en-US" sz="2400" dirty="0" err="1"/>
              <a:t>që</a:t>
            </a:r>
            <a:r>
              <a:rPr lang="en-US" sz="2400" dirty="0"/>
              <a:t> i </a:t>
            </a:r>
            <a:r>
              <a:rPr lang="en-US" sz="2400" dirty="0" err="1"/>
              <a:t>dënuari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përmirësohet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liri</a:t>
            </a:r>
            <a:r>
              <a:rPr lang="en-US" sz="2400" dirty="0"/>
              <a:t>, </a:t>
            </a:r>
            <a:r>
              <a:rPr lang="en-US" sz="2400" dirty="0" err="1"/>
              <a:t>pasi</a:t>
            </a:r>
            <a:r>
              <a:rPr lang="en-US" sz="2400" dirty="0"/>
              <a:t> </a:t>
            </a:r>
            <a:r>
              <a:rPr lang="en-US" sz="2400" dirty="0" err="1"/>
              <a:t>nëse</a:t>
            </a:r>
            <a:r>
              <a:rPr lang="en-US" sz="2400" dirty="0"/>
              <a:t> </a:t>
            </a:r>
            <a:r>
              <a:rPr lang="en-US" sz="2400" dirty="0" err="1"/>
              <a:t>ai</a:t>
            </a:r>
            <a:r>
              <a:rPr lang="en-US" sz="2400" dirty="0"/>
              <a:t> </a:t>
            </a:r>
            <a:r>
              <a:rPr lang="en-US" sz="2400" dirty="0" err="1"/>
              <a:t>gjatë</a:t>
            </a:r>
            <a:r>
              <a:rPr lang="en-US" sz="2400" dirty="0"/>
              <a:t> </a:t>
            </a:r>
            <a:r>
              <a:rPr lang="en-US" sz="2400" dirty="0" err="1" smtClean="0"/>
              <a:t>periudhës</a:t>
            </a:r>
            <a:r>
              <a:rPr lang="en-US" sz="2400" dirty="0" smtClean="0"/>
              <a:t> </a:t>
            </a:r>
            <a:r>
              <a:rPr lang="en-US" sz="2400" dirty="0" err="1"/>
              <a:t>së</a:t>
            </a:r>
            <a:r>
              <a:rPr lang="en-US" sz="2400" dirty="0"/>
              <a:t> </a:t>
            </a:r>
            <a:r>
              <a:rPr lang="en-US" sz="2400" dirty="0" err="1"/>
              <a:t>gjatë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kushtit</a:t>
            </a:r>
            <a:r>
              <a:rPr lang="en-US" sz="2400" dirty="0"/>
              <a:t> </a:t>
            </a:r>
            <a:r>
              <a:rPr lang="en-US" sz="2400" dirty="0" err="1"/>
              <a:t>shkel</a:t>
            </a:r>
            <a:r>
              <a:rPr lang="en-US" sz="2400" dirty="0"/>
              <a:t> </a:t>
            </a:r>
            <a:r>
              <a:rPr lang="en-US" sz="2400" dirty="0" err="1"/>
              <a:t>detyrimet</a:t>
            </a:r>
            <a:r>
              <a:rPr lang="en-US" sz="2400" dirty="0"/>
              <a:t> e </a:t>
            </a:r>
            <a:r>
              <a:rPr lang="en-US" sz="2400" dirty="0" err="1"/>
              <a:t>vëna</a:t>
            </a:r>
            <a:r>
              <a:rPr lang="en-US" sz="2400" dirty="0"/>
              <a:t> </a:t>
            </a:r>
            <a:r>
              <a:rPr lang="en-US" sz="2400" dirty="0" err="1"/>
              <a:t>ndaj</a:t>
            </a:r>
            <a:r>
              <a:rPr lang="en-US" sz="2400" dirty="0"/>
              <a:t> </a:t>
            </a:r>
            <a:r>
              <a:rPr lang="en-US" sz="2400" dirty="0" err="1"/>
              <a:t>tij</a:t>
            </a:r>
            <a:r>
              <a:rPr lang="en-US" sz="2400" dirty="0"/>
              <a:t>, </a:t>
            </a:r>
            <a:r>
              <a:rPr lang="en-US" sz="2400" dirty="0" err="1"/>
              <a:t>apo</a:t>
            </a:r>
            <a:r>
              <a:rPr lang="en-US" sz="2400" dirty="0"/>
              <a:t> </a:t>
            </a:r>
            <a:r>
              <a:rPr lang="en-US" sz="2400" dirty="0" err="1"/>
              <a:t>kryen</a:t>
            </a:r>
            <a:r>
              <a:rPr lang="en-US" sz="2400" dirty="0"/>
              <a:t> </a:t>
            </a:r>
            <a:r>
              <a:rPr lang="en-US" sz="2400" dirty="0" err="1"/>
              <a:t>një</a:t>
            </a:r>
            <a:r>
              <a:rPr lang="en-US" sz="2400" dirty="0"/>
              <a:t> </a:t>
            </a:r>
            <a:r>
              <a:rPr lang="en-US" sz="2400" dirty="0" err="1"/>
              <a:t>vepër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re </a:t>
            </a:r>
            <a:r>
              <a:rPr lang="en-US" sz="2400" dirty="0" err="1"/>
              <a:t>penale</a:t>
            </a:r>
            <a:r>
              <a:rPr lang="en-US" sz="2400" dirty="0"/>
              <a:t>, </a:t>
            </a:r>
            <a:r>
              <a:rPr lang="en-US" sz="2400" dirty="0" err="1"/>
              <a:t>vendimi</a:t>
            </a:r>
            <a:r>
              <a:rPr lang="en-US" sz="2400" dirty="0"/>
              <a:t> i </a:t>
            </a:r>
            <a:r>
              <a:rPr lang="en-US" sz="2400" dirty="0" err="1"/>
              <a:t>pezullimit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ekzekutimit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dënimit</a:t>
            </a:r>
            <a:r>
              <a:rPr lang="en-US" sz="2400" dirty="0"/>
              <a:t> me </a:t>
            </a:r>
            <a:r>
              <a:rPr lang="en-US" sz="2400" dirty="0" err="1"/>
              <a:t>burgim</a:t>
            </a:r>
            <a:r>
              <a:rPr lang="en-US" sz="2400" dirty="0"/>
              <a:t> </a:t>
            </a:r>
            <a:r>
              <a:rPr lang="en-US" sz="2400" dirty="0" err="1"/>
              <a:t>mund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revokohet</a:t>
            </a:r>
            <a:r>
              <a:rPr lang="en-US" sz="2400" dirty="0"/>
              <a:t>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ai</a:t>
            </a:r>
            <a:r>
              <a:rPr lang="en-US" sz="2400" dirty="0"/>
              <a:t> </a:t>
            </a:r>
            <a:r>
              <a:rPr lang="en-US" sz="2400" dirty="0" err="1"/>
              <a:t>detyrohet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vuajë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plotë</a:t>
            </a:r>
            <a:r>
              <a:rPr lang="en-US" sz="2400" dirty="0"/>
              <a:t> </a:t>
            </a:r>
            <a:r>
              <a:rPr lang="en-US" sz="2400" dirty="0" err="1"/>
              <a:t>dënimin</a:t>
            </a:r>
            <a:r>
              <a:rPr lang="en-US" sz="2400" dirty="0"/>
              <a:t> e </a:t>
            </a:r>
            <a:r>
              <a:rPr lang="en-US" sz="2400" dirty="0" err="1"/>
              <a:t>caktuar</a:t>
            </a:r>
            <a:r>
              <a:rPr lang="en-US" sz="2400" dirty="0"/>
              <a:t>, </a:t>
            </a:r>
            <a:r>
              <a:rPr lang="en-US" sz="2400" dirty="0" err="1"/>
              <a:t>bashkë</a:t>
            </a:r>
            <a:r>
              <a:rPr lang="en-US" sz="2400" dirty="0"/>
              <a:t> me </a:t>
            </a:r>
            <a:r>
              <a:rPr lang="en-US" sz="2400" dirty="0" err="1"/>
              <a:t>dënimin</a:t>
            </a:r>
            <a:r>
              <a:rPr lang="en-US" sz="2400" dirty="0"/>
              <a:t> </a:t>
            </a:r>
            <a:r>
              <a:rPr lang="en-US" sz="2400" dirty="0" err="1"/>
              <a:t>për</a:t>
            </a:r>
            <a:r>
              <a:rPr lang="en-US" sz="2400" dirty="0"/>
              <a:t> </a:t>
            </a:r>
            <a:r>
              <a:rPr lang="en-US" sz="2400" dirty="0" err="1"/>
              <a:t>veprën</a:t>
            </a:r>
            <a:r>
              <a:rPr lang="en-US" sz="2400" dirty="0"/>
              <a:t> e re. </a:t>
            </a:r>
            <a:r>
              <a:rPr lang="en-US" sz="2400" b="1" dirty="0" err="1"/>
              <a:t>Alternativat</a:t>
            </a:r>
            <a:r>
              <a:rPr lang="en-US" sz="2400" b="1" dirty="0"/>
              <a:t> e </a:t>
            </a:r>
            <a:r>
              <a:rPr lang="en-US" sz="2400" b="1" dirty="0" err="1"/>
              <a:t>dënimit</a:t>
            </a:r>
            <a:r>
              <a:rPr lang="en-US" sz="2400" b="1" dirty="0"/>
              <a:t> me </a:t>
            </a:r>
            <a:r>
              <a:rPr lang="en-US" sz="2400" b="1" dirty="0" err="1"/>
              <a:t>burgim</a:t>
            </a:r>
            <a:r>
              <a:rPr lang="en-US" sz="2400" b="1" dirty="0"/>
              <a:t> </a:t>
            </a:r>
            <a:r>
              <a:rPr lang="en-US" sz="2400" b="1" dirty="0" err="1"/>
              <a:t>nuk</a:t>
            </a:r>
            <a:r>
              <a:rPr lang="en-US" sz="2400" b="1" dirty="0"/>
              <a:t> </a:t>
            </a:r>
            <a:r>
              <a:rPr lang="en-US" sz="2400" b="1" dirty="0" err="1"/>
              <a:t>janë</a:t>
            </a:r>
            <a:r>
              <a:rPr lang="en-US" sz="2400" b="1" dirty="0"/>
              <a:t> </a:t>
            </a:r>
            <a:r>
              <a:rPr lang="en-US" sz="2400" b="1" dirty="0" err="1"/>
              <a:t>dënime</a:t>
            </a:r>
            <a:r>
              <a:rPr lang="en-US" sz="2400" b="1" dirty="0"/>
              <a:t> </a:t>
            </a:r>
            <a:r>
              <a:rPr lang="en-US" sz="2400" b="1" dirty="0" err="1"/>
              <a:t>të</a:t>
            </a:r>
            <a:r>
              <a:rPr lang="en-US" sz="2400" b="1" dirty="0"/>
              <a:t> </a:t>
            </a:r>
            <a:r>
              <a:rPr lang="en-US" sz="2400" b="1" dirty="0" err="1"/>
              <a:t>reja</a:t>
            </a:r>
            <a:r>
              <a:rPr lang="en-US" sz="2400" b="1" dirty="0"/>
              <a:t>, </a:t>
            </a:r>
            <a:r>
              <a:rPr lang="en-US" sz="2400" b="1" dirty="0" err="1"/>
              <a:t>pasi</a:t>
            </a:r>
            <a:r>
              <a:rPr lang="en-US" sz="2400" b="1" dirty="0"/>
              <a:t> </a:t>
            </a:r>
            <a:r>
              <a:rPr lang="en-US" sz="2400" b="1" dirty="0" err="1"/>
              <a:t>dënimi</a:t>
            </a:r>
            <a:r>
              <a:rPr lang="en-US" sz="2400" b="1" dirty="0"/>
              <a:t> </a:t>
            </a:r>
            <a:r>
              <a:rPr lang="en-US" sz="2400" b="1" dirty="0" err="1"/>
              <a:t>në</a:t>
            </a:r>
            <a:r>
              <a:rPr lang="en-US" sz="2400" b="1" dirty="0"/>
              <a:t> </a:t>
            </a:r>
            <a:r>
              <a:rPr lang="en-US" sz="2400" b="1" dirty="0" err="1"/>
              <a:t>rastin</a:t>
            </a:r>
            <a:r>
              <a:rPr lang="en-US" sz="2400" b="1" dirty="0"/>
              <a:t> </a:t>
            </a:r>
            <a:r>
              <a:rPr lang="en-US" sz="2400" b="1" dirty="0" err="1"/>
              <a:t>konkret</a:t>
            </a:r>
            <a:r>
              <a:rPr lang="en-US" sz="2400" b="1" dirty="0"/>
              <a:t> është </a:t>
            </a:r>
            <a:r>
              <a:rPr lang="en-US" sz="2400" b="1" dirty="0" err="1"/>
              <a:t>vetëm</a:t>
            </a:r>
            <a:r>
              <a:rPr lang="en-US" sz="2400" b="1" dirty="0"/>
              <a:t> </a:t>
            </a:r>
            <a:r>
              <a:rPr lang="en-US" sz="2400" b="1" dirty="0" err="1"/>
              <a:t>një</a:t>
            </a:r>
            <a:r>
              <a:rPr lang="en-US" sz="2400" b="1" dirty="0"/>
              <a:t>, </a:t>
            </a:r>
            <a:r>
              <a:rPr lang="en-US" sz="2400" b="1" dirty="0" err="1"/>
              <a:t>konkretisht</a:t>
            </a:r>
            <a:r>
              <a:rPr lang="en-US" sz="2400" b="1" dirty="0"/>
              <a:t> </a:t>
            </a:r>
            <a:r>
              <a:rPr lang="en-US" sz="2400" b="1" dirty="0" err="1"/>
              <a:t>dënimi</a:t>
            </a:r>
            <a:r>
              <a:rPr lang="en-US" sz="2400" b="1" dirty="0"/>
              <a:t> me </a:t>
            </a:r>
            <a:r>
              <a:rPr lang="en-US" sz="2400" b="1" dirty="0" err="1"/>
              <a:t>burgim</a:t>
            </a:r>
            <a:r>
              <a:rPr lang="en-US" sz="2400" dirty="0"/>
              <a:t>.</a:t>
            </a: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13063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135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446" y="949569"/>
            <a:ext cx="9957166" cy="4961653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Këto</a:t>
            </a:r>
            <a:r>
              <a:rPr lang="en-US" sz="2400" dirty="0"/>
              <a:t> </a:t>
            </a:r>
            <a:r>
              <a:rPr lang="en-US" sz="2400" dirty="0" err="1"/>
              <a:t>alternativa</a:t>
            </a:r>
            <a:r>
              <a:rPr lang="en-US" sz="2400" dirty="0"/>
              <a:t> </a:t>
            </a:r>
            <a:r>
              <a:rPr lang="en-US" sz="2400" dirty="0" err="1"/>
              <a:t>janë</a:t>
            </a:r>
            <a:r>
              <a:rPr lang="en-US" sz="2400" dirty="0"/>
              <a:t> </a:t>
            </a:r>
            <a:r>
              <a:rPr lang="en-US" sz="2400" dirty="0" err="1"/>
              <a:t>vetëm</a:t>
            </a:r>
            <a:r>
              <a:rPr lang="en-US" sz="2400" dirty="0"/>
              <a:t> forma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veçanta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vuajtjes</a:t>
            </a:r>
            <a:r>
              <a:rPr lang="en-US" sz="2400" dirty="0"/>
              <a:t> </a:t>
            </a:r>
            <a:r>
              <a:rPr lang="en-US" sz="2400" dirty="0" err="1"/>
              <a:t>së</a:t>
            </a:r>
            <a:r>
              <a:rPr lang="en-US" sz="2400" dirty="0"/>
              <a:t> </a:t>
            </a:r>
            <a:r>
              <a:rPr lang="en-US" sz="2400" dirty="0" err="1"/>
              <a:t>dënimit</a:t>
            </a:r>
            <a:r>
              <a:rPr lang="en-US" sz="2400" dirty="0"/>
              <a:t> me </a:t>
            </a:r>
            <a:r>
              <a:rPr lang="en-US" sz="2400" dirty="0" err="1"/>
              <a:t>burgim</a:t>
            </a:r>
            <a:r>
              <a:rPr lang="en-US" sz="2400" dirty="0"/>
              <a:t>,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cilat</a:t>
            </a:r>
            <a:r>
              <a:rPr lang="en-US" sz="2400" dirty="0"/>
              <a:t> </a:t>
            </a:r>
            <a:r>
              <a:rPr lang="en-US" sz="2400" dirty="0" err="1"/>
              <a:t>përshkruhen</a:t>
            </a:r>
            <a:r>
              <a:rPr lang="en-US" sz="2400" dirty="0"/>
              <a:t> </a:t>
            </a:r>
            <a:r>
              <a:rPr lang="en-US" sz="2400" dirty="0" err="1"/>
              <a:t>nga</a:t>
            </a:r>
            <a:r>
              <a:rPr lang="en-US" sz="2400" dirty="0"/>
              <a:t> </a:t>
            </a:r>
            <a:r>
              <a:rPr lang="en-US" sz="2400" dirty="0" err="1"/>
              <a:t>fleksibiliteti</a:t>
            </a:r>
            <a:r>
              <a:rPr lang="en-US" sz="2400" dirty="0"/>
              <a:t> (</a:t>
            </a:r>
            <a:r>
              <a:rPr lang="en-US" sz="2400" dirty="0" err="1"/>
              <a:t>për</a:t>
            </a:r>
            <a:r>
              <a:rPr lang="en-US" sz="2400" dirty="0"/>
              <a:t> </a:t>
            </a:r>
            <a:r>
              <a:rPr lang="en-US" sz="2400" dirty="0" err="1"/>
              <a:t>tju</a:t>
            </a:r>
            <a:r>
              <a:rPr lang="en-US" sz="2400" dirty="0"/>
              <a:t> </a:t>
            </a:r>
            <a:r>
              <a:rPr lang="en-US" sz="2400" dirty="0" err="1"/>
              <a:t>përshtatur</a:t>
            </a:r>
            <a:r>
              <a:rPr lang="en-US" sz="2400" dirty="0"/>
              <a:t> </a:t>
            </a:r>
            <a:r>
              <a:rPr lang="en-US" sz="2400" dirty="0" err="1"/>
              <a:t>nevojave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një</a:t>
            </a:r>
            <a:r>
              <a:rPr lang="en-US" sz="2400" dirty="0"/>
              <a:t> </a:t>
            </a:r>
            <a:r>
              <a:rPr lang="en-US" sz="2400" dirty="0" err="1"/>
              <a:t>rasti</a:t>
            </a:r>
            <a:r>
              <a:rPr lang="en-US" sz="2400" dirty="0"/>
              <a:t> </a:t>
            </a:r>
            <a:r>
              <a:rPr lang="en-US" sz="2400" dirty="0" err="1"/>
              <a:t>konkret</a:t>
            </a:r>
            <a:r>
              <a:rPr lang="en-US" sz="2400" dirty="0"/>
              <a:t>)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vendimin</a:t>
            </a:r>
            <a:r>
              <a:rPr lang="en-US" sz="2400" dirty="0"/>
              <a:t> e </a:t>
            </a:r>
            <a:r>
              <a:rPr lang="en-US" sz="2400" dirty="0" err="1"/>
              <a:t>caktimit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tyre</a:t>
            </a:r>
            <a:r>
              <a:rPr lang="en-US" sz="2400" dirty="0"/>
              <a:t> (</a:t>
            </a:r>
            <a:r>
              <a:rPr lang="en-US" sz="2400" dirty="0" err="1"/>
              <a:t>nisur</a:t>
            </a:r>
            <a:r>
              <a:rPr lang="en-US" sz="2400" dirty="0"/>
              <a:t> </a:t>
            </a:r>
            <a:r>
              <a:rPr lang="en-US" sz="2400" dirty="0" err="1"/>
              <a:t>nga</a:t>
            </a:r>
            <a:r>
              <a:rPr lang="en-US" sz="2400" dirty="0"/>
              <a:t> </a:t>
            </a:r>
            <a:r>
              <a:rPr lang="en-US" sz="2400" dirty="0" err="1"/>
              <a:t>lloji</a:t>
            </a:r>
            <a:r>
              <a:rPr lang="en-US" sz="2400" dirty="0"/>
              <a:t> i </a:t>
            </a:r>
            <a:r>
              <a:rPr lang="en-US" sz="2400" dirty="0" err="1"/>
              <a:t>detyrimeve</a:t>
            </a:r>
            <a:r>
              <a:rPr lang="en-US" sz="2400" dirty="0"/>
              <a:t> </a:t>
            </a:r>
            <a:r>
              <a:rPr lang="en-US" sz="2400" dirty="0" err="1"/>
              <a:t>që</a:t>
            </a:r>
            <a:r>
              <a:rPr lang="en-US" sz="2400" dirty="0"/>
              <a:t> </a:t>
            </a:r>
            <a:r>
              <a:rPr lang="en-US" sz="2400" dirty="0" err="1"/>
              <a:t>cakton</a:t>
            </a:r>
            <a:r>
              <a:rPr lang="en-US" sz="2400" dirty="0"/>
              <a:t> </a:t>
            </a:r>
            <a:r>
              <a:rPr lang="en-US" sz="2400" dirty="0" err="1"/>
              <a:t>Gjykata</a:t>
            </a:r>
            <a:r>
              <a:rPr lang="en-US" sz="2400" dirty="0"/>
              <a:t>( </a:t>
            </a:r>
            <a:r>
              <a:rPr lang="en-US" sz="2400" dirty="0" err="1"/>
              <a:t>ashtu</a:t>
            </a:r>
            <a:r>
              <a:rPr lang="en-US" sz="2400" dirty="0"/>
              <a:t> </a:t>
            </a:r>
            <a:r>
              <a:rPr lang="en-US" sz="2400" dirty="0" err="1"/>
              <a:t>edhe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drejtim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metodës</a:t>
            </a:r>
            <a:r>
              <a:rPr lang="en-US" sz="2400" dirty="0"/>
              <a:t> me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cilën</a:t>
            </a:r>
            <a:r>
              <a:rPr lang="en-US" sz="2400" dirty="0"/>
              <a:t> </a:t>
            </a:r>
            <a:r>
              <a:rPr lang="en-US" sz="2400" dirty="0" err="1"/>
              <a:t>realizohen</a:t>
            </a:r>
            <a:r>
              <a:rPr lang="en-US" sz="2400" dirty="0"/>
              <a:t> (</a:t>
            </a:r>
            <a:r>
              <a:rPr lang="en-US" sz="2400" dirty="0" err="1"/>
              <a:t>programet</a:t>
            </a:r>
            <a:r>
              <a:rPr lang="en-US" sz="2400" dirty="0"/>
              <a:t> e </a:t>
            </a:r>
            <a:r>
              <a:rPr lang="en-US" sz="2400" dirty="0" err="1"/>
              <a:t>ofruara</a:t>
            </a:r>
            <a:r>
              <a:rPr lang="en-US" sz="2400" dirty="0"/>
              <a:t> </a:t>
            </a:r>
            <a:r>
              <a:rPr lang="en-US" sz="2400" dirty="0" err="1"/>
              <a:t>nga</a:t>
            </a:r>
            <a:r>
              <a:rPr lang="en-US" sz="2400" dirty="0"/>
              <a:t> </a:t>
            </a:r>
            <a:r>
              <a:rPr lang="en-US" sz="2400" dirty="0" err="1"/>
              <a:t>Shërbimi</a:t>
            </a:r>
            <a:r>
              <a:rPr lang="en-US" sz="2400" dirty="0"/>
              <a:t> i </a:t>
            </a:r>
            <a:r>
              <a:rPr lang="en-US" sz="2400" dirty="0" err="1"/>
              <a:t>Provës</a:t>
            </a:r>
            <a:r>
              <a:rPr lang="en-US" sz="2400" dirty="0"/>
              <a:t>). </a:t>
            </a:r>
            <a:r>
              <a:rPr lang="en-US" sz="2400" dirty="0" err="1"/>
              <a:t>Qëllimi</a:t>
            </a:r>
            <a:r>
              <a:rPr lang="en-US" sz="2400" dirty="0"/>
              <a:t> i </a:t>
            </a:r>
            <a:r>
              <a:rPr lang="en-US" sz="2400" dirty="0" err="1"/>
              <a:t>masave</a:t>
            </a:r>
            <a:r>
              <a:rPr lang="en-US" sz="2400" dirty="0"/>
              <a:t> alternative është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reduktojë</a:t>
            </a:r>
            <a:r>
              <a:rPr lang="en-US" sz="2400" dirty="0"/>
              <a:t> </a:t>
            </a:r>
            <a:r>
              <a:rPr lang="en-US" sz="2400" dirty="0" err="1"/>
              <a:t>përfshirjen</a:t>
            </a:r>
            <a:r>
              <a:rPr lang="en-US" sz="2400" dirty="0"/>
              <a:t> e </a:t>
            </a:r>
            <a:r>
              <a:rPr lang="en-US" sz="2400" dirty="0" err="1"/>
              <a:t>individit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sistemin</a:t>
            </a:r>
            <a:r>
              <a:rPr lang="en-US" sz="2400" dirty="0"/>
              <a:t> e </a:t>
            </a:r>
            <a:r>
              <a:rPr lang="en-US" sz="2400" dirty="0" err="1"/>
              <a:t>drejtësisë</a:t>
            </a:r>
            <a:r>
              <a:rPr lang="en-US" sz="2400" dirty="0"/>
              <a:t> </a:t>
            </a:r>
            <a:r>
              <a:rPr lang="en-US" sz="2400" dirty="0" err="1"/>
              <a:t>penale</a:t>
            </a:r>
            <a:r>
              <a:rPr lang="en-US" sz="2400" dirty="0"/>
              <a:t>, duke i </a:t>
            </a:r>
            <a:r>
              <a:rPr lang="en-US" sz="2400" dirty="0" err="1"/>
              <a:t>shërbyer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më</a:t>
            </a:r>
            <a:r>
              <a:rPr lang="en-US" sz="2400" dirty="0"/>
              <a:t> </a:t>
            </a:r>
            <a:r>
              <a:rPr lang="en-US" sz="2400" dirty="0" err="1"/>
              <a:t>mirë</a:t>
            </a:r>
            <a:r>
              <a:rPr lang="en-US" sz="2400" dirty="0"/>
              <a:t> </a:t>
            </a:r>
            <a:r>
              <a:rPr lang="en-US" sz="2400" dirty="0" err="1"/>
              <a:t>asaj</a:t>
            </a:r>
            <a:r>
              <a:rPr lang="en-US" sz="2400" dirty="0"/>
              <a:t> </a:t>
            </a:r>
            <a:r>
              <a:rPr lang="en-US" sz="2400" dirty="0" err="1"/>
              <a:t>që</a:t>
            </a:r>
            <a:r>
              <a:rPr lang="en-US" sz="2400" dirty="0"/>
              <a:t> </a:t>
            </a:r>
            <a:r>
              <a:rPr lang="en-US" sz="2400" dirty="0" err="1"/>
              <a:t>quhet</a:t>
            </a:r>
            <a:r>
              <a:rPr lang="en-US" sz="2400" dirty="0"/>
              <a:t> </a:t>
            </a:r>
            <a:r>
              <a:rPr lang="en-US" sz="2400" dirty="0" err="1"/>
              <a:t>drejtësia</a:t>
            </a:r>
            <a:r>
              <a:rPr lang="en-US" sz="2400" dirty="0"/>
              <a:t> </a:t>
            </a:r>
            <a:r>
              <a:rPr lang="en-US" sz="2400" dirty="0" err="1"/>
              <a:t>restauruese</a:t>
            </a:r>
            <a:r>
              <a:rPr lang="en-US" sz="2400" dirty="0"/>
              <a:t>, e </a:t>
            </a:r>
            <a:r>
              <a:rPr lang="en-US" sz="2400" dirty="0" err="1"/>
              <a:t>cila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thelb</a:t>
            </a:r>
            <a:r>
              <a:rPr lang="en-US" sz="2400" dirty="0"/>
              <a:t> </a:t>
            </a:r>
            <a:r>
              <a:rPr lang="en-US" sz="2400" dirty="0" err="1"/>
              <a:t>nënkupton</a:t>
            </a:r>
            <a:r>
              <a:rPr lang="en-US" sz="2400" dirty="0"/>
              <a:t> </a:t>
            </a:r>
            <a:r>
              <a:rPr lang="en-US" sz="2400" dirty="0" err="1"/>
              <a:t>vendosjen</a:t>
            </a:r>
            <a:r>
              <a:rPr lang="en-US" sz="2400" dirty="0"/>
              <a:t> e </a:t>
            </a:r>
            <a:r>
              <a:rPr lang="en-US" sz="2400" dirty="0" err="1"/>
              <a:t>një</a:t>
            </a:r>
            <a:r>
              <a:rPr lang="en-US" sz="2400" dirty="0"/>
              <a:t> </a:t>
            </a:r>
            <a:r>
              <a:rPr lang="en-US" sz="2400" dirty="0" err="1"/>
              <a:t>ekuilibri</a:t>
            </a:r>
            <a:r>
              <a:rPr lang="en-US" sz="2400" dirty="0"/>
              <a:t> </a:t>
            </a:r>
            <a:r>
              <a:rPr lang="en-US" sz="2400" dirty="0" err="1"/>
              <a:t>ndërmjet</a:t>
            </a:r>
            <a:r>
              <a:rPr lang="en-US" sz="2400" dirty="0"/>
              <a:t> </a:t>
            </a:r>
            <a:r>
              <a:rPr lang="en-US" sz="2400" dirty="0" err="1"/>
              <a:t>interesave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shoqërisë</a:t>
            </a:r>
            <a:r>
              <a:rPr lang="en-US" sz="2400" dirty="0"/>
              <a:t> </a:t>
            </a:r>
            <a:r>
              <a:rPr lang="en-US" sz="2400" dirty="0" err="1"/>
              <a:t>për</a:t>
            </a:r>
            <a:r>
              <a:rPr lang="en-US" sz="2400" dirty="0"/>
              <a:t> </a:t>
            </a:r>
            <a:r>
              <a:rPr lang="en-US" sz="2400" dirty="0" err="1"/>
              <a:t>tu</a:t>
            </a:r>
            <a:r>
              <a:rPr lang="en-US" sz="2400" dirty="0"/>
              <a:t> </a:t>
            </a:r>
            <a:r>
              <a:rPr lang="en-US" sz="2400" dirty="0" err="1"/>
              <a:t>mbrojtjur</a:t>
            </a:r>
            <a:r>
              <a:rPr lang="en-US" sz="2400" dirty="0"/>
              <a:t> </a:t>
            </a:r>
            <a:r>
              <a:rPr lang="en-US" sz="2400" dirty="0" err="1"/>
              <a:t>nga</a:t>
            </a:r>
            <a:r>
              <a:rPr lang="en-US" sz="2400" dirty="0"/>
              <a:t> </a:t>
            </a:r>
            <a:r>
              <a:rPr lang="en-US" sz="2400" dirty="0" err="1"/>
              <a:t>kriminaliteti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interesave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autorit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veprës</a:t>
            </a:r>
            <a:r>
              <a:rPr lang="en-US" sz="2400" dirty="0"/>
              <a:t> </a:t>
            </a:r>
            <a:r>
              <a:rPr lang="en-US" sz="2400" dirty="0" err="1"/>
              <a:t>penale</a:t>
            </a:r>
            <a:r>
              <a:rPr lang="en-US" sz="2400" dirty="0"/>
              <a:t> </a:t>
            </a:r>
            <a:r>
              <a:rPr lang="en-US" sz="2400" dirty="0" err="1"/>
              <a:t>që</a:t>
            </a:r>
            <a:r>
              <a:rPr lang="en-US" sz="2400" dirty="0"/>
              <a:t> është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konflikt</a:t>
            </a:r>
            <a:r>
              <a:rPr lang="en-US" sz="2400" dirty="0"/>
              <a:t> me </a:t>
            </a:r>
            <a:r>
              <a:rPr lang="en-US" sz="2400" dirty="0" err="1"/>
              <a:t>ligjin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5465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 flipV="1">
            <a:off x="11353799" y="87923"/>
            <a:ext cx="45719" cy="27720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1646"/>
            <a:ext cx="10515600" cy="5315317"/>
          </a:xfrm>
        </p:spPr>
        <p:txBody>
          <a:bodyPr/>
          <a:lstStyle/>
          <a:p>
            <a:pPr algn="just"/>
            <a:endParaRPr lang="en-US" b="1" dirty="0" smtClean="0"/>
          </a:p>
          <a:p>
            <a:pPr algn="just"/>
            <a:endParaRPr lang="en-US" b="1" dirty="0"/>
          </a:p>
          <a:p>
            <a:pPr algn="just"/>
            <a:r>
              <a:rPr lang="en-US" b="1" dirty="0" err="1" smtClean="0"/>
              <a:t>Neni</a:t>
            </a:r>
            <a:r>
              <a:rPr lang="en-US" b="1" dirty="0" smtClean="0"/>
              <a:t> </a:t>
            </a:r>
            <a:r>
              <a:rPr lang="en-US" b="1" dirty="0"/>
              <a:t>57 i </a:t>
            </a:r>
            <a:r>
              <a:rPr lang="en-US" b="1" dirty="0" err="1"/>
              <a:t>K.Penal</a:t>
            </a:r>
            <a:r>
              <a:rPr lang="en-US" b="1" dirty="0"/>
              <a:t> </a:t>
            </a:r>
            <a:r>
              <a:rPr lang="en-US" b="1" dirty="0" err="1"/>
              <a:t>parashikon</a:t>
            </a:r>
            <a:r>
              <a:rPr lang="en-US" b="1" dirty="0"/>
              <a:t> se</a:t>
            </a:r>
            <a:r>
              <a:rPr lang="en-US" b="1" i="1" dirty="0"/>
              <a:t>:  </a:t>
            </a:r>
            <a:r>
              <a:rPr lang="en-US" i="1" dirty="0" err="1"/>
              <a:t>koha</a:t>
            </a:r>
            <a:r>
              <a:rPr lang="en-US" i="1" dirty="0"/>
              <a:t> e </a:t>
            </a:r>
            <a:r>
              <a:rPr lang="en-US" i="1" dirty="0" err="1"/>
              <a:t>paraburgimit</a:t>
            </a:r>
            <a:r>
              <a:rPr lang="en-US" i="1" dirty="0"/>
              <a:t> </a:t>
            </a:r>
            <a:r>
              <a:rPr lang="en-US" i="1" dirty="0" err="1"/>
              <a:t>llogaritet</a:t>
            </a:r>
            <a:r>
              <a:rPr lang="en-US" i="1" dirty="0"/>
              <a:t> </a:t>
            </a:r>
            <a:r>
              <a:rPr lang="en-US" i="1" dirty="0" err="1"/>
              <a:t>në</a:t>
            </a:r>
            <a:r>
              <a:rPr lang="en-US" i="1" dirty="0"/>
              <a:t> </a:t>
            </a:r>
            <a:r>
              <a:rPr lang="en-US" i="1" dirty="0" err="1"/>
              <a:t>dënimin</a:t>
            </a:r>
            <a:r>
              <a:rPr lang="en-US" i="1" dirty="0"/>
              <a:t> me </a:t>
            </a:r>
            <a:r>
              <a:rPr lang="en-US" i="1" dirty="0" err="1"/>
              <a:t>burgim</a:t>
            </a:r>
            <a:r>
              <a:rPr lang="en-US" i="1" dirty="0"/>
              <a:t> </a:t>
            </a:r>
            <a:r>
              <a:rPr lang="en-US" i="1" dirty="0" err="1"/>
              <a:t>ose</a:t>
            </a:r>
            <a:r>
              <a:rPr lang="en-US" i="1" dirty="0"/>
              <a:t> me </a:t>
            </a:r>
            <a:r>
              <a:rPr lang="en-US" i="1" dirty="0" err="1"/>
              <a:t>gjobë</a:t>
            </a:r>
            <a:r>
              <a:rPr lang="en-US" i="1" dirty="0"/>
              <a:t>, </a:t>
            </a:r>
            <a:r>
              <a:rPr lang="en-US" i="1" dirty="0" err="1"/>
              <a:t>si</a:t>
            </a:r>
            <a:r>
              <a:rPr lang="en-US" i="1" dirty="0"/>
              <a:t> </a:t>
            </a:r>
            <a:r>
              <a:rPr lang="en-US" i="1" dirty="0" err="1"/>
              <a:t>dhe</a:t>
            </a:r>
            <a:r>
              <a:rPr lang="en-US" i="1" dirty="0"/>
              <a:t> </a:t>
            </a:r>
            <a:r>
              <a:rPr lang="en-US" i="1" dirty="0" err="1"/>
              <a:t>në</a:t>
            </a:r>
            <a:r>
              <a:rPr lang="en-US" i="1" dirty="0"/>
              <a:t> </a:t>
            </a:r>
            <a:r>
              <a:rPr lang="en-US" i="1" dirty="0" err="1"/>
              <a:t>detyrimin</a:t>
            </a:r>
            <a:r>
              <a:rPr lang="en-US" i="1" dirty="0"/>
              <a:t> </a:t>
            </a:r>
            <a:r>
              <a:rPr lang="en-US" i="1" dirty="0" err="1"/>
              <a:t>për</a:t>
            </a:r>
            <a:r>
              <a:rPr lang="en-US" i="1" dirty="0"/>
              <a:t> </a:t>
            </a:r>
            <a:r>
              <a:rPr lang="en-US" i="1" dirty="0" err="1"/>
              <a:t>kryerjen</a:t>
            </a:r>
            <a:r>
              <a:rPr lang="en-US" i="1" dirty="0"/>
              <a:t> e </a:t>
            </a:r>
            <a:r>
              <a:rPr lang="en-US" i="1" dirty="0" err="1"/>
              <a:t>një</a:t>
            </a:r>
            <a:r>
              <a:rPr lang="en-US" i="1" dirty="0"/>
              <a:t> </a:t>
            </a:r>
            <a:r>
              <a:rPr lang="en-US" i="1" dirty="0" err="1"/>
              <a:t>pune</a:t>
            </a:r>
            <a:r>
              <a:rPr lang="en-US" i="1" dirty="0"/>
              <a:t> </a:t>
            </a:r>
            <a:r>
              <a:rPr lang="en-US" i="1" dirty="0" err="1"/>
              <a:t>në</a:t>
            </a:r>
            <a:r>
              <a:rPr lang="en-US" i="1" dirty="0"/>
              <a:t> </a:t>
            </a:r>
            <a:r>
              <a:rPr lang="en-US" i="1" dirty="0" err="1"/>
              <a:t>interes</a:t>
            </a:r>
            <a:r>
              <a:rPr lang="en-US" i="1" dirty="0"/>
              <a:t> </a:t>
            </a:r>
            <a:r>
              <a:rPr lang="en-US" i="1" dirty="0" err="1"/>
              <a:t>publik</a:t>
            </a:r>
            <a:r>
              <a:rPr lang="en-US" i="1" dirty="0"/>
              <a:t> </a:t>
            </a:r>
            <a:r>
              <a:rPr lang="en-US" i="1" dirty="0" err="1"/>
              <a:t>si</a:t>
            </a:r>
            <a:r>
              <a:rPr lang="en-US" i="1" dirty="0"/>
              <a:t> </a:t>
            </a:r>
            <a:r>
              <a:rPr lang="en-US" i="1" dirty="0" err="1"/>
              <a:t>më</a:t>
            </a:r>
            <a:r>
              <a:rPr lang="en-US" i="1" dirty="0"/>
              <a:t> </a:t>
            </a:r>
            <a:r>
              <a:rPr lang="en-US" i="1" dirty="0" err="1"/>
              <a:t>poshtë</a:t>
            </a:r>
            <a:r>
              <a:rPr lang="en-US" i="1" dirty="0"/>
              <a:t>: </a:t>
            </a:r>
            <a:r>
              <a:rPr lang="en-US" i="1" dirty="0" err="1"/>
              <a:t>Një</a:t>
            </a:r>
            <a:r>
              <a:rPr lang="en-US" i="1" dirty="0"/>
              <a:t> </a:t>
            </a:r>
            <a:r>
              <a:rPr lang="en-US" i="1" dirty="0" err="1"/>
              <a:t>ditë</a:t>
            </a:r>
            <a:r>
              <a:rPr lang="en-US" i="1" dirty="0"/>
              <a:t> </a:t>
            </a:r>
            <a:r>
              <a:rPr lang="en-US" i="1" dirty="0" err="1"/>
              <a:t>paraburgim</a:t>
            </a:r>
            <a:r>
              <a:rPr lang="en-US" i="1" dirty="0"/>
              <a:t> </a:t>
            </a:r>
            <a:r>
              <a:rPr lang="en-US" i="1" dirty="0" err="1"/>
              <a:t>baras</a:t>
            </a:r>
            <a:r>
              <a:rPr lang="en-US" i="1" dirty="0"/>
              <a:t> me </a:t>
            </a:r>
            <a:r>
              <a:rPr lang="en-US" i="1" dirty="0" err="1"/>
              <a:t>një</a:t>
            </a:r>
            <a:r>
              <a:rPr lang="en-US" i="1" dirty="0"/>
              <a:t> </a:t>
            </a:r>
            <a:r>
              <a:rPr lang="en-US" i="1" dirty="0" err="1"/>
              <a:t>ditë</a:t>
            </a:r>
            <a:r>
              <a:rPr lang="en-US" i="1" dirty="0"/>
              <a:t> e </a:t>
            </a:r>
            <a:r>
              <a:rPr lang="en-US" i="1" dirty="0" err="1"/>
              <a:t>gjysmë</a:t>
            </a:r>
            <a:r>
              <a:rPr lang="en-US" i="1" dirty="0"/>
              <a:t> </a:t>
            </a:r>
            <a:r>
              <a:rPr lang="en-US" i="1" dirty="0" err="1"/>
              <a:t>burgim</a:t>
            </a:r>
            <a:r>
              <a:rPr lang="en-US" i="1" dirty="0"/>
              <a:t>. </a:t>
            </a:r>
            <a:r>
              <a:rPr lang="en-US" i="1" dirty="0" err="1"/>
              <a:t>Një</a:t>
            </a:r>
            <a:r>
              <a:rPr lang="en-US" i="1" dirty="0"/>
              <a:t> </a:t>
            </a:r>
            <a:r>
              <a:rPr lang="en-US" i="1" dirty="0" err="1"/>
              <a:t>ditë</a:t>
            </a:r>
            <a:r>
              <a:rPr lang="en-US" i="1" dirty="0"/>
              <a:t> </a:t>
            </a:r>
            <a:r>
              <a:rPr lang="en-US" i="1" dirty="0" err="1"/>
              <a:t>paraburgim</a:t>
            </a:r>
            <a:r>
              <a:rPr lang="en-US" i="1" dirty="0"/>
              <a:t> </a:t>
            </a:r>
            <a:r>
              <a:rPr lang="en-US" i="1" dirty="0" err="1"/>
              <a:t>baras</a:t>
            </a:r>
            <a:r>
              <a:rPr lang="en-US" i="1" dirty="0"/>
              <a:t> me 5 </a:t>
            </a:r>
            <a:r>
              <a:rPr lang="en-US" i="1" dirty="0" err="1"/>
              <a:t>mijë</a:t>
            </a:r>
            <a:r>
              <a:rPr lang="en-US" i="1" dirty="0"/>
              <a:t> </a:t>
            </a:r>
            <a:r>
              <a:rPr lang="en-US" i="1" dirty="0" err="1"/>
              <a:t>lekë</a:t>
            </a:r>
            <a:r>
              <a:rPr lang="en-US" i="1" dirty="0"/>
              <a:t> </a:t>
            </a:r>
            <a:r>
              <a:rPr lang="en-US" i="1" dirty="0" err="1"/>
              <a:t>gjobë</a:t>
            </a:r>
            <a:r>
              <a:rPr lang="en-US" i="1" dirty="0"/>
              <a:t>. </a:t>
            </a:r>
            <a:r>
              <a:rPr lang="en-US" i="1" dirty="0" err="1"/>
              <a:t>Një</a:t>
            </a:r>
            <a:r>
              <a:rPr lang="en-US" i="1" dirty="0"/>
              <a:t> </a:t>
            </a:r>
            <a:r>
              <a:rPr lang="en-US" i="1" dirty="0" err="1"/>
              <a:t>ditë</a:t>
            </a:r>
            <a:r>
              <a:rPr lang="en-US" i="1" dirty="0"/>
              <a:t> </a:t>
            </a:r>
            <a:r>
              <a:rPr lang="en-US" i="1" dirty="0" err="1"/>
              <a:t>paraburgim</a:t>
            </a:r>
            <a:r>
              <a:rPr lang="en-US" i="1" dirty="0"/>
              <a:t> </a:t>
            </a:r>
            <a:r>
              <a:rPr lang="en-US" i="1" dirty="0" err="1"/>
              <a:t>baras</a:t>
            </a:r>
            <a:r>
              <a:rPr lang="en-US" i="1" dirty="0"/>
              <a:t> me </a:t>
            </a:r>
            <a:r>
              <a:rPr lang="en-US" i="1" dirty="0" err="1"/>
              <a:t>tetëmbëdhjetë</a:t>
            </a:r>
            <a:r>
              <a:rPr lang="en-US" i="1" dirty="0"/>
              <a:t> </a:t>
            </a:r>
            <a:r>
              <a:rPr lang="en-US" i="1" dirty="0" err="1"/>
              <a:t>orë</a:t>
            </a:r>
            <a:r>
              <a:rPr lang="en-US" i="1" dirty="0"/>
              <a:t> </a:t>
            </a:r>
            <a:r>
              <a:rPr lang="en-US" i="1" dirty="0" err="1"/>
              <a:t>pune</a:t>
            </a:r>
            <a:r>
              <a:rPr lang="en-US" i="1" dirty="0"/>
              <a:t> </a:t>
            </a:r>
            <a:r>
              <a:rPr lang="en-US" i="1" dirty="0" err="1"/>
              <a:t>në</a:t>
            </a:r>
            <a:r>
              <a:rPr lang="en-US" i="1" dirty="0"/>
              <a:t> </a:t>
            </a:r>
            <a:r>
              <a:rPr lang="en-US" i="1" dirty="0" err="1"/>
              <a:t>interes</a:t>
            </a:r>
            <a:r>
              <a:rPr lang="en-US" i="1" dirty="0"/>
              <a:t> </a:t>
            </a:r>
            <a:r>
              <a:rPr lang="en-US" i="1" dirty="0" err="1"/>
              <a:t>publik</a:t>
            </a:r>
            <a:r>
              <a:rPr lang="en-US" i="1" dirty="0"/>
              <a:t>. </a:t>
            </a:r>
            <a:r>
              <a:rPr lang="en-US" dirty="0" err="1"/>
              <a:t>Pra</a:t>
            </a:r>
            <a:r>
              <a:rPr lang="en-US" dirty="0"/>
              <a:t>,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këtë</a:t>
            </a:r>
            <a:r>
              <a:rPr lang="en-US" dirty="0"/>
              <a:t> </a:t>
            </a:r>
            <a:r>
              <a:rPr lang="en-US" dirty="0" err="1"/>
              <a:t>dispozitë</a:t>
            </a:r>
            <a:r>
              <a:rPr lang="en-US" dirty="0"/>
              <a:t> </a:t>
            </a:r>
            <a:r>
              <a:rPr lang="en-US" dirty="0" err="1"/>
              <a:t>materiale</a:t>
            </a:r>
            <a:r>
              <a:rPr lang="en-US" dirty="0"/>
              <a:t> </a:t>
            </a:r>
            <a:r>
              <a:rPr lang="en-US" dirty="0" err="1"/>
              <a:t>penale</a:t>
            </a:r>
            <a:r>
              <a:rPr lang="en-US" dirty="0"/>
              <a:t>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asnjë</a:t>
            </a:r>
            <a:r>
              <a:rPr lang="en-US" dirty="0"/>
              <a:t> </a:t>
            </a:r>
            <a:r>
              <a:rPr lang="en-US" dirty="0" err="1"/>
              <a:t>parashikim</a:t>
            </a:r>
            <a:r>
              <a:rPr lang="en-US" dirty="0"/>
              <a:t> </a:t>
            </a:r>
            <a:r>
              <a:rPr lang="en-US" dirty="0" err="1"/>
              <a:t>tjetër</a:t>
            </a:r>
            <a:r>
              <a:rPr lang="en-US" dirty="0"/>
              <a:t> </a:t>
            </a:r>
            <a:r>
              <a:rPr lang="en-US" dirty="0" err="1"/>
              <a:t>ligjor</a:t>
            </a:r>
            <a:r>
              <a:rPr lang="en-US" dirty="0"/>
              <a:t>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rregullohet</a:t>
            </a:r>
            <a:r>
              <a:rPr lang="en-US" dirty="0"/>
              <a:t> </a:t>
            </a:r>
            <a:r>
              <a:rPr lang="en-US" dirty="0" err="1"/>
              <a:t>konvertimi</a:t>
            </a:r>
            <a:r>
              <a:rPr lang="en-US" dirty="0"/>
              <a:t> i </a:t>
            </a:r>
            <a:r>
              <a:rPr lang="en-US" dirty="0" err="1"/>
              <a:t>dënimit</a:t>
            </a:r>
            <a:r>
              <a:rPr lang="en-US" dirty="0"/>
              <a:t> </a:t>
            </a:r>
            <a:r>
              <a:rPr lang="en-US" dirty="0" err="1"/>
              <a:t>alternativ</a:t>
            </a:r>
            <a:r>
              <a:rPr lang="en-US" dirty="0"/>
              <a:t>, </a:t>
            </a:r>
            <a:r>
              <a:rPr lang="en-US" dirty="0" err="1"/>
              <a:t>pezullimi</a:t>
            </a:r>
            <a:r>
              <a:rPr lang="en-US" dirty="0"/>
              <a:t> i </a:t>
            </a:r>
            <a:r>
              <a:rPr lang="en-US" dirty="0" err="1"/>
              <a:t>ekzekutimit</a:t>
            </a:r>
            <a:r>
              <a:rPr lang="en-US" dirty="0"/>
              <a:t> </a:t>
            </a:r>
            <a:r>
              <a:rPr lang="en-US" dirty="0" err="1" smtClean="0"/>
              <a:t>të</a:t>
            </a:r>
            <a:r>
              <a:rPr lang="en-US" dirty="0" smtClean="0"/>
              <a:t> </a:t>
            </a:r>
            <a:r>
              <a:rPr lang="en-US" dirty="0" err="1" smtClean="0"/>
              <a:t>dënimit</a:t>
            </a:r>
            <a:r>
              <a:rPr lang="en-US" dirty="0" smtClean="0"/>
              <a:t> </a:t>
            </a:r>
            <a:r>
              <a:rPr lang="en-US" dirty="0"/>
              <a:t>me </a:t>
            </a:r>
            <a:r>
              <a:rPr lang="en-US" dirty="0" err="1"/>
              <a:t>burgim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 smtClean="0"/>
              <a:t>vënia</a:t>
            </a:r>
            <a:r>
              <a:rPr lang="en-US" dirty="0" smtClean="0"/>
              <a:t> </a:t>
            </a:r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 smtClean="0"/>
              <a:t>provë</a:t>
            </a:r>
            <a:r>
              <a:rPr lang="en-US" dirty="0" smtClean="0"/>
              <a:t>, </a:t>
            </a:r>
            <a:r>
              <a:rPr lang="en-US" dirty="0" err="1"/>
              <a:t>në</a:t>
            </a:r>
            <a:r>
              <a:rPr lang="en-US" dirty="0"/>
              <a:t> </a:t>
            </a:r>
            <a:r>
              <a:rPr lang="en-US" dirty="0" err="1"/>
              <a:t>kohë</a:t>
            </a:r>
            <a:r>
              <a:rPr lang="en-US" dirty="0"/>
              <a:t> </a:t>
            </a:r>
            <a:r>
              <a:rPr lang="en-US" dirty="0" err="1"/>
              <a:t>dënimi</a:t>
            </a:r>
            <a:r>
              <a:rPr lang="en-US" dirty="0"/>
              <a:t> me </a:t>
            </a:r>
            <a:r>
              <a:rPr lang="en-US" dirty="0" err="1"/>
              <a:t>burgim</a:t>
            </a:r>
            <a:r>
              <a:rPr lang="en-US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81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7923"/>
            <a:ext cx="10515600" cy="32531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092" y="1116623"/>
            <a:ext cx="10087708" cy="541203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u="sng" dirty="0" err="1"/>
              <a:t>Neni</a:t>
            </a:r>
            <a:r>
              <a:rPr lang="en-US" sz="2400" u="sng" dirty="0"/>
              <a:t> 64 i </a:t>
            </a:r>
            <a:r>
              <a:rPr lang="en-US" sz="2400" u="sng" dirty="0" err="1"/>
              <a:t>K.Penal</a:t>
            </a:r>
            <a:r>
              <a:rPr lang="en-US" sz="2400" u="sng" dirty="0"/>
              <a:t> </a:t>
            </a:r>
            <a:r>
              <a:rPr lang="en-US" sz="2400" dirty="0" err="1"/>
              <a:t>nuk</a:t>
            </a:r>
            <a:r>
              <a:rPr lang="en-US" sz="2400" dirty="0"/>
              <a:t> e </a:t>
            </a:r>
            <a:r>
              <a:rPr lang="en-US" sz="2400" dirty="0" err="1"/>
              <a:t>parashikon</a:t>
            </a:r>
            <a:r>
              <a:rPr lang="en-US" sz="2400" dirty="0"/>
              <a:t> </a:t>
            </a:r>
            <a:r>
              <a:rPr lang="en-US" sz="2400" dirty="0" err="1"/>
              <a:t>situatën</a:t>
            </a:r>
            <a:r>
              <a:rPr lang="en-US" sz="2400" dirty="0"/>
              <a:t> </a:t>
            </a:r>
            <a:r>
              <a:rPr lang="en-US" sz="2400" dirty="0" err="1"/>
              <a:t>kur</a:t>
            </a:r>
            <a:r>
              <a:rPr lang="en-US" sz="2400" dirty="0"/>
              <a:t> i </a:t>
            </a:r>
            <a:r>
              <a:rPr lang="en-US" sz="2400" dirty="0" err="1"/>
              <a:t>dënuari</a:t>
            </a:r>
            <a:r>
              <a:rPr lang="en-US" sz="2400" dirty="0"/>
              <a:t> </a:t>
            </a:r>
            <a:r>
              <a:rPr lang="en-US" sz="2400" dirty="0" err="1"/>
              <a:t>ka</a:t>
            </a:r>
            <a:r>
              <a:rPr lang="en-US" sz="2400" dirty="0"/>
              <a:t> </a:t>
            </a:r>
            <a:r>
              <a:rPr lang="en-US" sz="2400" dirty="0" err="1"/>
              <a:t>qenë</a:t>
            </a:r>
            <a:r>
              <a:rPr lang="en-US" sz="2400" dirty="0"/>
              <a:t> i </a:t>
            </a:r>
            <a:r>
              <a:rPr lang="en-US" sz="2400" dirty="0" err="1"/>
              <a:t>vënë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provë</a:t>
            </a:r>
            <a:r>
              <a:rPr lang="en-US" sz="2400" dirty="0"/>
              <a:t> </a:t>
            </a:r>
            <a:r>
              <a:rPr lang="en-US" sz="2400" dirty="0" err="1"/>
              <a:t>gjatë</a:t>
            </a:r>
            <a:r>
              <a:rPr lang="en-US" sz="2400" dirty="0"/>
              <a:t> </a:t>
            </a:r>
            <a:r>
              <a:rPr lang="en-US" sz="2400" dirty="0" err="1"/>
              <a:t>kohës</a:t>
            </a:r>
            <a:r>
              <a:rPr lang="en-US" sz="2400" dirty="0"/>
              <a:t> </a:t>
            </a:r>
            <a:r>
              <a:rPr lang="en-US" sz="2400" dirty="0" err="1"/>
              <a:t>së</a:t>
            </a:r>
            <a:r>
              <a:rPr lang="en-US" sz="2400" dirty="0"/>
              <a:t> </a:t>
            </a:r>
            <a:r>
              <a:rPr lang="en-US" sz="2400" dirty="0" err="1"/>
              <a:t>dënimit</a:t>
            </a:r>
            <a:r>
              <a:rPr lang="en-US" sz="2400" dirty="0"/>
              <a:t> me </a:t>
            </a:r>
            <a:r>
              <a:rPr lang="en-US" sz="2400" dirty="0" err="1"/>
              <a:t>burgim</a:t>
            </a:r>
            <a:r>
              <a:rPr lang="en-US" sz="2400" dirty="0"/>
              <a:t>, </a:t>
            </a:r>
            <a:r>
              <a:rPr lang="en-US" sz="2400" dirty="0" err="1"/>
              <a:t>megjithatë</a:t>
            </a:r>
            <a:r>
              <a:rPr lang="en-US" sz="2400" dirty="0"/>
              <a:t> </a:t>
            </a:r>
            <a:r>
              <a:rPr lang="en-US" sz="2400" dirty="0" err="1"/>
              <a:t>neni</a:t>
            </a:r>
            <a:r>
              <a:rPr lang="en-US" sz="2400" dirty="0"/>
              <a:t> 64 i </a:t>
            </a:r>
            <a:r>
              <a:rPr lang="en-US" sz="2400" dirty="0" err="1"/>
              <a:t>K.Penal</a:t>
            </a:r>
            <a:r>
              <a:rPr lang="en-US" sz="2400" dirty="0"/>
              <a:t>, </a:t>
            </a:r>
            <a:r>
              <a:rPr lang="en-US" sz="2400" dirty="0" err="1"/>
              <a:t>shprehimisht</a:t>
            </a:r>
            <a:r>
              <a:rPr lang="en-US" sz="2400" dirty="0"/>
              <a:t> </a:t>
            </a:r>
            <a:r>
              <a:rPr lang="en-US" sz="2400" dirty="0" err="1"/>
              <a:t>citon</a:t>
            </a:r>
            <a:r>
              <a:rPr lang="en-US" sz="2400" dirty="0"/>
              <a:t> </a:t>
            </a:r>
            <a:r>
              <a:rPr lang="en-US" sz="2400" dirty="0" err="1"/>
              <a:t>ndër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tjera</a:t>
            </a:r>
            <a:r>
              <a:rPr lang="en-US" sz="2400" dirty="0"/>
              <a:t> se: </a:t>
            </a:r>
            <a:r>
              <a:rPr lang="en-US" sz="2400" i="1" dirty="0"/>
              <a:t>"... </a:t>
            </a:r>
            <a:r>
              <a:rPr lang="en-US" sz="2400" i="1" dirty="0" err="1"/>
              <a:t>Lirimi</a:t>
            </a:r>
            <a:r>
              <a:rPr lang="en-US" sz="2400" i="1" dirty="0"/>
              <a:t> me </a:t>
            </a:r>
            <a:r>
              <a:rPr lang="en-US" sz="2400" i="1" dirty="0" err="1"/>
              <a:t>kusht</a:t>
            </a:r>
            <a:r>
              <a:rPr lang="en-US" sz="2400" i="1" dirty="0"/>
              <a:t> </a:t>
            </a:r>
            <a:r>
              <a:rPr lang="en-US" sz="2400" i="1" dirty="0" err="1"/>
              <a:t>revokohet</a:t>
            </a:r>
            <a:r>
              <a:rPr lang="en-US" sz="2400" i="1" dirty="0"/>
              <a:t> </a:t>
            </a:r>
            <a:r>
              <a:rPr lang="en-US" sz="2400" i="1" dirty="0" err="1"/>
              <a:t>nga</a:t>
            </a:r>
            <a:r>
              <a:rPr lang="en-US" sz="2400" i="1" dirty="0"/>
              <a:t> </a:t>
            </a:r>
            <a:r>
              <a:rPr lang="en-US" sz="2400" i="1" dirty="0" err="1"/>
              <a:t>gjykata</a:t>
            </a:r>
            <a:r>
              <a:rPr lang="en-US" sz="2400" i="1" dirty="0"/>
              <a:t>, </a:t>
            </a:r>
            <a:r>
              <a:rPr lang="en-US" sz="2400" i="1" dirty="0" err="1"/>
              <a:t>kur</a:t>
            </a:r>
            <a:r>
              <a:rPr lang="en-US" sz="2400" i="1" dirty="0"/>
              <a:t> i </a:t>
            </a:r>
            <a:r>
              <a:rPr lang="en-US" sz="2400" i="1" dirty="0" err="1"/>
              <a:t>dënuari</a:t>
            </a:r>
            <a:r>
              <a:rPr lang="en-US" sz="2400" i="1" dirty="0"/>
              <a:t> </a:t>
            </a:r>
            <a:r>
              <a:rPr lang="en-US" sz="2400" i="1" dirty="0" err="1"/>
              <a:t>për</a:t>
            </a:r>
            <a:r>
              <a:rPr lang="en-US" sz="2400" i="1" dirty="0"/>
              <a:t> </a:t>
            </a:r>
            <a:r>
              <a:rPr lang="en-US" sz="2400" i="1" dirty="0" err="1"/>
              <a:t>një</a:t>
            </a:r>
            <a:r>
              <a:rPr lang="en-US" sz="2400" i="1" dirty="0"/>
              <a:t> </a:t>
            </a:r>
            <a:r>
              <a:rPr lang="en-US" sz="2400" i="1" dirty="0" err="1"/>
              <a:t>vepër</a:t>
            </a:r>
            <a:r>
              <a:rPr lang="en-US" sz="2400" i="1" dirty="0"/>
              <a:t> </a:t>
            </a:r>
            <a:r>
              <a:rPr lang="en-US" sz="2400" i="1" dirty="0" err="1"/>
              <a:t>penale</a:t>
            </a:r>
            <a:r>
              <a:rPr lang="en-US" sz="2400" i="1" dirty="0"/>
              <a:t> </a:t>
            </a:r>
            <a:r>
              <a:rPr lang="en-US" sz="2400" i="1" dirty="0" err="1"/>
              <a:t>të</a:t>
            </a:r>
            <a:r>
              <a:rPr lang="en-US" sz="2400" i="1" dirty="0"/>
              <a:t> </a:t>
            </a:r>
            <a:r>
              <a:rPr lang="en-US" sz="2400" i="1" dirty="0" err="1"/>
              <a:t>kryer</a:t>
            </a:r>
            <a:r>
              <a:rPr lang="en-US" sz="2400" i="1" dirty="0"/>
              <a:t> me </a:t>
            </a:r>
            <a:r>
              <a:rPr lang="en-US" sz="2400" i="1" dirty="0" err="1"/>
              <a:t>dashje</a:t>
            </a:r>
            <a:r>
              <a:rPr lang="en-US" sz="2400" i="1" dirty="0"/>
              <a:t>, </a:t>
            </a:r>
            <a:r>
              <a:rPr lang="en-US" sz="2400" i="1" dirty="0" err="1"/>
              <a:t>gjatë</a:t>
            </a:r>
            <a:r>
              <a:rPr lang="en-US" sz="2400" i="1" dirty="0"/>
              <a:t> </a:t>
            </a:r>
            <a:r>
              <a:rPr lang="en-US" sz="2400" i="1" dirty="0" err="1"/>
              <a:t>kohës</a:t>
            </a:r>
            <a:r>
              <a:rPr lang="en-US" sz="2400" i="1" dirty="0"/>
              <a:t> </a:t>
            </a:r>
            <a:r>
              <a:rPr lang="en-US" sz="2400" i="1" dirty="0" err="1"/>
              <a:t>së</a:t>
            </a:r>
            <a:r>
              <a:rPr lang="en-US" sz="2400" i="1" dirty="0"/>
              <a:t> </a:t>
            </a:r>
            <a:r>
              <a:rPr lang="en-US" sz="2400" i="1" dirty="0" err="1"/>
              <a:t>kushtit</a:t>
            </a:r>
            <a:r>
              <a:rPr lang="en-US" sz="2400" i="1" dirty="0"/>
              <a:t>, </a:t>
            </a:r>
            <a:r>
              <a:rPr lang="en-US" sz="2400" i="1" dirty="0" err="1"/>
              <a:t>kryen</a:t>
            </a:r>
            <a:r>
              <a:rPr lang="en-US" sz="2400" i="1" dirty="0"/>
              <a:t> </a:t>
            </a:r>
            <a:r>
              <a:rPr lang="en-US" sz="2400" i="1" dirty="0" err="1"/>
              <a:t>një</a:t>
            </a:r>
            <a:r>
              <a:rPr lang="en-US" sz="2400" i="1" dirty="0"/>
              <a:t> </a:t>
            </a:r>
            <a:r>
              <a:rPr lang="en-US" sz="2400" i="1" dirty="0" err="1"/>
              <a:t>vepër</a:t>
            </a:r>
            <a:r>
              <a:rPr lang="en-US" sz="2400" i="1" dirty="0"/>
              <a:t> </a:t>
            </a:r>
            <a:r>
              <a:rPr lang="en-US" sz="2400" i="1" dirty="0" err="1"/>
              <a:t>tjetër</a:t>
            </a:r>
            <a:r>
              <a:rPr lang="en-US" sz="2400" i="1" dirty="0"/>
              <a:t> </a:t>
            </a:r>
            <a:r>
              <a:rPr lang="en-US" sz="2400" i="1" dirty="0" err="1"/>
              <a:t>penale</a:t>
            </a:r>
            <a:r>
              <a:rPr lang="en-US" sz="2400" i="1" dirty="0"/>
              <a:t> me </a:t>
            </a:r>
            <a:r>
              <a:rPr lang="en-US" sz="2400" i="1" dirty="0" err="1"/>
              <a:t>dashje</a:t>
            </a:r>
            <a:r>
              <a:rPr lang="en-US" sz="2400" i="1" dirty="0"/>
              <a:t>, duke u </a:t>
            </a:r>
            <a:r>
              <a:rPr lang="en-US" sz="2400" i="1" dirty="0" err="1"/>
              <a:t>zbatuar</a:t>
            </a:r>
            <a:r>
              <a:rPr lang="en-US" sz="2400" i="1" dirty="0"/>
              <a:t> </a:t>
            </a:r>
            <a:r>
              <a:rPr lang="en-US" sz="2400" i="1" dirty="0" err="1"/>
              <a:t>dispozitat</a:t>
            </a:r>
            <a:r>
              <a:rPr lang="en-US" sz="2400" i="1" dirty="0"/>
              <a:t> </a:t>
            </a:r>
            <a:r>
              <a:rPr lang="en-US" sz="2400" i="1" dirty="0" err="1"/>
              <a:t>për</a:t>
            </a:r>
            <a:r>
              <a:rPr lang="en-US" sz="2400" i="1" dirty="0"/>
              <a:t> </a:t>
            </a:r>
            <a:r>
              <a:rPr lang="en-US" sz="2400" i="1" dirty="0" err="1"/>
              <a:t>bashkimin</a:t>
            </a:r>
            <a:r>
              <a:rPr lang="en-US" sz="2400" i="1" dirty="0"/>
              <a:t> e </a:t>
            </a:r>
            <a:r>
              <a:rPr lang="en-US" sz="2400" i="1" dirty="0" err="1"/>
              <a:t>dënimeve</a:t>
            </a:r>
            <a:r>
              <a:rPr lang="en-US" sz="2400" i="1" dirty="0"/>
              <a:t>. </a:t>
            </a:r>
            <a:r>
              <a:rPr lang="en-US" sz="2400" i="1" dirty="0" err="1"/>
              <a:t>Gjykata</a:t>
            </a:r>
            <a:r>
              <a:rPr lang="en-US" sz="2400" i="1" dirty="0"/>
              <a:t> e </a:t>
            </a:r>
            <a:r>
              <a:rPr lang="en-US" sz="2400" i="1" dirty="0" err="1"/>
              <a:t>urdhëron</a:t>
            </a:r>
            <a:r>
              <a:rPr lang="en-US" sz="2400" i="1" dirty="0"/>
              <a:t> </a:t>
            </a:r>
            <a:r>
              <a:rPr lang="en-US" sz="2400" i="1" dirty="0" err="1"/>
              <a:t>të</a:t>
            </a:r>
            <a:r>
              <a:rPr lang="en-US" sz="2400" i="1" dirty="0"/>
              <a:t> </a:t>
            </a:r>
            <a:r>
              <a:rPr lang="en-US" sz="2400" i="1" dirty="0" err="1"/>
              <a:t>dënuarin</a:t>
            </a:r>
            <a:r>
              <a:rPr lang="en-US" sz="2400" i="1" dirty="0"/>
              <a:t> </a:t>
            </a:r>
            <a:r>
              <a:rPr lang="en-US" sz="2400" i="1" dirty="0" err="1"/>
              <a:t>të</a:t>
            </a:r>
            <a:r>
              <a:rPr lang="en-US" sz="2400" i="1" dirty="0"/>
              <a:t> </a:t>
            </a:r>
            <a:r>
              <a:rPr lang="en-US" sz="2400" i="1" dirty="0" err="1"/>
              <a:t>mbajë</a:t>
            </a:r>
            <a:r>
              <a:rPr lang="en-US" sz="2400" i="1" dirty="0"/>
              <a:t> </a:t>
            </a:r>
            <a:r>
              <a:rPr lang="en-US" sz="2400" i="1" dirty="0" err="1"/>
              <a:t>kontakte</a:t>
            </a:r>
            <a:r>
              <a:rPr lang="en-US" sz="2400" i="1" dirty="0"/>
              <a:t> me </a:t>
            </a:r>
            <a:r>
              <a:rPr lang="en-US" sz="2400" i="1" dirty="0" err="1"/>
              <a:t>Shërbimin</a:t>
            </a:r>
            <a:r>
              <a:rPr lang="en-US" sz="2400" i="1" dirty="0"/>
              <a:t> e </a:t>
            </a:r>
            <a:r>
              <a:rPr lang="en-US" sz="2400" i="1" dirty="0" err="1"/>
              <a:t>Provës</a:t>
            </a:r>
            <a:r>
              <a:rPr lang="en-US" sz="2400" i="1" dirty="0"/>
              <a:t> </a:t>
            </a:r>
            <a:r>
              <a:rPr lang="en-US" sz="2400" i="1" dirty="0" err="1"/>
              <a:t>gjatë</a:t>
            </a:r>
            <a:r>
              <a:rPr lang="en-US" sz="2400" i="1" dirty="0"/>
              <a:t> </a:t>
            </a:r>
            <a:r>
              <a:rPr lang="en-US" sz="2400" i="1" dirty="0" err="1"/>
              <a:t>periudhës</a:t>
            </a:r>
            <a:r>
              <a:rPr lang="en-US" sz="2400" i="1" dirty="0"/>
              <a:t> </a:t>
            </a:r>
            <a:r>
              <a:rPr lang="en-US" sz="2400" i="1" dirty="0" err="1"/>
              <a:t>së</a:t>
            </a:r>
            <a:r>
              <a:rPr lang="en-US" sz="2400" i="1" dirty="0"/>
              <a:t> </a:t>
            </a:r>
            <a:r>
              <a:rPr lang="en-US" sz="2400" i="1" dirty="0" err="1"/>
              <a:t>provës</a:t>
            </a:r>
            <a:r>
              <a:rPr lang="en-US" sz="2400" i="1" dirty="0"/>
              <a:t> </a:t>
            </a:r>
            <a:r>
              <a:rPr lang="en-US" sz="2400" i="1" dirty="0" err="1"/>
              <a:t>dhe</a:t>
            </a:r>
            <a:r>
              <a:rPr lang="en-US" sz="2400" i="1" dirty="0"/>
              <a:t> </a:t>
            </a:r>
            <a:r>
              <a:rPr lang="en-US" sz="2400" i="1" dirty="0" err="1"/>
              <a:t>të</a:t>
            </a:r>
            <a:r>
              <a:rPr lang="en-US" sz="2400" i="1" dirty="0"/>
              <a:t> </a:t>
            </a:r>
            <a:r>
              <a:rPr lang="en-US" sz="2400" i="1" dirty="0" err="1"/>
              <a:t>përmbushë</a:t>
            </a:r>
            <a:r>
              <a:rPr lang="en-US" sz="2400" i="1" dirty="0"/>
              <a:t> </a:t>
            </a:r>
            <a:r>
              <a:rPr lang="en-US" sz="2400" i="1" dirty="0" err="1"/>
              <a:t>një</a:t>
            </a:r>
            <a:r>
              <a:rPr lang="en-US" sz="2400" i="1" dirty="0"/>
              <a:t> </a:t>
            </a:r>
            <a:r>
              <a:rPr lang="en-US" sz="2400" i="1" dirty="0" err="1"/>
              <a:t>ose</a:t>
            </a:r>
            <a:r>
              <a:rPr lang="en-US" sz="2400" i="1" dirty="0"/>
              <a:t> </a:t>
            </a:r>
            <a:r>
              <a:rPr lang="en-US" sz="2400" i="1" dirty="0" err="1"/>
              <a:t>disa</a:t>
            </a:r>
            <a:r>
              <a:rPr lang="en-US" sz="2400" i="1" dirty="0"/>
              <a:t> </a:t>
            </a:r>
            <a:r>
              <a:rPr lang="en-US" sz="2400" i="1" dirty="0" err="1"/>
              <a:t>nga</a:t>
            </a:r>
            <a:r>
              <a:rPr lang="en-US" sz="2400" i="1" dirty="0"/>
              <a:t> </a:t>
            </a:r>
            <a:r>
              <a:rPr lang="en-US" sz="2400" i="1" dirty="0" err="1"/>
              <a:t>detyrimet</a:t>
            </a:r>
            <a:r>
              <a:rPr lang="en-US" sz="2400" i="1" dirty="0"/>
              <a:t> e </a:t>
            </a:r>
            <a:r>
              <a:rPr lang="en-US" sz="2400" i="1" dirty="0" err="1"/>
              <a:t>parashikuara</a:t>
            </a:r>
            <a:r>
              <a:rPr lang="en-US" sz="2400" i="1" dirty="0"/>
              <a:t> </a:t>
            </a:r>
            <a:r>
              <a:rPr lang="en-US" sz="2400" i="1" dirty="0" err="1"/>
              <a:t>në</a:t>
            </a:r>
            <a:r>
              <a:rPr lang="en-US" sz="2400" i="1" dirty="0"/>
              <a:t> </a:t>
            </a:r>
            <a:r>
              <a:rPr lang="en-US" sz="2400" i="1" dirty="0" err="1"/>
              <a:t>nenin</a:t>
            </a:r>
            <a:r>
              <a:rPr lang="en-US" sz="2400" i="1" dirty="0"/>
              <a:t> 60 </a:t>
            </a:r>
            <a:r>
              <a:rPr lang="en-US" sz="2400" i="1" dirty="0" err="1"/>
              <a:t>të</a:t>
            </a:r>
            <a:r>
              <a:rPr lang="en-US" sz="2400" i="1" dirty="0"/>
              <a:t> </a:t>
            </a:r>
            <a:r>
              <a:rPr lang="en-US" sz="2400" i="1" dirty="0" err="1"/>
              <a:t>këtij</a:t>
            </a:r>
            <a:r>
              <a:rPr lang="en-US" sz="2400" i="1" dirty="0"/>
              <a:t> </a:t>
            </a:r>
            <a:r>
              <a:rPr lang="en-US" sz="2400" i="1" dirty="0" err="1"/>
              <a:t>Kodi</a:t>
            </a:r>
            <a:r>
              <a:rPr lang="en-US" sz="2400" i="1" dirty="0"/>
              <a:t>. </a:t>
            </a:r>
            <a:r>
              <a:rPr lang="en-US" sz="2400" b="1" i="1" dirty="0"/>
              <a:t>Kur i </a:t>
            </a:r>
            <a:r>
              <a:rPr lang="en-US" sz="2400" b="1" i="1" dirty="0" err="1"/>
              <a:t>dënuari</a:t>
            </a:r>
            <a:r>
              <a:rPr lang="en-US" sz="2400" b="1" i="1" dirty="0"/>
              <a:t> </a:t>
            </a:r>
            <a:r>
              <a:rPr lang="en-US" sz="2400" b="1" i="1" dirty="0" err="1"/>
              <a:t>nuk</a:t>
            </a:r>
            <a:r>
              <a:rPr lang="en-US" sz="2400" b="1" i="1" dirty="0"/>
              <a:t> </a:t>
            </a:r>
            <a:r>
              <a:rPr lang="en-US" sz="2400" b="1" i="1" dirty="0" err="1"/>
              <a:t>mban</a:t>
            </a:r>
            <a:r>
              <a:rPr lang="en-US" sz="2400" b="1" i="1" dirty="0"/>
              <a:t> </a:t>
            </a:r>
            <a:r>
              <a:rPr lang="en-US" sz="2400" b="1" i="1" dirty="0" err="1"/>
              <a:t>kontakte</a:t>
            </a:r>
            <a:r>
              <a:rPr lang="en-US" sz="2400" b="1" i="1" dirty="0"/>
              <a:t> me </a:t>
            </a:r>
            <a:r>
              <a:rPr lang="en-US" sz="2400" b="1" i="1" dirty="0" err="1"/>
              <a:t>Shërbimin</a:t>
            </a:r>
            <a:r>
              <a:rPr lang="en-US" sz="2400" b="1" i="1" dirty="0"/>
              <a:t> e </a:t>
            </a:r>
            <a:r>
              <a:rPr lang="en-US" sz="2400" b="1" i="1" dirty="0" err="1"/>
              <a:t>Provës</a:t>
            </a:r>
            <a:r>
              <a:rPr lang="en-US" sz="2400" b="1" i="1" dirty="0"/>
              <a:t> </a:t>
            </a:r>
            <a:r>
              <a:rPr lang="en-US" sz="2400" b="1" i="1" dirty="0" err="1"/>
              <a:t>ose</a:t>
            </a:r>
            <a:r>
              <a:rPr lang="en-US" sz="2400" b="1" i="1" dirty="0"/>
              <a:t> </a:t>
            </a:r>
            <a:r>
              <a:rPr lang="en-US" sz="2400" b="1" i="1" dirty="0" err="1"/>
              <a:t>kur</a:t>
            </a:r>
            <a:r>
              <a:rPr lang="en-US" sz="2400" b="1" i="1" dirty="0"/>
              <a:t> </a:t>
            </a:r>
            <a:r>
              <a:rPr lang="en-US" sz="2400" b="1" i="1" dirty="0" err="1"/>
              <a:t>nuk</a:t>
            </a:r>
            <a:r>
              <a:rPr lang="en-US" sz="2400" b="1" i="1" dirty="0"/>
              <a:t> i </a:t>
            </a:r>
            <a:r>
              <a:rPr lang="en-US" sz="2400" b="1" i="1" dirty="0" err="1"/>
              <a:t>përmbush</a:t>
            </a:r>
            <a:r>
              <a:rPr lang="en-US" sz="2400" b="1" i="1" dirty="0"/>
              <a:t> </a:t>
            </a:r>
            <a:r>
              <a:rPr lang="en-US" sz="2400" b="1" i="1" dirty="0" err="1"/>
              <a:t>detyrimet</a:t>
            </a:r>
            <a:r>
              <a:rPr lang="en-US" sz="2400" b="1" i="1" dirty="0"/>
              <a:t> e </a:t>
            </a:r>
            <a:r>
              <a:rPr lang="en-US" sz="2400" b="1" i="1" dirty="0" err="1"/>
              <a:t>parashikuara</a:t>
            </a:r>
            <a:r>
              <a:rPr lang="en-US" sz="2400" b="1" i="1" dirty="0"/>
              <a:t> </a:t>
            </a:r>
            <a:r>
              <a:rPr lang="en-US" sz="2400" b="1" i="1" dirty="0" err="1"/>
              <a:t>në</a:t>
            </a:r>
            <a:r>
              <a:rPr lang="en-US" sz="2400" b="1" i="1" dirty="0"/>
              <a:t> </a:t>
            </a:r>
            <a:r>
              <a:rPr lang="en-US" sz="2400" b="1" i="1" dirty="0" err="1"/>
              <a:t>nenin</a:t>
            </a:r>
            <a:r>
              <a:rPr lang="en-US" sz="2400" b="1" i="1" dirty="0"/>
              <a:t> 60 </a:t>
            </a:r>
            <a:r>
              <a:rPr lang="en-US" sz="2400" b="1" i="1" dirty="0" err="1"/>
              <a:t>të</a:t>
            </a:r>
            <a:r>
              <a:rPr lang="en-US" sz="2400" b="1" i="1" dirty="0"/>
              <a:t> </a:t>
            </a:r>
            <a:r>
              <a:rPr lang="en-US" sz="2400" b="1" i="1" dirty="0" err="1"/>
              <a:t>këtij</a:t>
            </a:r>
            <a:r>
              <a:rPr lang="en-US" sz="2400" b="1" i="1" dirty="0"/>
              <a:t> </a:t>
            </a:r>
            <a:r>
              <a:rPr lang="en-US" sz="2400" b="1" i="1" dirty="0" err="1"/>
              <a:t>Kodi</a:t>
            </a:r>
            <a:r>
              <a:rPr lang="en-US" sz="2400" b="1" i="1" dirty="0"/>
              <a:t>, </a:t>
            </a:r>
            <a:r>
              <a:rPr lang="en-US" sz="2400" b="1" i="1" dirty="0" err="1"/>
              <a:t>të</a:t>
            </a:r>
            <a:r>
              <a:rPr lang="en-US" sz="2400" b="1" i="1" dirty="0"/>
              <a:t> </a:t>
            </a:r>
            <a:r>
              <a:rPr lang="en-US" sz="2400" b="1" i="1" dirty="0" err="1"/>
              <a:t>urdhëruara</a:t>
            </a:r>
            <a:r>
              <a:rPr lang="en-US" sz="2400" b="1" i="1" dirty="0"/>
              <a:t> </a:t>
            </a:r>
            <a:r>
              <a:rPr lang="en-US" sz="2400" b="1" i="1" dirty="0" err="1"/>
              <a:t>nga</a:t>
            </a:r>
            <a:r>
              <a:rPr lang="en-US" sz="2400" b="1" i="1" dirty="0"/>
              <a:t> </a:t>
            </a:r>
            <a:r>
              <a:rPr lang="en-US" sz="2400" b="1" i="1" dirty="0" err="1"/>
              <a:t>gjykata</a:t>
            </a:r>
            <a:r>
              <a:rPr lang="en-US" sz="2400" b="1" i="1" dirty="0"/>
              <a:t>, </a:t>
            </a:r>
            <a:r>
              <a:rPr lang="en-US" sz="2400" b="1" i="1" dirty="0" err="1"/>
              <a:t>kjo</a:t>
            </a:r>
            <a:r>
              <a:rPr lang="en-US" sz="2400" b="1" i="1" dirty="0"/>
              <a:t> e </a:t>
            </a:r>
            <a:r>
              <a:rPr lang="en-US" sz="2400" b="1" i="1" dirty="0" err="1"/>
              <a:t>fundit</a:t>
            </a:r>
            <a:r>
              <a:rPr lang="en-US" sz="2400" b="1" i="1" dirty="0"/>
              <a:t> </a:t>
            </a:r>
            <a:r>
              <a:rPr lang="en-US" sz="2400" b="1" i="1" dirty="0" err="1"/>
              <a:t>vendos</a:t>
            </a:r>
            <a:r>
              <a:rPr lang="en-US" sz="2400" b="1" i="1" dirty="0"/>
              <a:t> </a:t>
            </a:r>
            <a:r>
              <a:rPr lang="en-US" sz="2400" b="1" i="1" dirty="0" err="1"/>
              <a:t>zëvendësimin</a:t>
            </a:r>
            <a:r>
              <a:rPr lang="en-US" sz="2400" b="1" i="1" dirty="0"/>
              <a:t> e </a:t>
            </a:r>
            <a:r>
              <a:rPr lang="en-US" sz="2400" b="1" i="1" dirty="0" err="1"/>
              <a:t>dënimit</a:t>
            </a:r>
            <a:r>
              <a:rPr lang="en-US" sz="2400" b="1" i="1" dirty="0"/>
              <a:t> </a:t>
            </a:r>
            <a:r>
              <a:rPr lang="en-US" sz="2400" b="1" i="1" dirty="0" err="1"/>
              <a:t>të</a:t>
            </a:r>
            <a:r>
              <a:rPr lang="en-US" sz="2400" b="1" i="1" dirty="0"/>
              <a:t> </a:t>
            </a:r>
            <a:r>
              <a:rPr lang="en-US" sz="2400" b="1" i="1" dirty="0" err="1"/>
              <a:t>parë</a:t>
            </a:r>
            <a:r>
              <a:rPr lang="en-US" sz="2400" b="1" i="1" dirty="0"/>
              <a:t> me </a:t>
            </a:r>
            <a:r>
              <a:rPr lang="en-US" sz="2400" b="1" i="1" dirty="0" err="1"/>
              <a:t>një</a:t>
            </a:r>
            <a:r>
              <a:rPr lang="en-US" sz="2400" b="1" i="1" dirty="0"/>
              <a:t> </a:t>
            </a:r>
            <a:r>
              <a:rPr lang="en-US" sz="2400" b="1" i="1" dirty="0" err="1"/>
              <a:t>dënim</a:t>
            </a:r>
            <a:r>
              <a:rPr lang="en-US" sz="2400" b="1" i="1" dirty="0"/>
              <a:t> </a:t>
            </a:r>
            <a:r>
              <a:rPr lang="en-US" sz="2400" b="1" i="1" dirty="0" err="1"/>
              <a:t>tjetër</a:t>
            </a:r>
            <a:r>
              <a:rPr lang="en-US" sz="2400" b="1" i="1" dirty="0"/>
              <a:t>, </a:t>
            </a:r>
            <a:r>
              <a:rPr lang="en-US" sz="2400" i="1" dirty="0" err="1"/>
              <a:t>zgjatjen</a:t>
            </a:r>
            <a:r>
              <a:rPr lang="en-US" sz="2400" i="1" dirty="0"/>
              <a:t> e </a:t>
            </a:r>
            <a:r>
              <a:rPr lang="en-US" sz="2400" i="1" dirty="0" err="1"/>
              <a:t>afatit</a:t>
            </a:r>
            <a:r>
              <a:rPr lang="en-US" sz="2400" i="1" dirty="0"/>
              <a:t> </a:t>
            </a:r>
            <a:r>
              <a:rPr lang="en-US" sz="2400" i="1" dirty="0" err="1"/>
              <a:t>të</a:t>
            </a:r>
            <a:r>
              <a:rPr lang="en-US" sz="2400" i="1" dirty="0"/>
              <a:t> </a:t>
            </a:r>
            <a:r>
              <a:rPr lang="en-US" sz="2400" i="1" dirty="0" err="1"/>
              <a:t>mbikëqyrjes</a:t>
            </a:r>
            <a:r>
              <a:rPr lang="en-US" sz="2400" i="1" dirty="0"/>
              <a:t> </a:t>
            </a:r>
            <a:r>
              <a:rPr lang="en-US" sz="2400" i="1" dirty="0" err="1"/>
              <a:t>gjatë</a:t>
            </a:r>
            <a:r>
              <a:rPr lang="en-US" sz="2400" i="1" dirty="0"/>
              <a:t> </a:t>
            </a:r>
            <a:r>
              <a:rPr lang="en-US" sz="2400" i="1" dirty="0" err="1"/>
              <a:t>periudhës</a:t>
            </a:r>
            <a:r>
              <a:rPr lang="en-US" sz="2400" i="1" dirty="0"/>
              <a:t> </a:t>
            </a:r>
            <a:r>
              <a:rPr lang="en-US" sz="2400" i="1" dirty="0" err="1"/>
              <a:t>së</a:t>
            </a:r>
            <a:r>
              <a:rPr lang="en-US" sz="2400" i="1" dirty="0"/>
              <a:t> </a:t>
            </a:r>
            <a:r>
              <a:rPr lang="en-US" sz="2400" i="1" dirty="0" err="1"/>
              <a:t>provës</a:t>
            </a:r>
            <a:r>
              <a:rPr lang="en-US" sz="2400" i="1" dirty="0"/>
              <a:t> </a:t>
            </a:r>
            <a:r>
              <a:rPr lang="en-US" sz="2400" i="1" dirty="0" err="1"/>
              <a:t>ose</a:t>
            </a:r>
            <a:r>
              <a:rPr lang="en-US" sz="2400" i="1" dirty="0"/>
              <a:t> </a:t>
            </a:r>
            <a:r>
              <a:rPr lang="en-US" sz="2400" i="1" dirty="0" err="1"/>
              <a:t>revokimin</a:t>
            </a:r>
            <a:r>
              <a:rPr lang="en-US" sz="2400" i="1" dirty="0"/>
              <a:t> e </a:t>
            </a:r>
            <a:r>
              <a:rPr lang="en-US" sz="2400" i="1" dirty="0" err="1"/>
              <a:t>vendimin</a:t>
            </a:r>
            <a:r>
              <a:rPr lang="en-US" sz="2400" i="1" dirty="0"/>
              <a:t> </a:t>
            </a:r>
            <a:r>
              <a:rPr lang="en-US" sz="2400" i="1" dirty="0" err="1"/>
              <a:t>për</a:t>
            </a:r>
            <a:r>
              <a:rPr lang="en-US" sz="2400" i="1" dirty="0"/>
              <a:t> </a:t>
            </a:r>
            <a:r>
              <a:rPr lang="en-US" sz="2400" i="1" dirty="0" err="1"/>
              <a:t>lirimin</a:t>
            </a:r>
            <a:r>
              <a:rPr lang="en-US" sz="2400" i="1" dirty="0"/>
              <a:t> para </a:t>
            </a:r>
            <a:r>
              <a:rPr lang="en-US" sz="2400" i="1" dirty="0" err="1"/>
              <a:t>kohe</a:t>
            </a:r>
            <a:r>
              <a:rPr lang="en-US" sz="2400" i="1" dirty="0"/>
              <a:t> me </a:t>
            </a:r>
            <a:r>
              <a:rPr lang="en-US" sz="2400" i="1" dirty="0" err="1"/>
              <a:t>kusht</a:t>
            </a:r>
            <a:r>
              <a:rPr lang="en-US" sz="2400" dirty="0"/>
              <a:t>."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192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 flipV="1">
            <a:off x="11353800" y="184638"/>
            <a:ext cx="67408" cy="1804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3338"/>
            <a:ext cx="10515600" cy="4963625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analizë</a:t>
            </a:r>
            <a:r>
              <a:rPr lang="en-US" sz="2400" dirty="0"/>
              <a:t> </a:t>
            </a:r>
            <a:r>
              <a:rPr lang="en-US" sz="2400" dirty="0" err="1"/>
              <a:t>qëllimore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kësaj</a:t>
            </a:r>
            <a:r>
              <a:rPr lang="en-US" sz="2400" dirty="0"/>
              <a:t> </a:t>
            </a:r>
            <a:r>
              <a:rPr lang="en-US" sz="2400" dirty="0" err="1"/>
              <a:t>dispozite</a:t>
            </a:r>
            <a:r>
              <a:rPr lang="en-US" sz="2400" dirty="0"/>
              <a:t>, </a:t>
            </a:r>
            <a:r>
              <a:rPr lang="en-US" sz="2400" dirty="0" err="1"/>
              <a:t>rezulton</a:t>
            </a:r>
            <a:r>
              <a:rPr lang="en-US" sz="2400" dirty="0"/>
              <a:t> se </a:t>
            </a:r>
            <a:r>
              <a:rPr lang="en-US" sz="2400" dirty="0" err="1"/>
              <a:t>ligjvënësi</a:t>
            </a:r>
            <a:r>
              <a:rPr lang="en-US" sz="2400" dirty="0"/>
              <a:t> </a:t>
            </a:r>
            <a:r>
              <a:rPr lang="en-US" sz="2400" dirty="0" err="1"/>
              <a:t>parashikon</a:t>
            </a:r>
            <a:r>
              <a:rPr lang="en-US" sz="2400" dirty="0"/>
              <a:t> se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çdo</a:t>
            </a:r>
            <a:r>
              <a:rPr lang="en-US" sz="2400" dirty="0"/>
              <a:t> </a:t>
            </a:r>
            <a:r>
              <a:rPr lang="en-US" sz="2400" dirty="0" err="1"/>
              <a:t>rast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ndërprerjes</a:t>
            </a:r>
            <a:r>
              <a:rPr lang="en-US" sz="2400" dirty="0"/>
              <a:t> </a:t>
            </a:r>
            <a:r>
              <a:rPr lang="en-US" sz="2400" dirty="0" err="1"/>
              <a:t>së</a:t>
            </a:r>
            <a:r>
              <a:rPr lang="en-US" sz="2400" dirty="0"/>
              <a:t> </a:t>
            </a:r>
            <a:r>
              <a:rPr lang="en-US" sz="2400" dirty="0" err="1"/>
              <a:t>periudhës</a:t>
            </a:r>
            <a:r>
              <a:rPr lang="en-US" sz="2400" dirty="0"/>
              <a:t> </a:t>
            </a:r>
            <a:r>
              <a:rPr lang="en-US" sz="2400" dirty="0" err="1"/>
              <a:t>së</a:t>
            </a:r>
            <a:r>
              <a:rPr lang="en-US" sz="2400" dirty="0"/>
              <a:t> </a:t>
            </a:r>
            <a:r>
              <a:rPr lang="en-US" sz="2400" dirty="0" err="1"/>
              <a:t>provës</a:t>
            </a:r>
            <a:r>
              <a:rPr lang="en-US" sz="2400" dirty="0"/>
              <a:t>, </a:t>
            </a:r>
            <a:r>
              <a:rPr lang="en-US" sz="2400" dirty="0" err="1"/>
              <a:t>nuk</a:t>
            </a:r>
            <a:r>
              <a:rPr lang="en-US" sz="2400" dirty="0"/>
              <a:t> do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ketë</a:t>
            </a:r>
            <a:r>
              <a:rPr lang="en-US" sz="2400" dirty="0"/>
              <a:t> </a:t>
            </a:r>
            <a:r>
              <a:rPr lang="en-US" sz="2400" dirty="0" err="1"/>
              <a:t>ndonjë</a:t>
            </a:r>
            <a:r>
              <a:rPr lang="en-US" sz="2400" dirty="0"/>
              <a:t> </a:t>
            </a:r>
            <a:r>
              <a:rPr lang="en-US" sz="2400" dirty="0" err="1"/>
              <a:t>përllogaritje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kohës</a:t>
            </a:r>
            <a:r>
              <a:rPr lang="en-US" sz="2400" dirty="0"/>
              <a:t> </a:t>
            </a:r>
            <a:r>
              <a:rPr lang="en-US" sz="2400" dirty="0" err="1"/>
              <a:t>së</a:t>
            </a:r>
            <a:r>
              <a:rPr lang="en-US" sz="2400" dirty="0"/>
              <a:t> </a:t>
            </a:r>
            <a:r>
              <a:rPr lang="en-US" sz="2400" dirty="0" err="1"/>
              <a:t>provës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masën</a:t>
            </a:r>
            <a:r>
              <a:rPr lang="en-US" sz="2400" dirty="0"/>
              <a:t> e </a:t>
            </a:r>
            <a:r>
              <a:rPr lang="en-US" sz="2400" dirty="0" err="1"/>
              <a:t>dënimit</a:t>
            </a:r>
            <a:r>
              <a:rPr lang="en-US" sz="2400" dirty="0"/>
              <a:t> me </a:t>
            </a:r>
            <a:r>
              <a:rPr lang="en-US" sz="2400" dirty="0" err="1"/>
              <a:t>burgim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mbetur</a:t>
            </a:r>
            <a:r>
              <a:rPr lang="en-US" sz="2400" dirty="0"/>
              <a:t> </a:t>
            </a:r>
            <a:r>
              <a:rPr lang="en-US" sz="2400" dirty="0" err="1"/>
              <a:t>për</a:t>
            </a:r>
            <a:r>
              <a:rPr lang="en-US" sz="2400" dirty="0"/>
              <a:t> </a:t>
            </a:r>
            <a:r>
              <a:rPr lang="en-US" sz="2400" dirty="0" err="1"/>
              <a:t>t'u</a:t>
            </a:r>
            <a:r>
              <a:rPr lang="en-US" sz="2400" dirty="0"/>
              <a:t> </a:t>
            </a:r>
            <a:r>
              <a:rPr lang="en-US" sz="2400" dirty="0" err="1"/>
              <a:t>vuajtur</a:t>
            </a:r>
            <a:r>
              <a:rPr lang="en-US" sz="2400" dirty="0"/>
              <a:t>,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rast</a:t>
            </a:r>
            <a:r>
              <a:rPr lang="en-US" sz="2400" dirty="0"/>
              <a:t> se do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piqen</a:t>
            </a:r>
            <a:r>
              <a:rPr lang="en-US" sz="2400" dirty="0"/>
              <a:t> </a:t>
            </a:r>
            <a:r>
              <a:rPr lang="en-US" sz="2400" dirty="0" err="1"/>
              <a:t>kriteret</a:t>
            </a:r>
            <a:r>
              <a:rPr lang="en-US" sz="2400" dirty="0"/>
              <a:t> </a:t>
            </a:r>
            <a:r>
              <a:rPr lang="en-US" sz="2400" dirty="0" err="1"/>
              <a:t>për</a:t>
            </a:r>
            <a:r>
              <a:rPr lang="en-US" sz="2400" dirty="0"/>
              <a:t> </a:t>
            </a:r>
            <a:r>
              <a:rPr lang="en-US" sz="2400" dirty="0" err="1"/>
              <a:t>tu</a:t>
            </a:r>
            <a:r>
              <a:rPr lang="en-US" sz="2400" dirty="0"/>
              <a:t> </a:t>
            </a:r>
            <a:r>
              <a:rPr lang="en-US" sz="2400" dirty="0" err="1"/>
              <a:t>vuajtur</a:t>
            </a:r>
            <a:r>
              <a:rPr lang="en-US" sz="2400" dirty="0"/>
              <a:t> </a:t>
            </a:r>
            <a:r>
              <a:rPr lang="en-US" sz="2400" dirty="0" err="1"/>
              <a:t>fizikisht</a:t>
            </a:r>
            <a:r>
              <a:rPr lang="en-US" sz="2400" dirty="0"/>
              <a:t> </a:t>
            </a:r>
            <a:r>
              <a:rPr lang="en-US" sz="2400" dirty="0" err="1"/>
              <a:t>dënimi</a:t>
            </a:r>
            <a:r>
              <a:rPr lang="en-US" sz="2400" dirty="0"/>
              <a:t> me </a:t>
            </a:r>
            <a:r>
              <a:rPr lang="en-US" sz="2400" dirty="0" err="1"/>
              <a:t>burgim</a:t>
            </a:r>
            <a:r>
              <a:rPr lang="en-US" sz="2400" dirty="0"/>
              <a:t>, </a:t>
            </a:r>
            <a:r>
              <a:rPr lang="en-US" sz="2400" dirty="0" err="1"/>
              <a:t>koha</a:t>
            </a:r>
            <a:r>
              <a:rPr lang="en-US" sz="2400" dirty="0"/>
              <a:t> </a:t>
            </a:r>
            <a:r>
              <a:rPr lang="en-US" sz="2400" dirty="0" err="1"/>
              <a:t>që</a:t>
            </a:r>
            <a:r>
              <a:rPr lang="en-US" sz="2400" dirty="0"/>
              <a:t> do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vuhet</a:t>
            </a:r>
            <a:r>
              <a:rPr lang="en-US" sz="2400" dirty="0"/>
              <a:t> është </a:t>
            </a:r>
            <a:r>
              <a:rPr lang="en-US" sz="2400" dirty="0" err="1"/>
              <a:t>ajo</a:t>
            </a:r>
            <a:r>
              <a:rPr lang="en-US" sz="2400" dirty="0"/>
              <a:t> e </a:t>
            </a:r>
            <a:r>
              <a:rPr lang="en-US" sz="2400" dirty="0" err="1"/>
              <a:t>mbetur</a:t>
            </a:r>
            <a:r>
              <a:rPr lang="en-US" sz="2400" dirty="0"/>
              <a:t>. I </a:t>
            </a:r>
            <a:r>
              <a:rPr lang="en-US" sz="2400" dirty="0" err="1"/>
              <a:t>njëjti</a:t>
            </a:r>
            <a:r>
              <a:rPr lang="en-US" sz="2400" dirty="0"/>
              <a:t> </a:t>
            </a:r>
            <a:r>
              <a:rPr lang="en-US" sz="2400" dirty="0" err="1"/>
              <a:t>interpretim</a:t>
            </a:r>
            <a:r>
              <a:rPr lang="en-US" sz="2400" dirty="0"/>
              <a:t> </a:t>
            </a:r>
            <a:r>
              <a:rPr lang="en-US" sz="2400" dirty="0" err="1"/>
              <a:t>duhet</a:t>
            </a:r>
            <a:r>
              <a:rPr lang="en-US" sz="2400" dirty="0"/>
              <a:t> </a:t>
            </a:r>
            <a:r>
              <a:rPr lang="en-US" sz="2400" dirty="0" err="1"/>
              <a:t>ti</a:t>
            </a:r>
            <a:r>
              <a:rPr lang="en-US" sz="2400" dirty="0"/>
              <a:t> </a:t>
            </a:r>
            <a:r>
              <a:rPr lang="en-US" sz="2400" dirty="0" err="1"/>
              <a:t>jepet</a:t>
            </a:r>
            <a:r>
              <a:rPr lang="en-US" sz="2400" dirty="0"/>
              <a:t> </a:t>
            </a:r>
            <a:r>
              <a:rPr lang="en-US" sz="2400" dirty="0" err="1"/>
              <a:t>edhe</a:t>
            </a:r>
            <a:r>
              <a:rPr lang="en-US" sz="2400" dirty="0"/>
              <a:t> </a:t>
            </a:r>
            <a:r>
              <a:rPr lang="en-US" sz="2400" dirty="0" err="1"/>
              <a:t>rastit</a:t>
            </a:r>
            <a:r>
              <a:rPr lang="en-US" sz="2400" dirty="0"/>
              <a:t> </a:t>
            </a:r>
            <a:r>
              <a:rPr lang="en-US" sz="2400" dirty="0" err="1"/>
              <a:t>kur</a:t>
            </a:r>
            <a:r>
              <a:rPr lang="en-US" sz="2400" dirty="0"/>
              <a:t> i </a:t>
            </a:r>
            <a:r>
              <a:rPr lang="en-US" sz="2400" dirty="0" err="1"/>
              <a:t>liruari</a:t>
            </a:r>
            <a:r>
              <a:rPr lang="en-US" sz="2400" dirty="0"/>
              <a:t> me </a:t>
            </a:r>
            <a:r>
              <a:rPr lang="en-US" sz="2400" dirty="0" err="1"/>
              <a:t>kusht</a:t>
            </a:r>
            <a:r>
              <a:rPr lang="en-US" sz="2400" dirty="0"/>
              <a:t> </a:t>
            </a:r>
            <a:r>
              <a:rPr lang="en-US" sz="2400" dirty="0" err="1"/>
              <a:t>dhe</a:t>
            </a:r>
            <a:r>
              <a:rPr lang="en-US" sz="2400" dirty="0"/>
              <a:t> i </a:t>
            </a:r>
            <a:r>
              <a:rPr lang="en-US" sz="2400" dirty="0" err="1"/>
              <a:t>vënë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provë</a:t>
            </a:r>
            <a:r>
              <a:rPr lang="en-US" sz="2400" dirty="0"/>
              <a:t>,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bazë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vendimit</a:t>
            </a:r>
            <a:r>
              <a:rPr lang="en-US" sz="2400" dirty="0"/>
              <a:t> penal </a:t>
            </a:r>
            <a:r>
              <a:rPr lang="en-US" sz="2400" dirty="0" err="1"/>
              <a:t>gjyqësor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formës</a:t>
            </a:r>
            <a:r>
              <a:rPr lang="en-US" sz="2400" dirty="0"/>
              <a:t> </a:t>
            </a:r>
            <a:r>
              <a:rPr lang="en-US" sz="2400" dirty="0" err="1"/>
              <a:t>së</a:t>
            </a:r>
            <a:r>
              <a:rPr lang="en-US" sz="2400" dirty="0"/>
              <a:t> </a:t>
            </a:r>
            <a:r>
              <a:rPr lang="en-US" sz="2400" dirty="0" err="1"/>
              <a:t>prerë</a:t>
            </a:r>
            <a:r>
              <a:rPr lang="en-US" sz="2400" dirty="0"/>
              <a:t> </a:t>
            </a:r>
            <a:r>
              <a:rPr lang="en-US" sz="2400" dirty="0" err="1"/>
              <a:t>duhet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kthehet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burg, </a:t>
            </a:r>
            <a:r>
              <a:rPr lang="en-US" sz="2400" dirty="0" err="1"/>
              <a:t>pasi</a:t>
            </a:r>
            <a:r>
              <a:rPr lang="en-US" sz="2400" dirty="0"/>
              <a:t> </a:t>
            </a:r>
            <a:r>
              <a:rPr lang="en-US" sz="2400" dirty="0" err="1"/>
              <a:t>ai</a:t>
            </a:r>
            <a:r>
              <a:rPr lang="en-US" sz="2400" dirty="0"/>
              <a:t> </a:t>
            </a:r>
            <a:r>
              <a:rPr lang="en-US" sz="2400" dirty="0" err="1"/>
              <a:t>nuk</a:t>
            </a:r>
            <a:r>
              <a:rPr lang="en-US" sz="2400" dirty="0"/>
              <a:t> </a:t>
            </a:r>
            <a:r>
              <a:rPr lang="en-US" sz="2400" dirty="0" err="1"/>
              <a:t>duhet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ishte</a:t>
            </a:r>
            <a:r>
              <a:rPr lang="en-US" sz="2400" dirty="0"/>
              <a:t> </a:t>
            </a:r>
            <a:r>
              <a:rPr lang="en-US" sz="2400" dirty="0" err="1"/>
              <a:t>liruar</a:t>
            </a:r>
            <a:r>
              <a:rPr lang="en-US" sz="2400" dirty="0"/>
              <a:t> </a:t>
            </a:r>
            <a:r>
              <a:rPr lang="en-US" sz="2400" dirty="0" err="1"/>
              <a:t>prej</a:t>
            </a:r>
            <a:r>
              <a:rPr lang="en-US" sz="2400" dirty="0"/>
              <a:t> </a:t>
            </a:r>
            <a:r>
              <a:rPr lang="en-US" sz="2400" dirty="0" err="1"/>
              <a:t>aty</a:t>
            </a:r>
            <a:r>
              <a:rPr lang="en-US" sz="2400" dirty="0"/>
              <a:t>. </a:t>
            </a:r>
            <a:r>
              <a:rPr lang="en-US" sz="2400" dirty="0" err="1"/>
              <a:t>Për</a:t>
            </a:r>
            <a:r>
              <a:rPr lang="en-US" sz="2400" dirty="0"/>
              <a:t> </a:t>
            </a:r>
            <a:r>
              <a:rPr lang="en-US" sz="2400" dirty="0" err="1"/>
              <a:t>këto</a:t>
            </a:r>
            <a:r>
              <a:rPr lang="en-US" sz="2400" dirty="0"/>
              <a:t> </a:t>
            </a:r>
            <a:r>
              <a:rPr lang="en-US" sz="2400" dirty="0" err="1"/>
              <a:t>arsye</a:t>
            </a:r>
            <a:r>
              <a:rPr lang="en-US" sz="2400" dirty="0"/>
              <a:t>, </a:t>
            </a:r>
            <a:r>
              <a:rPr lang="en-US" sz="2400" dirty="0" err="1"/>
              <a:t>vuajtja</a:t>
            </a:r>
            <a:r>
              <a:rPr lang="en-US" sz="2400" dirty="0"/>
              <a:t> e </a:t>
            </a:r>
            <a:r>
              <a:rPr lang="en-US" sz="2400" dirty="0" err="1"/>
              <a:t>dënimit</a:t>
            </a:r>
            <a:r>
              <a:rPr lang="en-US" sz="2400" dirty="0"/>
              <a:t> me </a:t>
            </a:r>
            <a:r>
              <a:rPr lang="en-US" sz="2400" dirty="0" err="1"/>
              <a:t>burgim</a:t>
            </a:r>
            <a:r>
              <a:rPr lang="en-US" sz="2400" dirty="0"/>
              <a:t> </a:t>
            </a:r>
            <a:r>
              <a:rPr lang="en-US" sz="2400" dirty="0" err="1"/>
              <a:t>fizikisht</a:t>
            </a:r>
            <a:r>
              <a:rPr lang="en-US" sz="2400" dirty="0"/>
              <a:t> është </a:t>
            </a:r>
            <a:r>
              <a:rPr lang="en-US" sz="2400" dirty="0" err="1"/>
              <a:t>pezulluar</a:t>
            </a:r>
            <a:r>
              <a:rPr lang="en-US" sz="2400" dirty="0"/>
              <a:t>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afatet</a:t>
            </a:r>
            <a:r>
              <a:rPr lang="en-US" sz="2400" dirty="0"/>
              <a:t> </a:t>
            </a:r>
            <a:r>
              <a:rPr lang="en-US" sz="2400" dirty="0" err="1"/>
              <a:t>fillojnë</a:t>
            </a:r>
            <a:r>
              <a:rPr lang="en-US" sz="2400" dirty="0"/>
              <a:t> </a:t>
            </a:r>
            <a:r>
              <a:rPr lang="en-US" sz="2400" dirty="0" err="1"/>
              <a:t>të</a:t>
            </a:r>
            <a:r>
              <a:rPr lang="en-US" sz="2400" dirty="0"/>
              <a:t> </a:t>
            </a:r>
            <a:r>
              <a:rPr lang="en-US" sz="2400" dirty="0" err="1"/>
              <a:t>ecin</a:t>
            </a:r>
            <a:r>
              <a:rPr lang="en-US" sz="2400" dirty="0"/>
              <a:t> </a:t>
            </a:r>
            <a:r>
              <a:rPr lang="en-US" sz="2400" dirty="0" err="1"/>
              <a:t>nga</a:t>
            </a:r>
            <a:r>
              <a:rPr lang="en-US" sz="2400" dirty="0"/>
              <a:t> </a:t>
            </a:r>
            <a:r>
              <a:rPr lang="en-US" sz="2400" dirty="0" err="1"/>
              <a:t>momenti</a:t>
            </a:r>
            <a:r>
              <a:rPr lang="en-US" sz="2400" dirty="0"/>
              <a:t> </a:t>
            </a:r>
            <a:r>
              <a:rPr lang="en-US" sz="2400" dirty="0" err="1"/>
              <a:t>kur</a:t>
            </a:r>
            <a:r>
              <a:rPr lang="en-US" sz="2400" dirty="0"/>
              <a:t> </a:t>
            </a:r>
            <a:r>
              <a:rPr lang="en-US" sz="2400" dirty="0" err="1"/>
              <a:t>pezullimi</a:t>
            </a:r>
            <a:r>
              <a:rPr lang="en-US" sz="2400" dirty="0"/>
              <a:t> e </a:t>
            </a:r>
            <a:r>
              <a:rPr lang="en-US" sz="2400" dirty="0" err="1"/>
              <a:t>humbet</a:t>
            </a:r>
            <a:r>
              <a:rPr lang="en-US" sz="2400" dirty="0"/>
              <a:t> </a:t>
            </a:r>
            <a:r>
              <a:rPr lang="en-US" sz="2400" dirty="0" err="1"/>
              <a:t>fuqinë</a:t>
            </a:r>
            <a:r>
              <a:rPr lang="en-US" sz="2400" dirty="0"/>
              <a:t> e </a:t>
            </a:r>
            <a:r>
              <a:rPr lang="en-US" sz="2400" dirty="0" err="1"/>
              <a:t>tij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7554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0264" y="140533"/>
            <a:ext cx="8911687" cy="1280890"/>
          </a:xfrm>
        </p:spPr>
        <p:txBody>
          <a:bodyPr/>
          <a:lstStyle/>
          <a:p>
            <a:r>
              <a:rPr lang="en-GB" dirty="0" smtClean="0"/>
              <a:t>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0264" y="1934308"/>
            <a:ext cx="9984348" cy="397691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Në</a:t>
            </a:r>
            <a:r>
              <a:rPr lang="en-US" dirty="0" smtClean="0"/>
              <a:t> </a:t>
            </a:r>
            <a:r>
              <a:rPr lang="en-US" dirty="0" err="1"/>
              <a:t>nenin</a:t>
            </a:r>
            <a:r>
              <a:rPr lang="en-US" dirty="0"/>
              <a:t> 38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Ligjit</a:t>
            </a:r>
            <a:r>
              <a:rPr lang="en-US" dirty="0"/>
              <a:t> </a:t>
            </a:r>
            <a:r>
              <a:rPr lang="en-US" dirty="0" err="1"/>
              <a:t>Nr</a:t>
            </a:r>
            <a:r>
              <a:rPr lang="en-US" dirty="0"/>
              <a:t>. 79/2020 "</a:t>
            </a:r>
            <a:r>
              <a:rPr lang="en-US" dirty="0" err="1"/>
              <a:t>Për</a:t>
            </a:r>
            <a:r>
              <a:rPr lang="en-US" dirty="0"/>
              <a:t> </a:t>
            </a:r>
            <a:r>
              <a:rPr lang="en-US" dirty="0" err="1"/>
              <a:t>ekzekutimin</a:t>
            </a:r>
            <a:r>
              <a:rPr lang="en-US" dirty="0"/>
              <a:t> e </a:t>
            </a:r>
            <a:r>
              <a:rPr lang="en-US" dirty="0" err="1"/>
              <a:t>vendimeve</a:t>
            </a:r>
            <a:r>
              <a:rPr lang="en-US" dirty="0"/>
              <a:t> </a:t>
            </a:r>
            <a:r>
              <a:rPr lang="en-US" dirty="0" err="1"/>
              <a:t>penale</a:t>
            </a:r>
            <a:r>
              <a:rPr lang="en-US" dirty="0"/>
              <a:t>"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rregullohet</a:t>
            </a:r>
            <a:r>
              <a:rPr lang="en-US" dirty="0"/>
              <a:t> </a:t>
            </a:r>
            <a:r>
              <a:rPr lang="en-US" dirty="0" err="1"/>
              <a:t>ekzekutimi</a:t>
            </a:r>
            <a:r>
              <a:rPr lang="en-US" dirty="0"/>
              <a:t> i </a:t>
            </a:r>
            <a:r>
              <a:rPr lang="en-US" dirty="0" err="1"/>
              <a:t>vendimit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lirimit</a:t>
            </a:r>
            <a:r>
              <a:rPr lang="en-US" dirty="0"/>
              <a:t> me </a:t>
            </a:r>
            <a:r>
              <a:rPr lang="en-US" dirty="0" err="1"/>
              <a:t>kusht</a:t>
            </a:r>
            <a:r>
              <a:rPr lang="en-US" dirty="0"/>
              <a:t>, </a:t>
            </a:r>
            <a:r>
              <a:rPr lang="en-US" dirty="0" err="1"/>
              <a:t>nuk</a:t>
            </a:r>
            <a:r>
              <a:rPr lang="en-US" dirty="0"/>
              <a:t> </a:t>
            </a:r>
            <a:r>
              <a:rPr lang="en-US" dirty="0" err="1"/>
              <a:t>parashikohet</a:t>
            </a:r>
            <a:r>
              <a:rPr lang="en-US" dirty="0"/>
              <a:t> </a:t>
            </a:r>
            <a:r>
              <a:rPr lang="en-US" dirty="0" err="1"/>
              <a:t>mundësia</a:t>
            </a:r>
            <a:r>
              <a:rPr lang="en-US" dirty="0"/>
              <a:t> e </a:t>
            </a:r>
            <a:r>
              <a:rPr lang="en-US" dirty="0" err="1"/>
              <a:t>konvertimit</a:t>
            </a:r>
            <a:r>
              <a:rPr lang="en-US" dirty="0"/>
              <a:t> </a:t>
            </a:r>
            <a:r>
              <a:rPr lang="en-US" dirty="0" err="1"/>
              <a:t>sipas</a:t>
            </a:r>
            <a:r>
              <a:rPr lang="en-US" dirty="0"/>
              <a:t> </a:t>
            </a:r>
            <a:r>
              <a:rPr lang="en-US" dirty="0" err="1"/>
              <a:t>pretendimit</a:t>
            </a:r>
            <a:r>
              <a:rPr lang="en-US" dirty="0"/>
              <a:t> </a:t>
            </a:r>
            <a:r>
              <a:rPr lang="en-US" dirty="0" err="1"/>
              <a:t>të</a:t>
            </a:r>
            <a:r>
              <a:rPr lang="en-US" dirty="0"/>
              <a:t> </a:t>
            </a:r>
            <a:r>
              <a:rPr lang="en-US" dirty="0" err="1"/>
              <a:t>palës</a:t>
            </a:r>
            <a:r>
              <a:rPr lang="en-US" dirty="0"/>
              <a:t> </a:t>
            </a:r>
            <a:r>
              <a:rPr lang="en-US" dirty="0" err="1"/>
              <a:t>kërkuese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07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2592925" y="578391"/>
            <a:ext cx="8911687" cy="4571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6697" y="2072053"/>
            <a:ext cx="8915400" cy="3777622"/>
          </a:xfrm>
        </p:spPr>
        <p:txBody>
          <a:bodyPr>
            <a:normAutofit/>
          </a:bodyPr>
          <a:lstStyle/>
          <a:p>
            <a:pPr algn="ctr"/>
            <a:endParaRPr lang="en-GB" sz="40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40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GB" sz="4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 FALEMINDERIT!</a:t>
            </a:r>
            <a:endParaRPr lang="en-GB" sz="40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946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5798"/>
          </a:xfrm>
        </p:spPr>
        <p:txBody>
          <a:bodyPr/>
          <a:lstStyle/>
          <a:p>
            <a:r>
              <a:rPr lang="en-GB" dirty="0" err="1" smtClean="0"/>
              <a:t>Rrethanat</a:t>
            </a:r>
            <a:r>
              <a:rPr lang="en-GB" dirty="0" smtClean="0"/>
              <a:t> e </a:t>
            </a:r>
            <a:r>
              <a:rPr lang="en-GB" dirty="0" err="1" smtClean="0"/>
              <a:t>faktit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0924"/>
            <a:ext cx="10515600" cy="4594347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 err="1"/>
              <a:t>Kërkuesi</a:t>
            </a:r>
            <a:r>
              <a:rPr lang="en-GB" dirty="0"/>
              <a:t> </a:t>
            </a:r>
            <a:r>
              <a:rPr lang="en-GB" dirty="0" smtClean="0"/>
              <a:t>I.P është </a:t>
            </a:r>
            <a:r>
              <a:rPr lang="en-GB" dirty="0" err="1"/>
              <a:t>arrestuar</a:t>
            </a:r>
            <a:r>
              <a:rPr lang="en-GB" dirty="0"/>
              <a:t> </a:t>
            </a:r>
            <a:r>
              <a:rPr lang="en-GB" dirty="0" err="1"/>
              <a:t>më</a:t>
            </a:r>
            <a:r>
              <a:rPr lang="en-GB" dirty="0"/>
              <a:t> </a:t>
            </a:r>
            <a:r>
              <a:rPr lang="en-GB" dirty="0" err="1"/>
              <a:t>datë</a:t>
            </a:r>
            <a:r>
              <a:rPr lang="en-GB" dirty="0"/>
              <a:t> 19.11.2020 </a:t>
            </a:r>
            <a:r>
              <a:rPr lang="en-GB" dirty="0" err="1"/>
              <a:t>përkohsisht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qëllim</a:t>
            </a:r>
            <a:r>
              <a:rPr lang="en-GB" dirty="0"/>
              <a:t> </a:t>
            </a:r>
            <a:r>
              <a:rPr lang="en-GB" dirty="0" err="1"/>
              <a:t>ekstradimi</a:t>
            </a:r>
            <a:r>
              <a:rPr lang="en-GB" dirty="0"/>
              <a:t> në </a:t>
            </a:r>
            <a:r>
              <a:rPr lang="en-GB" dirty="0" err="1"/>
              <a:t>shtetin</a:t>
            </a:r>
            <a:r>
              <a:rPr lang="en-GB" dirty="0"/>
              <a:t> Italian. Me </a:t>
            </a:r>
            <a:r>
              <a:rPr lang="en-GB" dirty="0" err="1"/>
              <a:t>Vendimin</a:t>
            </a:r>
            <a:r>
              <a:rPr lang="en-GB" dirty="0"/>
              <a:t> Nr.533 </a:t>
            </a:r>
            <a:r>
              <a:rPr lang="en-GB" dirty="0" err="1"/>
              <a:t>datë</a:t>
            </a:r>
            <a:r>
              <a:rPr lang="en-GB" dirty="0"/>
              <a:t> 22.11.2020 </a:t>
            </a:r>
            <a:r>
              <a:rPr lang="en-GB" dirty="0" err="1"/>
              <a:t>Gjykata</a:t>
            </a:r>
            <a:r>
              <a:rPr lang="en-GB" dirty="0"/>
              <a:t> e </a:t>
            </a:r>
            <a:r>
              <a:rPr lang="en-GB" dirty="0" err="1"/>
              <a:t>Rrethit</a:t>
            </a:r>
            <a:r>
              <a:rPr lang="en-GB" dirty="0"/>
              <a:t> </a:t>
            </a:r>
            <a:r>
              <a:rPr lang="en-GB" dirty="0" err="1"/>
              <a:t>Gjyqësor</a:t>
            </a:r>
            <a:r>
              <a:rPr lang="en-GB" dirty="0"/>
              <a:t> </a:t>
            </a:r>
            <a:r>
              <a:rPr lang="en-GB" dirty="0" err="1"/>
              <a:t>Durrës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vendosur</a:t>
            </a:r>
            <a:r>
              <a:rPr lang="en-GB" dirty="0"/>
              <a:t>: “</a:t>
            </a:r>
            <a:r>
              <a:rPr lang="en-GB" i="1" dirty="0" err="1"/>
              <a:t>Caktimin</a:t>
            </a:r>
            <a:r>
              <a:rPr lang="en-GB" i="1" dirty="0"/>
              <a:t> </a:t>
            </a:r>
            <a:r>
              <a:rPr lang="en-GB" i="1" dirty="0" err="1"/>
              <a:t>ndaj</a:t>
            </a:r>
            <a:r>
              <a:rPr lang="en-GB" i="1" dirty="0"/>
              <a:t> </a:t>
            </a:r>
            <a:r>
              <a:rPr lang="en-GB" i="1" dirty="0" err="1"/>
              <a:t>shtetasit</a:t>
            </a:r>
            <a:r>
              <a:rPr lang="en-GB" i="1" dirty="0"/>
              <a:t> </a:t>
            </a:r>
            <a:r>
              <a:rPr lang="en-GB" i="1" dirty="0" smtClean="0"/>
              <a:t>IP </a:t>
            </a:r>
            <a:r>
              <a:rPr lang="en-GB" i="1" dirty="0" err="1" smtClean="0"/>
              <a:t>të</a:t>
            </a:r>
            <a:r>
              <a:rPr lang="en-GB" i="1" dirty="0" smtClean="0"/>
              <a:t> </a:t>
            </a:r>
            <a:r>
              <a:rPr lang="en-GB" i="1" dirty="0" err="1"/>
              <a:t>masës</a:t>
            </a:r>
            <a:r>
              <a:rPr lang="en-GB" i="1" dirty="0"/>
              <a:t> </a:t>
            </a:r>
            <a:r>
              <a:rPr lang="en-GB" i="1" dirty="0" err="1"/>
              <a:t>së</a:t>
            </a:r>
            <a:r>
              <a:rPr lang="en-GB" i="1" dirty="0"/>
              <a:t> </a:t>
            </a:r>
            <a:r>
              <a:rPr lang="en-GB" i="1" dirty="0" err="1"/>
              <a:t>sigurimit</a:t>
            </a:r>
            <a:r>
              <a:rPr lang="en-GB" i="1" dirty="0"/>
              <a:t> "Arrest në burg", me </a:t>
            </a:r>
            <a:r>
              <a:rPr lang="en-GB" i="1" dirty="0" err="1"/>
              <a:t>qëllim</a:t>
            </a:r>
            <a:r>
              <a:rPr lang="en-GB" i="1" dirty="0"/>
              <a:t> </a:t>
            </a:r>
            <a:r>
              <a:rPr lang="en-GB" i="1" dirty="0" err="1"/>
              <a:t>ekstradimi</a:t>
            </a:r>
            <a:r>
              <a:rPr lang="en-GB" i="1" dirty="0"/>
              <a:t> në </a:t>
            </a:r>
            <a:r>
              <a:rPr lang="en-GB" i="1" dirty="0" err="1"/>
              <a:t>shtetin</a:t>
            </a:r>
            <a:r>
              <a:rPr lang="en-GB" i="1" dirty="0"/>
              <a:t> </a:t>
            </a:r>
            <a:r>
              <a:rPr lang="en-GB" i="1" dirty="0" smtClean="0"/>
              <a:t>Italian”. </a:t>
            </a:r>
            <a:endParaRPr lang="en-GB" dirty="0"/>
          </a:p>
          <a:p>
            <a:pPr algn="just"/>
            <a:r>
              <a:rPr lang="en-GB" dirty="0"/>
              <a:t>Me </a:t>
            </a:r>
            <a:r>
              <a:rPr lang="en-GB" dirty="0" err="1"/>
              <a:t>Vendimin</a:t>
            </a:r>
            <a:r>
              <a:rPr lang="en-GB" dirty="0"/>
              <a:t> Nr.533/1 </a:t>
            </a:r>
            <a:r>
              <a:rPr lang="en-GB" dirty="0" err="1"/>
              <a:t>datë</a:t>
            </a:r>
            <a:r>
              <a:rPr lang="en-GB" dirty="0"/>
              <a:t> 30.12.2020 </a:t>
            </a:r>
            <a:r>
              <a:rPr lang="en-GB" dirty="0" err="1"/>
              <a:t>Gjykata</a:t>
            </a:r>
            <a:r>
              <a:rPr lang="en-GB" dirty="0"/>
              <a:t> e </a:t>
            </a:r>
            <a:r>
              <a:rPr lang="en-GB" dirty="0" err="1"/>
              <a:t>Rrethit</a:t>
            </a:r>
            <a:r>
              <a:rPr lang="en-GB" dirty="0"/>
              <a:t> </a:t>
            </a:r>
            <a:r>
              <a:rPr lang="en-GB" dirty="0" err="1"/>
              <a:t>Gjyqësor</a:t>
            </a:r>
            <a:r>
              <a:rPr lang="en-GB" dirty="0"/>
              <a:t> </a:t>
            </a:r>
            <a:r>
              <a:rPr lang="en-GB" dirty="0" err="1"/>
              <a:t>Durrës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vendosur</a:t>
            </a:r>
            <a:r>
              <a:rPr lang="en-GB" dirty="0"/>
              <a:t>: “</a:t>
            </a:r>
            <a:r>
              <a:rPr lang="en-GB" i="1" dirty="0" err="1"/>
              <a:t>Revokimin</a:t>
            </a:r>
            <a:r>
              <a:rPr lang="en-GB" i="1" dirty="0"/>
              <a:t> e </a:t>
            </a:r>
            <a:r>
              <a:rPr lang="en-GB" i="1" dirty="0" err="1"/>
              <a:t>masës</a:t>
            </a:r>
            <a:r>
              <a:rPr lang="en-GB" i="1" dirty="0"/>
              <a:t> </a:t>
            </a:r>
            <a:r>
              <a:rPr lang="en-GB" i="1" dirty="0" err="1"/>
              <a:t>së</a:t>
            </a:r>
            <a:r>
              <a:rPr lang="en-GB" i="1" dirty="0"/>
              <a:t> </a:t>
            </a:r>
            <a:r>
              <a:rPr lang="en-GB" i="1" dirty="0" err="1"/>
              <a:t>sigurimit</a:t>
            </a:r>
            <a:r>
              <a:rPr lang="en-GB" i="1" dirty="0"/>
              <a:t> « Arrest në burg », </a:t>
            </a:r>
            <a:r>
              <a:rPr lang="en-GB" i="1" dirty="0" err="1"/>
              <a:t>dhënë</a:t>
            </a:r>
            <a:r>
              <a:rPr lang="en-GB" i="1" dirty="0"/>
              <a:t> me </a:t>
            </a:r>
            <a:r>
              <a:rPr lang="en-GB" i="1" dirty="0" err="1"/>
              <a:t>Vendimin</a:t>
            </a:r>
            <a:r>
              <a:rPr lang="en-GB" i="1" dirty="0"/>
              <a:t> Nr.533, </a:t>
            </a:r>
            <a:r>
              <a:rPr lang="en-GB" i="1" dirty="0" err="1"/>
              <a:t>datë</a:t>
            </a:r>
            <a:r>
              <a:rPr lang="en-GB" i="1" dirty="0"/>
              <a:t> 22.11 2020të </a:t>
            </a:r>
            <a:r>
              <a:rPr lang="en-GB" i="1" dirty="0" err="1"/>
              <a:t>Gjykatës</a:t>
            </a:r>
            <a:r>
              <a:rPr lang="en-GB" i="1" dirty="0"/>
              <a:t> </a:t>
            </a:r>
            <a:r>
              <a:rPr lang="en-GB" i="1" dirty="0" err="1"/>
              <a:t>së</a:t>
            </a:r>
            <a:r>
              <a:rPr lang="en-GB" i="1" dirty="0"/>
              <a:t> </a:t>
            </a:r>
            <a:r>
              <a:rPr lang="en-GB" i="1" dirty="0" err="1"/>
              <a:t>Rrethit</a:t>
            </a:r>
            <a:r>
              <a:rPr lang="en-GB" i="1" dirty="0"/>
              <a:t> </a:t>
            </a:r>
            <a:r>
              <a:rPr lang="en-GB" i="1" dirty="0" err="1"/>
              <a:t>Gjyqësor</a:t>
            </a:r>
            <a:r>
              <a:rPr lang="en-GB" i="1" dirty="0"/>
              <a:t> </a:t>
            </a:r>
            <a:r>
              <a:rPr lang="en-GB" i="1" dirty="0" err="1"/>
              <a:t>Durrës</a:t>
            </a:r>
            <a:r>
              <a:rPr lang="en-GB" i="1" dirty="0"/>
              <a:t> </a:t>
            </a:r>
            <a:r>
              <a:rPr lang="en-GB" i="1" dirty="0" err="1"/>
              <a:t>ndaj</a:t>
            </a:r>
            <a:r>
              <a:rPr lang="en-GB" i="1" dirty="0"/>
              <a:t> </a:t>
            </a:r>
            <a:r>
              <a:rPr lang="en-GB" i="1" dirty="0" err="1"/>
              <a:t>shtetasit</a:t>
            </a:r>
            <a:r>
              <a:rPr lang="en-GB" i="1" dirty="0"/>
              <a:t> </a:t>
            </a:r>
            <a:r>
              <a:rPr lang="en-GB" i="1" dirty="0" smtClean="0"/>
              <a:t>I.P </a:t>
            </a:r>
            <a:r>
              <a:rPr lang="en-GB" i="1" dirty="0" err="1"/>
              <a:t>për</a:t>
            </a:r>
            <a:r>
              <a:rPr lang="en-GB" i="1" dirty="0"/>
              <a:t> </a:t>
            </a:r>
            <a:r>
              <a:rPr lang="en-GB" i="1" dirty="0" err="1"/>
              <a:t>qëllim</a:t>
            </a:r>
            <a:r>
              <a:rPr lang="en-GB" i="1" dirty="0"/>
              <a:t> </a:t>
            </a:r>
            <a:r>
              <a:rPr lang="en-GB" i="1" dirty="0" err="1"/>
              <a:t>ekstradimi</a:t>
            </a:r>
            <a:r>
              <a:rPr lang="en-GB" i="1" dirty="0"/>
              <a:t>. </a:t>
            </a:r>
            <a:r>
              <a:rPr lang="en-GB" i="1" dirty="0" err="1"/>
              <a:t>Caktimin</a:t>
            </a:r>
            <a:r>
              <a:rPr lang="en-GB" i="1" dirty="0"/>
              <a:t> e </a:t>
            </a:r>
            <a:r>
              <a:rPr lang="en-GB" i="1" dirty="0" err="1"/>
              <a:t>masës</a:t>
            </a:r>
            <a:r>
              <a:rPr lang="en-GB" i="1" dirty="0"/>
              <a:t> </a:t>
            </a:r>
            <a:r>
              <a:rPr lang="en-GB" i="1" dirty="0" err="1"/>
              <a:t>së</a:t>
            </a:r>
            <a:r>
              <a:rPr lang="en-GB" i="1" dirty="0"/>
              <a:t> </a:t>
            </a:r>
            <a:r>
              <a:rPr lang="en-GB" i="1" dirty="0" err="1"/>
              <a:t>sigurimit</a:t>
            </a:r>
            <a:r>
              <a:rPr lang="en-GB" i="1" dirty="0"/>
              <a:t> « Arrest në burg ». </a:t>
            </a:r>
            <a:r>
              <a:rPr lang="en-GB" i="1" dirty="0" err="1"/>
              <a:t>parashikuar</a:t>
            </a:r>
            <a:r>
              <a:rPr lang="en-GB" i="1" dirty="0"/>
              <a:t> </a:t>
            </a:r>
            <a:r>
              <a:rPr lang="en-GB" i="1" dirty="0" err="1"/>
              <a:t>nga</a:t>
            </a:r>
            <a:r>
              <a:rPr lang="en-GB" i="1" dirty="0"/>
              <a:t> </a:t>
            </a:r>
            <a:r>
              <a:rPr lang="en-GB" i="1" dirty="0" err="1"/>
              <a:t>neni</a:t>
            </a:r>
            <a:r>
              <a:rPr lang="en-GB" i="1" dirty="0"/>
              <a:t> 238 i </a:t>
            </a:r>
            <a:r>
              <a:rPr lang="en-GB" i="1" dirty="0" err="1"/>
              <a:t>K.Pr.Penale</a:t>
            </a:r>
            <a:r>
              <a:rPr lang="en-GB" i="1" dirty="0"/>
              <a:t>, </a:t>
            </a:r>
            <a:r>
              <a:rPr lang="en-GB" i="1" dirty="0" err="1"/>
              <a:t>për</a:t>
            </a:r>
            <a:r>
              <a:rPr lang="en-GB" i="1" dirty="0"/>
              <a:t> </a:t>
            </a:r>
            <a:r>
              <a:rPr lang="en-GB" i="1" dirty="0" err="1"/>
              <a:t>shtetasin</a:t>
            </a:r>
            <a:r>
              <a:rPr lang="en-GB" i="1" dirty="0"/>
              <a:t> </a:t>
            </a:r>
            <a:r>
              <a:rPr lang="en-GB" i="1" dirty="0" smtClean="0"/>
              <a:t>I.P, </a:t>
            </a:r>
            <a:r>
              <a:rPr lang="en-GB" i="1" dirty="0"/>
              <a:t>me </a:t>
            </a:r>
            <a:r>
              <a:rPr lang="en-GB" i="1" dirty="0" err="1"/>
              <a:t>qëllim</a:t>
            </a:r>
            <a:r>
              <a:rPr lang="en-GB" i="1" dirty="0"/>
              <a:t> </a:t>
            </a:r>
            <a:r>
              <a:rPr lang="en-GB" i="1" dirty="0" err="1"/>
              <a:t>njohjen</a:t>
            </a:r>
            <a:r>
              <a:rPr lang="en-GB" i="1" dirty="0"/>
              <a:t> e </a:t>
            </a:r>
            <a:r>
              <a:rPr lang="en-GB" i="1" dirty="0" err="1"/>
              <a:t>vendimit</a:t>
            </a:r>
            <a:r>
              <a:rPr lang="en-GB" i="1" dirty="0"/>
              <a:t> penal </a:t>
            </a:r>
            <a:r>
              <a:rPr lang="en-GB" i="1" dirty="0" err="1"/>
              <a:t>italian</a:t>
            </a:r>
            <a:r>
              <a:rPr lang="en-GB" dirty="0"/>
              <a:t>.”</a:t>
            </a:r>
          </a:p>
          <a:p>
            <a:pPr algn="just"/>
            <a:r>
              <a:rPr lang="en-GB" dirty="0"/>
              <a:t>Me </a:t>
            </a:r>
            <a:r>
              <a:rPr lang="en-GB" dirty="0" err="1"/>
              <a:t>Vendimin</a:t>
            </a:r>
            <a:r>
              <a:rPr lang="en-GB" dirty="0"/>
              <a:t> Nr.533/2, </a:t>
            </a:r>
            <a:r>
              <a:rPr lang="en-GB" dirty="0" err="1"/>
              <a:t>datë</a:t>
            </a:r>
            <a:r>
              <a:rPr lang="en-GB" dirty="0"/>
              <a:t> 12.03.2021 </a:t>
            </a:r>
            <a:r>
              <a:rPr lang="en-GB" dirty="0" err="1"/>
              <a:t>Gjykata</a:t>
            </a:r>
            <a:r>
              <a:rPr lang="en-GB" dirty="0"/>
              <a:t> e </a:t>
            </a:r>
            <a:r>
              <a:rPr lang="en-GB" dirty="0" err="1"/>
              <a:t>Rrethit</a:t>
            </a:r>
            <a:r>
              <a:rPr lang="en-GB" dirty="0"/>
              <a:t> </a:t>
            </a:r>
            <a:r>
              <a:rPr lang="en-GB" dirty="0" err="1"/>
              <a:t>Gjyqësor</a:t>
            </a:r>
            <a:r>
              <a:rPr lang="en-GB" dirty="0"/>
              <a:t> </a:t>
            </a:r>
            <a:r>
              <a:rPr lang="en-GB" dirty="0" err="1"/>
              <a:t>Durrës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vendosur</a:t>
            </a:r>
            <a:r>
              <a:rPr lang="en-GB" dirty="0"/>
              <a:t>: </a:t>
            </a:r>
            <a:r>
              <a:rPr lang="en-GB" i="1" dirty="0"/>
              <a:t>“</a:t>
            </a:r>
            <a:r>
              <a:rPr lang="en-GB" i="1" dirty="0" err="1"/>
              <a:t>Zëvendësimin</a:t>
            </a:r>
            <a:r>
              <a:rPr lang="en-GB" i="1" dirty="0"/>
              <a:t> e </a:t>
            </a:r>
            <a:r>
              <a:rPr lang="en-GB" i="1" dirty="0" err="1"/>
              <a:t>masës</a:t>
            </a:r>
            <a:r>
              <a:rPr lang="en-GB" i="1" dirty="0"/>
              <a:t> </a:t>
            </a:r>
            <a:r>
              <a:rPr lang="en-GB" i="1" dirty="0" err="1"/>
              <a:t>së</a:t>
            </a:r>
            <a:r>
              <a:rPr lang="en-GB" i="1" dirty="0"/>
              <a:t> </a:t>
            </a:r>
            <a:r>
              <a:rPr lang="en-GB" i="1" dirty="0" err="1"/>
              <a:t>sigurimit</a:t>
            </a:r>
            <a:r>
              <a:rPr lang="en-GB" i="1" dirty="0"/>
              <a:t> « Arrest në burg » </a:t>
            </a:r>
            <a:r>
              <a:rPr lang="en-GB" i="1" dirty="0" err="1"/>
              <a:t>dhënë</a:t>
            </a:r>
            <a:r>
              <a:rPr lang="en-GB" i="1" dirty="0"/>
              <a:t> </a:t>
            </a:r>
            <a:r>
              <a:rPr lang="en-GB" i="1" dirty="0" err="1"/>
              <a:t>ndaj</a:t>
            </a:r>
            <a:r>
              <a:rPr lang="en-GB" i="1" dirty="0"/>
              <a:t> </a:t>
            </a:r>
            <a:r>
              <a:rPr lang="en-GB" i="1" dirty="0" err="1"/>
              <a:t>shtetasit</a:t>
            </a:r>
            <a:r>
              <a:rPr lang="en-GB" i="1" dirty="0"/>
              <a:t> </a:t>
            </a:r>
            <a:r>
              <a:rPr lang="en-GB" i="1" dirty="0" smtClean="0"/>
              <a:t>I.P </a:t>
            </a:r>
            <a:r>
              <a:rPr lang="en-GB" i="1" dirty="0"/>
              <a:t>me </a:t>
            </a:r>
            <a:r>
              <a:rPr lang="en-GB" i="1" dirty="0" err="1"/>
              <a:t>Vendimin</a:t>
            </a:r>
            <a:r>
              <a:rPr lang="en-GB" i="1" dirty="0"/>
              <a:t> Nr.533/1, </a:t>
            </a:r>
            <a:r>
              <a:rPr lang="en-GB" i="1" dirty="0" err="1"/>
              <a:t>datë</a:t>
            </a:r>
            <a:r>
              <a:rPr lang="en-GB" i="1" dirty="0"/>
              <a:t> 30.12.2020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Gjykatës</a:t>
            </a:r>
            <a:r>
              <a:rPr lang="en-GB" i="1" dirty="0"/>
              <a:t> </a:t>
            </a:r>
            <a:r>
              <a:rPr lang="en-GB" i="1" dirty="0" err="1"/>
              <a:t>së</a:t>
            </a:r>
            <a:r>
              <a:rPr lang="en-GB" i="1" dirty="0"/>
              <a:t> </a:t>
            </a:r>
            <a:r>
              <a:rPr lang="en-GB" i="1" dirty="0" err="1"/>
              <a:t>Rrethit</a:t>
            </a:r>
            <a:r>
              <a:rPr lang="en-GB" i="1" dirty="0"/>
              <a:t> </a:t>
            </a:r>
            <a:r>
              <a:rPr lang="en-GB" i="1" dirty="0" err="1"/>
              <a:t>Gjyqësor</a:t>
            </a:r>
            <a:r>
              <a:rPr lang="en-GB" i="1" dirty="0"/>
              <a:t> </a:t>
            </a:r>
            <a:r>
              <a:rPr lang="en-GB" i="1" dirty="0" err="1"/>
              <a:t>Durrës</a:t>
            </a:r>
            <a:r>
              <a:rPr lang="en-GB" i="1" dirty="0"/>
              <a:t> </a:t>
            </a:r>
            <a:r>
              <a:rPr lang="en-GB" i="1" dirty="0" err="1"/>
              <a:t>për</a:t>
            </a:r>
            <a:r>
              <a:rPr lang="en-GB" i="1" dirty="0"/>
              <a:t> </a:t>
            </a:r>
            <a:r>
              <a:rPr lang="en-GB" i="1" dirty="0" err="1"/>
              <a:t>efekt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njohjes</a:t>
            </a:r>
            <a:r>
              <a:rPr lang="en-GB" i="1" dirty="0"/>
              <a:t> </a:t>
            </a:r>
            <a:r>
              <a:rPr lang="en-GB" i="1" dirty="0" err="1"/>
              <a:t>së</a:t>
            </a:r>
            <a:r>
              <a:rPr lang="en-GB" i="1" dirty="0"/>
              <a:t> </a:t>
            </a:r>
            <a:r>
              <a:rPr lang="en-GB" i="1" dirty="0" err="1"/>
              <a:t>vendimit</a:t>
            </a:r>
            <a:r>
              <a:rPr lang="en-GB" i="1" dirty="0"/>
              <a:t> penal </a:t>
            </a:r>
            <a:r>
              <a:rPr lang="en-GB" i="1" dirty="0" smtClean="0"/>
              <a:t>e </a:t>
            </a:r>
            <a:r>
              <a:rPr lang="en-GB" i="1" dirty="0" err="1"/>
              <a:t>cila</a:t>
            </a:r>
            <a:r>
              <a:rPr lang="en-GB" i="1" dirty="0"/>
              <a:t> e </a:t>
            </a:r>
            <a:r>
              <a:rPr lang="en-GB" i="1" dirty="0" err="1"/>
              <a:t>ka</a:t>
            </a:r>
            <a:r>
              <a:rPr lang="en-GB" i="1" dirty="0"/>
              <a:t> </a:t>
            </a:r>
            <a:r>
              <a:rPr lang="en-GB" i="1" dirty="0" err="1"/>
              <a:t>dënuar</a:t>
            </a:r>
            <a:r>
              <a:rPr lang="en-GB" i="1" dirty="0"/>
              <a:t> </a:t>
            </a:r>
            <a:r>
              <a:rPr lang="en-GB" i="1" dirty="0" err="1"/>
              <a:t>shtetasin</a:t>
            </a:r>
            <a:r>
              <a:rPr lang="en-GB" i="1" dirty="0"/>
              <a:t> </a:t>
            </a:r>
            <a:r>
              <a:rPr lang="en-GB" i="1" dirty="0" smtClean="0"/>
              <a:t>I.P </a:t>
            </a:r>
            <a:r>
              <a:rPr lang="en-GB" i="1" dirty="0"/>
              <a:t>me 5 </a:t>
            </a:r>
            <a:r>
              <a:rPr lang="en-GB" i="1" dirty="0" err="1"/>
              <a:t>vite</a:t>
            </a:r>
            <a:r>
              <a:rPr lang="en-GB" i="1" dirty="0"/>
              <a:t> 11 </a:t>
            </a:r>
            <a:r>
              <a:rPr lang="en-GB" i="1" dirty="0" err="1"/>
              <a:t>muaj</a:t>
            </a:r>
            <a:r>
              <a:rPr lang="en-GB" i="1" dirty="0"/>
              <a:t> e 12 </a:t>
            </a:r>
            <a:r>
              <a:rPr lang="en-GB" i="1" dirty="0" err="1"/>
              <a:t>ditë</a:t>
            </a:r>
            <a:r>
              <a:rPr lang="en-GB" i="1" dirty="0"/>
              <a:t> </a:t>
            </a:r>
            <a:r>
              <a:rPr lang="en-GB" i="1" dirty="0" err="1"/>
              <a:t>burgim</a:t>
            </a:r>
            <a:r>
              <a:rPr lang="en-GB" i="1" dirty="0"/>
              <a:t> </a:t>
            </a:r>
            <a:r>
              <a:rPr lang="en-GB" i="1" dirty="0" err="1"/>
              <a:t>për</a:t>
            </a:r>
            <a:r>
              <a:rPr lang="en-GB" i="1" dirty="0"/>
              <a:t> </a:t>
            </a:r>
            <a:r>
              <a:rPr lang="en-GB" i="1" dirty="0" err="1"/>
              <a:t>kryerjen</a:t>
            </a:r>
            <a:r>
              <a:rPr lang="en-GB" i="1" dirty="0"/>
              <a:t> e </a:t>
            </a:r>
            <a:r>
              <a:rPr lang="en-GB" i="1" dirty="0" err="1"/>
              <a:t>veprave</a:t>
            </a:r>
            <a:r>
              <a:rPr lang="en-GB" i="1" dirty="0"/>
              <a:t> </a:t>
            </a:r>
            <a:r>
              <a:rPr lang="en-GB" i="1" dirty="0" err="1"/>
              <a:t>penale</a:t>
            </a:r>
            <a:r>
              <a:rPr lang="en-GB" i="1" dirty="0"/>
              <a:t> «</a:t>
            </a:r>
            <a:r>
              <a:rPr lang="en-GB" i="1" dirty="0" err="1"/>
              <a:t>Trafikim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lëndëve</a:t>
            </a:r>
            <a:r>
              <a:rPr lang="en-GB" i="1" dirty="0"/>
              <a:t> </a:t>
            </a:r>
            <a:r>
              <a:rPr lang="en-GB" i="1" dirty="0" err="1" smtClean="0"/>
              <a:t>narkotike</a:t>
            </a:r>
            <a:r>
              <a:rPr lang="en-GB" i="1" dirty="0" smtClean="0"/>
              <a:t>” me </a:t>
            </a:r>
            <a:r>
              <a:rPr lang="en-GB" i="1" dirty="0" err="1"/>
              <a:t>masën</a:t>
            </a:r>
            <a:r>
              <a:rPr lang="en-GB" i="1" dirty="0"/>
              <a:t> e </a:t>
            </a:r>
            <a:r>
              <a:rPr lang="en-GB" i="1" dirty="0" err="1"/>
              <a:t>sigurimit</a:t>
            </a:r>
            <a:r>
              <a:rPr lang="en-GB" i="1" dirty="0"/>
              <a:t> « Arrest në </a:t>
            </a:r>
            <a:r>
              <a:rPr lang="en-GB" i="1" dirty="0" err="1"/>
              <a:t>shtëpi</a:t>
            </a:r>
            <a:r>
              <a:rPr lang="en-GB" i="1" dirty="0"/>
              <a:t> »,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parashikuar</a:t>
            </a:r>
            <a:r>
              <a:rPr lang="en-GB" i="1" dirty="0"/>
              <a:t> </a:t>
            </a:r>
            <a:r>
              <a:rPr lang="en-GB" i="1" dirty="0" err="1"/>
              <a:t>nga</a:t>
            </a:r>
            <a:r>
              <a:rPr lang="en-GB" i="1" dirty="0"/>
              <a:t> </a:t>
            </a:r>
            <a:r>
              <a:rPr lang="en-GB" i="1" dirty="0" err="1"/>
              <a:t>neni</a:t>
            </a:r>
            <a:r>
              <a:rPr lang="en-GB" i="1" dirty="0"/>
              <a:t> 237 i </a:t>
            </a:r>
            <a:r>
              <a:rPr lang="en-GB" i="1" dirty="0" err="1"/>
              <a:t>K.Pr.Penale</a:t>
            </a:r>
            <a:r>
              <a:rPr lang="en-GB" i="1" dirty="0"/>
              <a:t>, </a:t>
            </a:r>
            <a:r>
              <a:rPr lang="en-GB" i="1" dirty="0" err="1"/>
              <a:t>masë</a:t>
            </a:r>
            <a:r>
              <a:rPr lang="en-GB" i="1" dirty="0"/>
              <a:t> e </a:t>
            </a:r>
            <a:r>
              <a:rPr lang="en-GB" i="1" dirty="0" err="1"/>
              <a:t>cila</a:t>
            </a:r>
            <a:r>
              <a:rPr lang="en-GB" i="1" dirty="0"/>
              <a:t> do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ekzekutohet</a:t>
            </a:r>
            <a:r>
              <a:rPr lang="en-GB" i="1" dirty="0"/>
              <a:t> në </a:t>
            </a:r>
            <a:r>
              <a:rPr lang="en-GB" i="1" dirty="0" err="1"/>
              <a:t>banesën</a:t>
            </a:r>
            <a:r>
              <a:rPr lang="en-GB" i="1" dirty="0"/>
              <a:t> e </a:t>
            </a:r>
            <a:r>
              <a:rPr lang="en-GB" i="1" dirty="0" err="1" smtClean="0"/>
              <a:t>tij</a:t>
            </a:r>
            <a:r>
              <a:rPr lang="en-GB" i="1" dirty="0" smtClean="0"/>
              <a:t>.”</a:t>
            </a:r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44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2396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5946"/>
            <a:ext cx="10515600" cy="5201017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Me </a:t>
            </a:r>
            <a:r>
              <a:rPr lang="en-GB" dirty="0" err="1"/>
              <a:t>Vendimin</a:t>
            </a:r>
            <a:r>
              <a:rPr lang="en-GB" dirty="0"/>
              <a:t> </a:t>
            </a:r>
            <a:r>
              <a:rPr lang="en-GB" dirty="0" err="1"/>
              <a:t>nr</a:t>
            </a:r>
            <a:r>
              <a:rPr lang="en-GB" dirty="0"/>
              <a:t>. 11-2021-3978 (589) </a:t>
            </a:r>
            <a:r>
              <a:rPr lang="en-GB" dirty="0" err="1"/>
              <a:t>datë</a:t>
            </a:r>
            <a:r>
              <a:rPr lang="en-GB" dirty="0"/>
              <a:t> 29.06.2021 </a:t>
            </a:r>
            <a:r>
              <a:rPr lang="en-GB" dirty="0" err="1"/>
              <a:t>Gjykata</a:t>
            </a:r>
            <a:r>
              <a:rPr lang="en-GB" dirty="0"/>
              <a:t> e </a:t>
            </a:r>
            <a:r>
              <a:rPr lang="en-GB" dirty="0" err="1"/>
              <a:t>Rrethit</a:t>
            </a:r>
            <a:r>
              <a:rPr lang="en-GB" dirty="0"/>
              <a:t> </a:t>
            </a:r>
            <a:r>
              <a:rPr lang="en-GB" dirty="0" err="1"/>
              <a:t>Gjyqësor</a:t>
            </a:r>
            <a:r>
              <a:rPr lang="en-GB" dirty="0"/>
              <a:t> </a:t>
            </a:r>
            <a:r>
              <a:rPr lang="en-GB" dirty="0" err="1"/>
              <a:t>Durrës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vendosur</a:t>
            </a:r>
            <a:r>
              <a:rPr lang="en-GB" dirty="0"/>
              <a:t>: “</a:t>
            </a:r>
            <a:r>
              <a:rPr lang="en-GB" i="1" dirty="0"/>
              <a:t>1. </a:t>
            </a:r>
            <a:r>
              <a:rPr lang="en-GB" i="1" dirty="0" err="1"/>
              <a:t>Refuzimin</a:t>
            </a:r>
            <a:r>
              <a:rPr lang="en-GB" i="1" dirty="0"/>
              <a:t> e </a:t>
            </a:r>
            <a:r>
              <a:rPr lang="en-GB" i="1" dirty="0" err="1"/>
              <a:t>njohjes</a:t>
            </a:r>
            <a:r>
              <a:rPr lang="en-GB" i="1" dirty="0"/>
              <a:t> </a:t>
            </a:r>
            <a:r>
              <a:rPr lang="en-GB" i="1" dirty="0" err="1"/>
              <a:t>së</a:t>
            </a:r>
            <a:r>
              <a:rPr lang="en-GB" i="1" dirty="0"/>
              <a:t> </a:t>
            </a:r>
            <a:r>
              <a:rPr lang="en-GB" i="1" dirty="0" err="1"/>
              <a:t>vendimit</a:t>
            </a:r>
            <a:r>
              <a:rPr lang="en-GB" i="1" dirty="0"/>
              <a:t> penal </a:t>
            </a:r>
            <a:r>
              <a:rPr lang="en-GB" i="1" dirty="0" err="1"/>
              <a:t>datë</a:t>
            </a:r>
            <a:r>
              <a:rPr lang="en-GB" i="1" dirty="0"/>
              <a:t> 16.09.2014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Gjykatës</a:t>
            </a:r>
            <a:r>
              <a:rPr lang="en-GB" i="1" dirty="0"/>
              <a:t> </a:t>
            </a:r>
            <a:r>
              <a:rPr lang="en-GB" i="1" dirty="0" err="1"/>
              <a:t>së</a:t>
            </a:r>
            <a:r>
              <a:rPr lang="en-GB" i="1" dirty="0"/>
              <a:t> </a:t>
            </a:r>
            <a:r>
              <a:rPr lang="en-GB" i="1" dirty="0" err="1"/>
              <a:t>Apelit</a:t>
            </a:r>
            <a:r>
              <a:rPr lang="en-GB" i="1" dirty="0"/>
              <a:t> Cagliari </a:t>
            </a:r>
            <a:r>
              <a:rPr lang="en-GB" i="1" dirty="0" err="1"/>
              <a:t>Itali</a:t>
            </a:r>
            <a:r>
              <a:rPr lang="en-GB" i="1" dirty="0"/>
              <a:t>, </a:t>
            </a:r>
            <a:r>
              <a:rPr lang="en-GB" i="1" dirty="0" smtClean="0"/>
              <a:t> </a:t>
            </a:r>
            <a:r>
              <a:rPr lang="en-GB" i="1" dirty="0" err="1"/>
              <a:t>për</a:t>
            </a:r>
            <a:r>
              <a:rPr lang="en-GB" i="1" dirty="0"/>
              <a:t> </a:t>
            </a:r>
            <a:r>
              <a:rPr lang="en-GB" i="1" dirty="0" err="1"/>
              <a:t>shkak</a:t>
            </a:r>
            <a:r>
              <a:rPr lang="en-GB" i="1" dirty="0"/>
              <a:t> se </a:t>
            </a:r>
            <a:r>
              <a:rPr lang="en-GB" i="1" dirty="0" err="1"/>
              <a:t>ekzekutimi</a:t>
            </a:r>
            <a:r>
              <a:rPr lang="en-GB" i="1" dirty="0"/>
              <a:t> i </a:t>
            </a:r>
            <a:r>
              <a:rPr lang="en-GB" i="1" dirty="0" err="1"/>
              <a:t>këtij</a:t>
            </a:r>
            <a:r>
              <a:rPr lang="en-GB" i="1" dirty="0"/>
              <a:t> </a:t>
            </a:r>
            <a:r>
              <a:rPr lang="en-GB" i="1" dirty="0" err="1"/>
              <a:t>dënimi</a:t>
            </a:r>
            <a:r>
              <a:rPr lang="en-GB" i="1" dirty="0"/>
              <a:t> është </a:t>
            </a:r>
            <a:r>
              <a:rPr lang="en-GB" i="1" dirty="0" err="1"/>
              <a:t>parashkruar</a:t>
            </a:r>
            <a:r>
              <a:rPr lang="en-GB" i="1" dirty="0"/>
              <a:t> </a:t>
            </a:r>
            <a:r>
              <a:rPr lang="en-GB" i="1" dirty="0" err="1"/>
              <a:t>sipas</a:t>
            </a:r>
            <a:r>
              <a:rPr lang="en-GB" i="1" dirty="0"/>
              <a:t> </a:t>
            </a:r>
            <a:r>
              <a:rPr lang="en-GB" i="1" dirty="0" err="1"/>
              <a:t>nenit</a:t>
            </a:r>
            <a:r>
              <a:rPr lang="en-GB" i="1" dirty="0"/>
              <a:t> 68 </a:t>
            </a:r>
            <a:r>
              <a:rPr lang="en-GB" i="1" dirty="0" err="1"/>
              <a:t>pika</a:t>
            </a:r>
            <a:r>
              <a:rPr lang="en-GB" i="1" dirty="0"/>
              <a:t> c)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Kodit</a:t>
            </a:r>
            <a:r>
              <a:rPr lang="en-GB" i="1" dirty="0"/>
              <a:t> Penal </a:t>
            </a:r>
            <a:r>
              <a:rPr lang="en-GB" i="1" dirty="0" err="1"/>
              <a:t>Shqiptar</a:t>
            </a:r>
            <a:r>
              <a:rPr lang="en-GB" i="1" dirty="0"/>
              <a:t>. 2. </a:t>
            </a:r>
            <a:r>
              <a:rPr lang="en-GB" i="1" dirty="0" err="1"/>
              <a:t>Njohjen</a:t>
            </a:r>
            <a:r>
              <a:rPr lang="en-GB" i="1" dirty="0"/>
              <a:t> e </a:t>
            </a:r>
            <a:r>
              <a:rPr lang="en-GB" i="1" dirty="0" err="1"/>
              <a:t>vendimit</a:t>
            </a:r>
            <a:r>
              <a:rPr lang="en-GB" i="1" dirty="0"/>
              <a:t> penal </a:t>
            </a:r>
            <a:r>
              <a:rPr lang="en-GB" i="1" dirty="0" err="1"/>
              <a:t>datë</a:t>
            </a:r>
            <a:r>
              <a:rPr lang="en-GB" i="1" dirty="0"/>
              <a:t> 04.04.2014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Gjykatës</a:t>
            </a:r>
            <a:r>
              <a:rPr lang="en-GB" i="1" dirty="0"/>
              <a:t> </a:t>
            </a:r>
            <a:r>
              <a:rPr lang="en-GB" i="1" dirty="0" err="1"/>
              <a:t>së</a:t>
            </a:r>
            <a:r>
              <a:rPr lang="en-GB" i="1" dirty="0"/>
              <a:t> </a:t>
            </a:r>
            <a:r>
              <a:rPr lang="en-GB" i="1" dirty="0" err="1"/>
              <a:t>Apelit</a:t>
            </a:r>
            <a:r>
              <a:rPr lang="en-GB" i="1" dirty="0"/>
              <a:t> Cagliari-t, </a:t>
            </a:r>
            <a:r>
              <a:rPr lang="en-GB" i="1" dirty="0" smtClean="0"/>
              <a:t>duke </a:t>
            </a:r>
            <a:r>
              <a:rPr lang="en-GB" i="1" dirty="0" err="1"/>
              <a:t>dënuar</a:t>
            </a:r>
            <a:r>
              <a:rPr lang="en-GB" i="1" dirty="0"/>
              <a:t> </a:t>
            </a:r>
            <a:r>
              <a:rPr lang="en-GB" i="1" dirty="0" err="1"/>
              <a:t>shtetasin</a:t>
            </a:r>
            <a:r>
              <a:rPr lang="en-GB" i="1" dirty="0"/>
              <a:t> </a:t>
            </a:r>
            <a:r>
              <a:rPr lang="en-GB" i="1" dirty="0" err="1"/>
              <a:t>Shqiptar</a:t>
            </a:r>
            <a:r>
              <a:rPr lang="en-GB" i="1" dirty="0"/>
              <a:t> </a:t>
            </a:r>
            <a:r>
              <a:rPr lang="en-GB" i="1" dirty="0" smtClean="0"/>
              <a:t>I.P, </a:t>
            </a:r>
            <a:r>
              <a:rPr lang="en-GB" i="1" dirty="0"/>
              <a:t>me 12 </a:t>
            </a:r>
            <a:r>
              <a:rPr lang="en-GB" i="1" dirty="0" err="1"/>
              <a:t>vite</a:t>
            </a:r>
            <a:r>
              <a:rPr lang="en-GB" i="1" dirty="0"/>
              <a:t> </a:t>
            </a:r>
            <a:r>
              <a:rPr lang="en-GB" i="1" dirty="0" err="1"/>
              <a:t>burgim</a:t>
            </a:r>
            <a:r>
              <a:rPr lang="en-GB" i="1" dirty="0"/>
              <a:t>, </a:t>
            </a:r>
            <a:r>
              <a:rPr lang="en-GB" i="1" dirty="0" err="1"/>
              <a:t>për</a:t>
            </a:r>
            <a:r>
              <a:rPr lang="en-GB" i="1" dirty="0"/>
              <a:t> </a:t>
            </a:r>
            <a:r>
              <a:rPr lang="en-GB" i="1" dirty="0" err="1"/>
              <a:t>kryerjen</a:t>
            </a:r>
            <a:r>
              <a:rPr lang="en-GB" i="1" dirty="0"/>
              <a:t> e </a:t>
            </a:r>
            <a:r>
              <a:rPr lang="en-GB" i="1" dirty="0" err="1"/>
              <a:t>veprës</a:t>
            </a:r>
            <a:r>
              <a:rPr lang="en-GB" i="1" dirty="0"/>
              <a:t> </a:t>
            </a:r>
            <a:r>
              <a:rPr lang="en-GB" i="1" dirty="0" err="1"/>
              <a:t>penale</a:t>
            </a:r>
            <a:r>
              <a:rPr lang="en-GB" i="1" dirty="0"/>
              <a:t> "</a:t>
            </a:r>
            <a:r>
              <a:rPr lang="en-GB" i="1" dirty="0" err="1"/>
              <a:t>Trafikim</a:t>
            </a:r>
            <a:r>
              <a:rPr lang="en-GB" i="1" dirty="0"/>
              <a:t> i </a:t>
            </a:r>
            <a:r>
              <a:rPr lang="en-GB" i="1" dirty="0" err="1"/>
              <a:t>narkotikëve</a:t>
            </a:r>
            <a:r>
              <a:rPr lang="en-GB" i="1" dirty="0"/>
              <a:t>" </a:t>
            </a:r>
            <a:r>
              <a:rPr lang="en-GB" i="1" dirty="0" smtClean="0"/>
              <a:t>[…]5</a:t>
            </a:r>
            <a:r>
              <a:rPr lang="en-GB" i="1" dirty="0"/>
              <a:t>. </a:t>
            </a:r>
            <a:r>
              <a:rPr lang="en-GB" i="1" dirty="0" err="1"/>
              <a:t>Vuajtja</a:t>
            </a:r>
            <a:r>
              <a:rPr lang="en-GB" i="1" dirty="0"/>
              <a:t> e </a:t>
            </a:r>
            <a:r>
              <a:rPr lang="en-GB" i="1" dirty="0" err="1"/>
              <a:t>dënimi</a:t>
            </a:r>
            <a:r>
              <a:rPr lang="en-GB" i="1" dirty="0"/>
              <a:t> i </a:t>
            </a:r>
            <a:r>
              <a:rPr lang="en-GB" i="1" dirty="0" err="1"/>
              <a:t>fillon</a:t>
            </a:r>
            <a:r>
              <a:rPr lang="en-GB" i="1" dirty="0"/>
              <a:t> </a:t>
            </a:r>
            <a:r>
              <a:rPr lang="en-GB" i="1" dirty="0" err="1"/>
              <a:t>nga</a:t>
            </a:r>
            <a:r>
              <a:rPr lang="en-GB" i="1" dirty="0"/>
              <a:t> </a:t>
            </a:r>
            <a:r>
              <a:rPr lang="en-GB" i="1" dirty="0" err="1"/>
              <a:t>dita</a:t>
            </a:r>
            <a:r>
              <a:rPr lang="en-GB" i="1" dirty="0"/>
              <a:t> e </a:t>
            </a:r>
            <a:r>
              <a:rPr lang="en-GB" i="1" dirty="0" err="1"/>
              <a:t>ekzekutimit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vendimit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formës</a:t>
            </a:r>
            <a:r>
              <a:rPr lang="en-GB" i="1" dirty="0"/>
              <a:t> </a:t>
            </a:r>
            <a:r>
              <a:rPr lang="en-GB" i="1" dirty="0" err="1"/>
              <a:t>së</a:t>
            </a:r>
            <a:r>
              <a:rPr lang="en-GB" i="1" dirty="0"/>
              <a:t> </a:t>
            </a:r>
            <a:r>
              <a:rPr lang="en-GB" i="1" dirty="0" err="1"/>
              <a:t>prerë</a:t>
            </a:r>
            <a:r>
              <a:rPr lang="en-GB" i="1" dirty="0"/>
              <a:t>. </a:t>
            </a:r>
            <a:r>
              <a:rPr lang="en-GB" i="1" dirty="0" smtClean="0"/>
              <a:t>..”</a:t>
            </a:r>
            <a:endParaRPr lang="en-GB" dirty="0"/>
          </a:p>
          <a:p>
            <a:pPr algn="just"/>
            <a:r>
              <a:rPr lang="en-GB" dirty="0"/>
              <a:t>Me </a:t>
            </a:r>
            <a:r>
              <a:rPr lang="en-GB" dirty="0" err="1"/>
              <a:t>Vendimin</a:t>
            </a:r>
            <a:r>
              <a:rPr lang="en-GB" dirty="0"/>
              <a:t> penal </a:t>
            </a:r>
            <a:r>
              <a:rPr lang="en-GB" dirty="0" err="1"/>
              <a:t>nr</a:t>
            </a:r>
            <a:r>
              <a:rPr lang="en-GB" dirty="0"/>
              <a:t>. 10-2022-142 </a:t>
            </a:r>
            <a:r>
              <a:rPr lang="en-GB" dirty="0" err="1"/>
              <a:t>datë</a:t>
            </a:r>
            <a:r>
              <a:rPr lang="en-GB" dirty="0"/>
              <a:t> 24.01.2022 </a:t>
            </a:r>
            <a:r>
              <a:rPr lang="en-GB" dirty="0" err="1"/>
              <a:t>Gjykata</a:t>
            </a:r>
            <a:r>
              <a:rPr lang="en-GB" dirty="0"/>
              <a:t> e </a:t>
            </a:r>
            <a:r>
              <a:rPr lang="en-GB" dirty="0" err="1"/>
              <a:t>Apelit</a:t>
            </a:r>
            <a:r>
              <a:rPr lang="en-GB" dirty="0"/>
              <a:t> </a:t>
            </a:r>
            <a:r>
              <a:rPr lang="en-GB" dirty="0" err="1"/>
              <a:t>Durrës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vendosur</a:t>
            </a:r>
            <a:r>
              <a:rPr lang="en-GB" dirty="0"/>
              <a:t>: “</a:t>
            </a:r>
            <a:r>
              <a:rPr lang="en-GB" i="1" dirty="0" err="1"/>
              <a:t>Lënien</a:t>
            </a:r>
            <a:r>
              <a:rPr lang="en-GB" i="1" dirty="0"/>
              <a:t> në </a:t>
            </a:r>
            <a:r>
              <a:rPr lang="en-GB" i="1" dirty="0" err="1"/>
              <a:t>fuqi</a:t>
            </a:r>
            <a:r>
              <a:rPr lang="en-GB" i="1" dirty="0"/>
              <a:t>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vendimit</a:t>
            </a:r>
            <a:r>
              <a:rPr lang="en-GB" i="1" dirty="0"/>
              <a:t> penal Nr.589 date 29.06.2021 </a:t>
            </a:r>
            <a:r>
              <a:rPr lang="en-GB" i="1" dirty="0" err="1"/>
              <a:t>të</a:t>
            </a:r>
            <a:r>
              <a:rPr lang="en-GB" i="1" dirty="0"/>
              <a:t> </a:t>
            </a:r>
            <a:r>
              <a:rPr lang="en-GB" i="1" dirty="0" err="1"/>
              <a:t>Gjykatës</a:t>
            </a:r>
            <a:r>
              <a:rPr lang="en-GB" i="1" dirty="0"/>
              <a:t> </a:t>
            </a:r>
            <a:r>
              <a:rPr lang="en-GB" i="1" dirty="0" err="1"/>
              <a:t>së</a:t>
            </a:r>
            <a:r>
              <a:rPr lang="en-GB" i="1" dirty="0"/>
              <a:t> </a:t>
            </a:r>
            <a:r>
              <a:rPr lang="en-GB" i="1" dirty="0" err="1"/>
              <a:t>Rrethit</a:t>
            </a:r>
            <a:r>
              <a:rPr lang="en-GB" i="1" dirty="0"/>
              <a:t> </a:t>
            </a:r>
            <a:r>
              <a:rPr lang="en-GB" i="1" dirty="0" err="1"/>
              <a:t>Gjyqësor</a:t>
            </a:r>
            <a:r>
              <a:rPr lang="en-GB" i="1" dirty="0"/>
              <a:t> </a:t>
            </a:r>
            <a:r>
              <a:rPr lang="en-GB" i="1" dirty="0" err="1"/>
              <a:t>Durrës</a:t>
            </a:r>
            <a:r>
              <a:rPr lang="en-GB" i="1" dirty="0"/>
              <a:t> </a:t>
            </a:r>
            <a:r>
              <a:rPr lang="en-GB" i="1" dirty="0" err="1"/>
              <a:t>për</a:t>
            </a:r>
            <a:r>
              <a:rPr lang="en-GB" i="1" dirty="0"/>
              <a:t> </a:t>
            </a:r>
            <a:r>
              <a:rPr lang="en-GB" i="1" dirty="0" smtClean="0"/>
              <a:t>I.P</a:t>
            </a:r>
            <a:r>
              <a:rPr lang="en-GB" dirty="0" smtClean="0"/>
              <a:t>.”</a:t>
            </a:r>
            <a:endParaRPr lang="en-GB" dirty="0"/>
          </a:p>
          <a:p>
            <a:pPr algn="just"/>
            <a:r>
              <a:rPr lang="en-GB" dirty="0"/>
              <a:t>Me </a:t>
            </a:r>
            <a:r>
              <a:rPr lang="en-GB" dirty="0" err="1"/>
              <a:t>Shkresën</a:t>
            </a:r>
            <a:r>
              <a:rPr lang="en-GB" dirty="0"/>
              <a:t> </a:t>
            </a:r>
            <a:r>
              <a:rPr lang="en-GB" dirty="0" err="1"/>
              <a:t>nr</a:t>
            </a:r>
            <a:r>
              <a:rPr lang="en-GB" dirty="0"/>
              <a:t>. 147 Prot., </a:t>
            </a:r>
            <a:r>
              <a:rPr lang="en-GB" dirty="0" err="1"/>
              <a:t>datë</a:t>
            </a:r>
            <a:r>
              <a:rPr lang="en-GB" dirty="0"/>
              <a:t> 24.01.2022 </a:t>
            </a:r>
            <a:r>
              <a:rPr lang="en-GB" dirty="0" err="1"/>
              <a:t>Prokuroria</a:t>
            </a:r>
            <a:r>
              <a:rPr lang="en-GB" dirty="0"/>
              <a:t> </a:t>
            </a:r>
            <a:r>
              <a:rPr lang="en-GB" dirty="0" err="1"/>
              <a:t>pranë</a:t>
            </a:r>
            <a:r>
              <a:rPr lang="en-GB" dirty="0"/>
              <a:t> </a:t>
            </a:r>
            <a:r>
              <a:rPr lang="en-GB" dirty="0" err="1"/>
              <a:t>Gjykatës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Apelit</a:t>
            </a:r>
            <a:r>
              <a:rPr lang="en-GB" dirty="0"/>
              <a:t> </a:t>
            </a:r>
            <a:r>
              <a:rPr lang="en-GB" dirty="0" err="1"/>
              <a:t>Durrës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njoftuar</a:t>
            </a:r>
            <a:r>
              <a:rPr lang="en-GB" dirty="0"/>
              <a:t> </a:t>
            </a:r>
            <a:r>
              <a:rPr lang="en-GB" dirty="0" err="1"/>
              <a:t>Prokurorinë</a:t>
            </a:r>
            <a:r>
              <a:rPr lang="en-GB" dirty="0"/>
              <a:t> </a:t>
            </a:r>
            <a:r>
              <a:rPr lang="en-GB" dirty="0" err="1"/>
              <a:t>pranë</a:t>
            </a:r>
            <a:r>
              <a:rPr lang="en-GB" dirty="0"/>
              <a:t> </a:t>
            </a:r>
            <a:r>
              <a:rPr lang="en-GB" dirty="0" err="1"/>
              <a:t>Gjykatës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Rrethit</a:t>
            </a:r>
            <a:r>
              <a:rPr lang="en-GB" dirty="0"/>
              <a:t> </a:t>
            </a:r>
            <a:r>
              <a:rPr lang="en-GB" dirty="0" err="1"/>
              <a:t>Gjyqësor</a:t>
            </a:r>
            <a:r>
              <a:rPr lang="en-GB" dirty="0"/>
              <a:t> </a:t>
            </a:r>
            <a:r>
              <a:rPr lang="en-GB" dirty="0" err="1"/>
              <a:t>Durrës</a:t>
            </a:r>
            <a:r>
              <a:rPr lang="en-GB" dirty="0"/>
              <a:t>, </a:t>
            </a:r>
            <a:r>
              <a:rPr lang="en-GB" dirty="0" err="1"/>
              <a:t>Seksionin</a:t>
            </a:r>
            <a:r>
              <a:rPr lang="en-GB" dirty="0"/>
              <a:t> e </a:t>
            </a:r>
            <a:r>
              <a:rPr lang="en-GB" dirty="0" err="1"/>
              <a:t>Ekzekutimit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Vendimeve</a:t>
            </a:r>
            <a:r>
              <a:rPr lang="en-GB" dirty="0"/>
              <a:t> </a:t>
            </a:r>
            <a:r>
              <a:rPr lang="en-GB" dirty="0" err="1"/>
              <a:t>Penale</a:t>
            </a:r>
            <a:r>
              <a:rPr lang="en-GB" dirty="0"/>
              <a:t> </a:t>
            </a:r>
            <a:r>
              <a:rPr lang="en-GB" dirty="0" err="1"/>
              <a:t>lidhur</a:t>
            </a:r>
            <a:r>
              <a:rPr lang="en-GB" dirty="0"/>
              <a:t> me </a:t>
            </a:r>
            <a:r>
              <a:rPr lang="en-GB" dirty="0" err="1"/>
              <a:t>shkurtimin</a:t>
            </a:r>
            <a:r>
              <a:rPr lang="en-GB" dirty="0"/>
              <a:t> e </a:t>
            </a:r>
            <a:r>
              <a:rPr lang="en-GB" dirty="0" err="1"/>
              <a:t>vendimit</a:t>
            </a:r>
            <a:r>
              <a:rPr lang="en-GB" dirty="0"/>
              <a:t> </a:t>
            </a:r>
            <a:r>
              <a:rPr lang="en-GB" dirty="0" err="1"/>
              <a:t>nr</a:t>
            </a:r>
            <a:r>
              <a:rPr lang="en-GB" dirty="0"/>
              <a:t>. 10-2022-142 </a:t>
            </a:r>
            <a:r>
              <a:rPr lang="en-GB" dirty="0" err="1"/>
              <a:t>datë</a:t>
            </a:r>
            <a:r>
              <a:rPr lang="en-GB" dirty="0"/>
              <a:t> 24.01.2022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Gjykatës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Apelit</a:t>
            </a:r>
            <a:r>
              <a:rPr lang="en-GB" dirty="0"/>
              <a:t> </a:t>
            </a:r>
            <a:r>
              <a:rPr lang="en-GB" dirty="0" err="1"/>
              <a:t>Durrës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32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463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3192"/>
            <a:ext cx="10515600" cy="5253771"/>
          </a:xfrm>
        </p:spPr>
        <p:txBody>
          <a:bodyPr>
            <a:normAutofit/>
          </a:bodyPr>
          <a:lstStyle/>
          <a:p>
            <a:pPr algn="just"/>
            <a:r>
              <a:rPr lang="en-GB" dirty="0" err="1"/>
              <a:t>Prokurori</a:t>
            </a:r>
            <a:r>
              <a:rPr lang="en-GB" dirty="0"/>
              <a:t> </a:t>
            </a:r>
            <a:r>
              <a:rPr lang="en-GB" dirty="0" smtClean="0"/>
              <a:t>në </a:t>
            </a:r>
            <a:r>
              <a:rPr lang="en-GB" dirty="0" err="1"/>
              <a:t>Prokurorinë</a:t>
            </a:r>
            <a:r>
              <a:rPr lang="en-GB" dirty="0"/>
              <a:t> </a:t>
            </a:r>
            <a:r>
              <a:rPr lang="en-GB" dirty="0" err="1"/>
              <a:t>pranë</a:t>
            </a:r>
            <a:r>
              <a:rPr lang="en-GB" dirty="0"/>
              <a:t> </a:t>
            </a:r>
            <a:r>
              <a:rPr lang="en-GB" dirty="0" err="1"/>
              <a:t>Gjykatës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Shkallës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Parë</a:t>
            </a:r>
            <a:r>
              <a:rPr lang="en-GB" dirty="0"/>
              <a:t> </a:t>
            </a:r>
            <a:r>
              <a:rPr lang="en-GB" dirty="0" err="1"/>
              <a:t>Durrës</a:t>
            </a:r>
            <a:r>
              <a:rPr lang="en-GB" dirty="0"/>
              <a:t>,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nxjerrë</a:t>
            </a:r>
            <a:r>
              <a:rPr lang="en-GB" dirty="0"/>
              <a:t> </a:t>
            </a:r>
            <a:r>
              <a:rPr lang="en-GB" dirty="0" err="1"/>
              <a:t>Urdhërin</a:t>
            </a:r>
            <a:r>
              <a:rPr lang="en-GB" dirty="0"/>
              <a:t> </a:t>
            </a:r>
            <a:r>
              <a:rPr lang="en-GB" dirty="0" err="1"/>
              <a:t>Nr</a:t>
            </a:r>
            <a:r>
              <a:rPr lang="en-GB" dirty="0"/>
              <a:t>. 66 </a:t>
            </a:r>
            <a:r>
              <a:rPr lang="en-GB" dirty="0" err="1"/>
              <a:t>datë</a:t>
            </a:r>
            <a:r>
              <a:rPr lang="en-GB" dirty="0"/>
              <a:t> 03.02.2022 “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ekzekutimin</a:t>
            </a:r>
            <a:r>
              <a:rPr lang="en-GB" dirty="0"/>
              <a:t> e </a:t>
            </a:r>
            <a:r>
              <a:rPr lang="en-GB" dirty="0" err="1"/>
              <a:t>vendimit</a:t>
            </a:r>
            <a:r>
              <a:rPr lang="en-GB" dirty="0"/>
              <a:t> penal </a:t>
            </a:r>
            <a:r>
              <a:rPr lang="en-GB" dirty="0" err="1"/>
              <a:t>nr</a:t>
            </a:r>
            <a:r>
              <a:rPr lang="en-GB" dirty="0"/>
              <a:t>. 589 </a:t>
            </a:r>
            <a:r>
              <a:rPr lang="en-GB" dirty="0" err="1"/>
              <a:t>datë</a:t>
            </a:r>
            <a:r>
              <a:rPr lang="en-GB" dirty="0"/>
              <a:t> 29.06.2021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Gjykatës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Rrethit</a:t>
            </a:r>
            <a:r>
              <a:rPr lang="en-GB" dirty="0"/>
              <a:t> </a:t>
            </a:r>
            <a:r>
              <a:rPr lang="en-GB" dirty="0" err="1"/>
              <a:t>Gjyqësor</a:t>
            </a:r>
            <a:r>
              <a:rPr lang="en-GB" dirty="0"/>
              <a:t> </a:t>
            </a:r>
            <a:r>
              <a:rPr lang="en-GB" dirty="0" err="1"/>
              <a:t>Durrës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dënuarin</a:t>
            </a:r>
            <a:r>
              <a:rPr lang="en-GB" dirty="0"/>
              <a:t> </a:t>
            </a:r>
            <a:r>
              <a:rPr lang="en-GB" dirty="0" smtClean="0"/>
              <a:t>I.P”, </a:t>
            </a:r>
            <a:r>
              <a:rPr lang="en-GB" dirty="0"/>
              <a:t>në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cilin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urdhëruar</a:t>
            </a:r>
            <a:r>
              <a:rPr lang="en-GB" dirty="0"/>
              <a:t> </a:t>
            </a:r>
            <a:r>
              <a:rPr lang="en-GB" dirty="0" err="1"/>
              <a:t>ekzekutimin</a:t>
            </a:r>
            <a:r>
              <a:rPr lang="en-GB" dirty="0"/>
              <a:t> e </a:t>
            </a:r>
            <a:r>
              <a:rPr lang="en-GB" dirty="0" err="1"/>
              <a:t>vendimit</a:t>
            </a:r>
            <a:r>
              <a:rPr lang="en-GB" dirty="0"/>
              <a:t> penal Nr.589, Dt.29.06.2021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Gjykatës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Rrethit</a:t>
            </a:r>
            <a:r>
              <a:rPr lang="en-GB" dirty="0"/>
              <a:t> </a:t>
            </a:r>
            <a:r>
              <a:rPr lang="en-GB" dirty="0" err="1"/>
              <a:t>Gjyqësor</a:t>
            </a:r>
            <a:r>
              <a:rPr lang="en-GB" dirty="0"/>
              <a:t> </a:t>
            </a:r>
            <a:r>
              <a:rPr lang="en-GB" dirty="0" err="1"/>
              <a:t>Durrës</a:t>
            </a:r>
            <a:r>
              <a:rPr lang="en-GB" dirty="0"/>
              <a:t>,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llogaritur</a:t>
            </a:r>
            <a:r>
              <a:rPr lang="en-GB" dirty="0"/>
              <a:t> </a:t>
            </a:r>
            <a:r>
              <a:rPr lang="en-GB" dirty="0" err="1"/>
              <a:t>kohën</a:t>
            </a:r>
            <a:r>
              <a:rPr lang="en-GB" dirty="0"/>
              <a:t> e </a:t>
            </a:r>
            <a:r>
              <a:rPr lang="en-GB" dirty="0" err="1"/>
              <a:t>vuajtur</a:t>
            </a:r>
            <a:r>
              <a:rPr lang="en-GB" dirty="0"/>
              <a:t> në </a:t>
            </a:r>
            <a:r>
              <a:rPr lang="en-GB" dirty="0" err="1"/>
              <a:t>paraburgim</a:t>
            </a:r>
            <a:r>
              <a:rPr lang="en-GB" dirty="0"/>
              <a:t> me “Arrest </a:t>
            </a:r>
            <a:r>
              <a:rPr lang="en-GB" dirty="0" err="1"/>
              <a:t>shtëpie</a:t>
            </a:r>
            <a:r>
              <a:rPr lang="en-GB" dirty="0"/>
              <a:t>” </a:t>
            </a:r>
            <a:r>
              <a:rPr lang="en-GB" dirty="0" err="1"/>
              <a:t>dhe</a:t>
            </a:r>
            <a:r>
              <a:rPr lang="en-GB" dirty="0"/>
              <a:t>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err="1"/>
              <a:t>urdhëruar</a:t>
            </a:r>
            <a:r>
              <a:rPr lang="en-GB" dirty="0"/>
              <a:t> </a:t>
            </a:r>
            <a:r>
              <a:rPr lang="en-GB" dirty="0" err="1"/>
              <a:t>kalimin</a:t>
            </a:r>
            <a:r>
              <a:rPr lang="en-GB" dirty="0"/>
              <a:t> e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dënuarit</a:t>
            </a:r>
            <a:r>
              <a:rPr lang="en-GB" dirty="0"/>
              <a:t> </a:t>
            </a:r>
            <a:r>
              <a:rPr lang="en-GB" dirty="0" smtClean="0"/>
              <a:t>I.P </a:t>
            </a:r>
            <a:r>
              <a:rPr lang="en-GB" dirty="0"/>
              <a:t>në </a:t>
            </a:r>
            <a:r>
              <a:rPr lang="en-GB" dirty="0" err="1"/>
              <a:t>një</a:t>
            </a:r>
            <a:r>
              <a:rPr lang="en-GB" dirty="0"/>
              <a:t> burg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sigurisë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zakonshme</a:t>
            </a:r>
            <a:r>
              <a:rPr lang="en-GB" dirty="0"/>
              <a:t> </a:t>
            </a:r>
            <a:r>
              <a:rPr lang="en-GB" dirty="0" err="1"/>
              <a:t>për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vuajtur</a:t>
            </a:r>
            <a:r>
              <a:rPr lang="en-GB" dirty="0"/>
              <a:t> </a:t>
            </a:r>
            <a:r>
              <a:rPr lang="en-GB" dirty="0" err="1"/>
              <a:t>dënimin</a:t>
            </a:r>
            <a:r>
              <a:rPr lang="en-GB" dirty="0"/>
              <a:t> e </a:t>
            </a:r>
            <a:r>
              <a:rPr lang="en-GB" dirty="0" err="1"/>
              <a:t>mbetur</a:t>
            </a:r>
            <a:r>
              <a:rPr lang="en-GB" dirty="0"/>
              <a:t> </a:t>
            </a:r>
            <a:r>
              <a:rPr lang="en-GB" dirty="0" err="1"/>
              <a:t>prej</a:t>
            </a:r>
            <a:r>
              <a:rPr lang="en-GB" dirty="0"/>
              <a:t>  2(</a:t>
            </a:r>
            <a:r>
              <a:rPr lang="en-GB" dirty="0" err="1"/>
              <a:t>dy</a:t>
            </a:r>
            <a:r>
              <a:rPr lang="en-GB" dirty="0"/>
              <a:t>) </a:t>
            </a:r>
            <a:r>
              <a:rPr lang="en-GB" dirty="0" err="1"/>
              <a:t>vite</a:t>
            </a:r>
            <a:r>
              <a:rPr lang="en-GB" dirty="0"/>
              <a:t> 4(</a:t>
            </a:r>
            <a:r>
              <a:rPr lang="en-GB" dirty="0" err="1"/>
              <a:t>kater</a:t>
            </a:r>
            <a:r>
              <a:rPr lang="en-GB" dirty="0"/>
              <a:t>) </a:t>
            </a:r>
            <a:r>
              <a:rPr lang="en-GB" dirty="0" err="1"/>
              <a:t>muaj</a:t>
            </a:r>
            <a:r>
              <a:rPr lang="en-GB" dirty="0"/>
              <a:t> e 2 (</a:t>
            </a:r>
            <a:r>
              <a:rPr lang="en-GB" dirty="0" err="1"/>
              <a:t>dy</a:t>
            </a:r>
            <a:r>
              <a:rPr lang="en-GB" dirty="0"/>
              <a:t>) </a:t>
            </a:r>
            <a:r>
              <a:rPr lang="en-GB" dirty="0" err="1"/>
              <a:t>ditë</a:t>
            </a:r>
            <a:r>
              <a:rPr lang="en-GB" dirty="0"/>
              <a:t> </a:t>
            </a:r>
            <a:r>
              <a:rPr lang="en-GB" dirty="0" err="1"/>
              <a:t>burgim</a:t>
            </a:r>
            <a:r>
              <a:rPr lang="en-GB" dirty="0"/>
              <a:t>.</a:t>
            </a:r>
          </a:p>
          <a:p>
            <a:pPr algn="just"/>
            <a:r>
              <a:rPr lang="en-GB" dirty="0" err="1"/>
              <a:t>Urdhëri</a:t>
            </a:r>
            <a:r>
              <a:rPr lang="en-GB" dirty="0"/>
              <a:t> </a:t>
            </a:r>
            <a:r>
              <a:rPr lang="en-GB" dirty="0" err="1"/>
              <a:t>nr</a:t>
            </a:r>
            <a:r>
              <a:rPr lang="en-GB" dirty="0"/>
              <a:t>. 66 </a:t>
            </a:r>
            <a:r>
              <a:rPr lang="en-GB" dirty="0" err="1"/>
              <a:t>datë</a:t>
            </a:r>
            <a:r>
              <a:rPr lang="en-GB" dirty="0"/>
              <a:t> 03.02.2022 është </a:t>
            </a:r>
            <a:r>
              <a:rPr lang="en-GB" dirty="0" err="1"/>
              <a:t>ekzekutuar</a:t>
            </a:r>
            <a:r>
              <a:rPr lang="en-GB" dirty="0"/>
              <a:t> në </a:t>
            </a:r>
            <a:r>
              <a:rPr lang="en-GB" dirty="0" err="1"/>
              <a:t>datë</a:t>
            </a:r>
            <a:r>
              <a:rPr lang="en-GB" dirty="0"/>
              <a:t> 11.02.2022, </a:t>
            </a:r>
            <a:r>
              <a:rPr lang="en-GB" dirty="0" err="1"/>
              <a:t>fakt</a:t>
            </a:r>
            <a:r>
              <a:rPr lang="en-GB" dirty="0"/>
              <a:t> </a:t>
            </a:r>
            <a:r>
              <a:rPr lang="en-GB" dirty="0" err="1"/>
              <a:t>që</a:t>
            </a:r>
            <a:r>
              <a:rPr lang="en-GB" dirty="0"/>
              <a:t> </a:t>
            </a:r>
            <a:r>
              <a:rPr lang="en-GB" dirty="0" err="1"/>
              <a:t>rezulton</a:t>
            </a:r>
            <a:r>
              <a:rPr lang="en-GB" dirty="0"/>
              <a:t> </a:t>
            </a:r>
            <a:r>
              <a:rPr lang="en-GB" dirty="0" err="1"/>
              <a:t>nga</a:t>
            </a:r>
            <a:r>
              <a:rPr lang="en-GB" dirty="0"/>
              <a:t> </a:t>
            </a:r>
            <a:r>
              <a:rPr lang="en-GB" dirty="0" err="1"/>
              <a:t>Procesverbal</a:t>
            </a:r>
            <a:r>
              <a:rPr lang="en-GB" dirty="0"/>
              <a:t> </a:t>
            </a:r>
            <a:r>
              <a:rPr lang="en-GB" dirty="0" err="1" smtClean="0"/>
              <a:t>përkatës</a:t>
            </a:r>
            <a:r>
              <a:rPr lang="en-GB" dirty="0" smtClean="0"/>
              <a:t>. </a:t>
            </a:r>
            <a:r>
              <a:rPr lang="en-GB" dirty="0" err="1"/>
              <a:t>Shtetasi</a:t>
            </a:r>
            <a:r>
              <a:rPr lang="en-GB" dirty="0"/>
              <a:t> </a:t>
            </a:r>
            <a:r>
              <a:rPr lang="en-GB" dirty="0" smtClean="0"/>
              <a:t>I.P </a:t>
            </a:r>
            <a:r>
              <a:rPr lang="en-GB" dirty="0"/>
              <a:t>është </a:t>
            </a:r>
            <a:r>
              <a:rPr lang="en-GB" dirty="0" err="1"/>
              <a:t>shoqëruar</a:t>
            </a:r>
            <a:r>
              <a:rPr lang="en-GB" dirty="0"/>
              <a:t> në </a:t>
            </a:r>
            <a:r>
              <a:rPr lang="en-GB" dirty="0" err="1"/>
              <a:t>dhomat</a:t>
            </a:r>
            <a:r>
              <a:rPr lang="en-GB" dirty="0"/>
              <a:t> e </a:t>
            </a:r>
            <a:r>
              <a:rPr lang="en-GB" dirty="0" err="1"/>
              <a:t>paraburgimit</a:t>
            </a:r>
            <a:r>
              <a:rPr lang="en-GB" dirty="0"/>
              <a:t> </a:t>
            </a:r>
            <a:r>
              <a:rPr lang="en-GB" dirty="0" err="1"/>
              <a:t>Durrës</a:t>
            </a:r>
            <a:r>
              <a:rPr lang="en-GB" dirty="0"/>
              <a:t>, e </a:t>
            </a:r>
            <a:r>
              <a:rPr lang="en-GB" dirty="0" err="1"/>
              <a:t>më</a:t>
            </a:r>
            <a:r>
              <a:rPr lang="en-GB" dirty="0"/>
              <a:t> pas në IEVP </a:t>
            </a:r>
            <a:r>
              <a:rPr lang="en-GB" dirty="0" err="1"/>
              <a:t>Fier</a:t>
            </a:r>
            <a:r>
              <a:rPr lang="en-GB" dirty="0"/>
              <a:t>. </a:t>
            </a:r>
          </a:p>
          <a:p>
            <a:pPr algn="just"/>
            <a:r>
              <a:rPr lang="en-GB" b="1" dirty="0" smtClean="0"/>
              <a:t>Në </a:t>
            </a:r>
            <a:r>
              <a:rPr lang="en-GB" dirty="0" err="1" smtClean="0"/>
              <a:t>datë</a:t>
            </a:r>
            <a:r>
              <a:rPr lang="en-GB" dirty="0" smtClean="0"/>
              <a:t> </a:t>
            </a:r>
            <a:r>
              <a:rPr lang="en-GB" dirty="0"/>
              <a:t>15.02.2022 </a:t>
            </a:r>
            <a:r>
              <a:rPr lang="en-GB" dirty="0" err="1"/>
              <a:t>kërkuesi</a:t>
            </a:r>
            <a:r>
              <a:rPr lang="en-GB" dirty="0"/>
              <a:t> i është </a:t>
            </a:r>
            <a:r>
              <a:rPr lang="en-GB" dirty="0" err="1"/>
              <a:t>drejtuar</a:t>
            </a:r>
            <a:r>
              <a:rPr lang="en-GB" dirty="0"/>
              <a:t> </a:t>
            </a:r>
            <a:r>
              <a:rPr lang="en-GB" dirty="0" err="1"/>
              <a:t>Gjykatës</a:t>
            </a:r>
            <a:r>
              <a:rPr lang="en-GB" dirty="0"/>
              <a:t> me </a:t>
            </a:r>
            <a:r>
              <a:rPr lang="en-GB" dirty="0" err="1"/>
              <a:t>kërkesën</a:t>
            </a:r>
            <a:r>
              <a:rPr lang="en-GB" dirty="0"/>
              <a:t> </a:t>
            </a:r>
            <a:r>
              <a:rPr lang="en-GB" dirty="0" err="1"/>
              <a:t>objekt</a:t>
            </a:r>
            <a:r>
              <a:rPr lang="en-GB" dirty="0"/>
              <a:t> </a:t>
            </a:r>
            <a:r>
              <a:rPr lang="en-GB" dirty="0" err="1"/>
              <a:t>gjykimi</a:t>
            </a:r>
            <a:r>
              <a:rPr lang="en-GB" dirty="0"/>
              <a:t>, në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cilën</a:t>
            </a:r>
            <a:r>
              <a:rPr lang="en-GB" dirty="0"/>
              <a:t> </a:t>
            </a:r>
            <a:r>
              <a:rPr lang="en-GB" dirty="0" err="1"/>
              <a:t>kërkon</a:t>
            </a:r>
            <a:r>
              <a:rPr lang="en-GB" dirty="0"/>
              <a:t> </a:t>
            </a:r>
            <a:r>
              <a:rPr lang="en-GB" dirty="0" err="1"/>
              <a:t>shfuqizimi</a:t>
            </a:r>
            <a:r>
              <a:rPr lang="en-GB" dirty="0"/>
              <a:t> e </a:t>
            </a:r>
            <a:r>
              <a:rPr lang="en-GB" dirty="0" err="1"/>
              <a:t>urdhërit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ekzekutimit</a:t>
            </a:r>
            <a:r>
              <a:rPr lang="en-GB" dirty="0"/>
              <a:t> </a:t>
            </a:r>
            <a:r>
              <a:rPr lang="en-GB" dirty="0" err="1"/>
              <a:t>nr</a:t>
            </a:r>
            <a:r>
              <a:rPr lang="en-GB" dirty="0"/>
              <a:t>. 66 </a:t>
            </a:r>
            <a:r>
              <a:rPr lang="en-GB" dirty="0" err="1"/>
              <a:t>datë</a:t>
            </a:r>
            <a:r>
              <a:rPr lang="en-GB" dirty="0"/>
              <a:t> 03.02.2022 me </a:t>
            </a:r>
            <a:r>
              <a:rPr lang="en-GB" dirty="0" err="1"/>
              <a:t>pretendimin</a:t>
            </a:r>
            <a:r>
              <a:rPr lang="en-GB" dirty="0"/>
              <a:t> se </a:t>
            </a:r>
            <a:r>
              <a:rPr lang="en-GB" dirty="0" err="1"/>
              <a:t>vendimi</a:t>
            </a:r>
            <a:r>
              <a:rPr lang="en-GB" dirty="0"/>
              <a:t> i </a:t>
            </a:r>
            <a:r>
              <a:rPr lang="en-GB" dirty="0" err="1"/>
              <a:t>njohjes</a:t>
            </a:r>
            <a:r>
              <a:rPr lang="en-GB" dirty="0"/>
              <a:t> është i </a:t>
            </a:r>
            <a:r>
              <a:rPr lang="en-GB" dirty="0" err="1"/>
              <a:t>ekzekutueshëm</a:t>
            </a:r>
            <a:r>
              <a:rPr lang="en-GB" dirty="0"/>
              <a:t> </a:t>
            </a:r>
            <a:r>
              <a:rPr lang="en-GB" dirty="0" err="1"/>
              <a:t>pasi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shprehet</a:t>
            </a:r>
            <a:r>
              <a:rPr lang="en-GB" dirty="0"/>
              <a:t> </a:t>
            </a:r>
            <a:r>
              <a:rPr lang="en-GB" dirty="0" err="1"/>
              <a:t>Gjykata</a:t>
            </a:r>
            <a:r>
              <a:rPr lang="en-GB" dirty="0"/>
              <a:t> e </a:t>
            </a:r>
            <a:r>
              <a:rPr lang="en-GB" dirty="0" err="1"/>
              <a:t>Lartë</a:t>
            </a:r>
            <a:r>
              <a:rPr lang="en-GB" dirty="0"/>
              <a:t> </a:t>
            </a:r>
            <a:r>
              <a:rPr lang="en-GB" dirty="0" err="1"/>
              <a:t>lidhur</a:t>
            </a:r>
            <a:r>
              <a:rPr lang="en-GB" dirty="0"/>
              <a:t> me </a:t>
            </a:r>
            <a:r>
              <a:rPr lang="en-GB" dirty="0" err="1"/>
              <a:t>rekursin</a:t>
            </a:r>
            <a:r>
              <a:rPr lang="en-GB" dirty="0"/>
              <a:t>, argument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cilin</a:t>
            </a:r>
            <a:r>
              <a:rPr lang="en-GB" dirty="0"/>
              <a:t> e </a:t>
            </a:r>
            <a:r>
              <a:rPr lang="en-GB" dirty="0" err="1"/>
              <a:t>mbështet</a:t>
            </a:r>
            <a:r>
              <a:rPr lang="en-GB" dirty="0"/>
              <a:t> në </a:t>
            </a:r>
            <a:r>
              <a:rPr lang="en-GB" dirty="0" err="1"/>
              <a:t>nenin</a:t>
            </a:r>
            <a:r>
              <a:rPr lang="en-GB" dirty="0"/>
              <a:t> 462 </a:t>
            </a:r>
            <a:r>
              <a:rPr lang="en-GB" dirty="0" err="1"/>
              <a:t>dhe</a:t>
            </a:r>
            <a:r>
              <a:rPr lang="en-GB" dirty="0"/>
              <a:t> 515/3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K.Pr.Penale</a:t>
            </a:r>
            <a:r>
              <a:rPr lang="en-GB" dirty="0"/>
              <a:t>, </a:t>
            </a:r>
            <a:r>
              <a:rPr lang="en-GB" dirty="0" err="1"/>
              <a:t>pasi</a:t>
            </a:r>
            <a:r>
              <a:rPr lang="en-GB" dirty="0"/>
              <a:t> </a:t>
            </a:r>
            <a:r>
              <a:rPr lang="en-GB" dirty="0" err="1"/>
              <a:t>sipas</a:t>
            </a:r>
            <a:r>
              <a:rPr lang="en-GB" dirty="0"/>
              <a:t> </a:t>
            </a:r>
            <a:r>
              <a:rPr lang="en-GB" dirty="0" err="1"/>
              <a:t>kërkuesit</a:t>
            </a:r>
            <a:r>
              <a:rPr lang="en-GB" dirty="0"/>
              <a:t> </a:t>
            </a:r>
            <a:r>
              <a:rPr lang="en-GB" dirty="0" err="1"/>
              <a:t>ai</a:t>
            </a:r>
            <a:r>
              <a:rPr lang="en-GB" dirty="0"/>
              <a:t> </a:t>
            </a:r>
            <a:r>
              <a:rPr lang="en-GB" dirty="0" err="1"/>
              <a:t>nuk</a:t>
            </a:r>
            <a:r>
              <a:rPr lang="en-GB" dirty="0"/>
              <a:t> </a:t>
            </a:r>
            <a:r>
              <a:rPr lang="en-GB" dirty="0" err="1"/>
              <a:t>mund</a:t>
            </a:r>
            <a:r>
              <a:rPr lang="en-GB" dirty="0"/>
              <a:t> </a:t>
            </a:r>
            <a:r>
              <a:rPr lang="en-GB" dirty="0" err="1"/>
              <a:t>të</a:t>
            </a:r>
            <a:r>
              <a:rPr lang="en-GB" dirty="0"/>
              <a:t> </a:t>
            </a:r>
            <a:r>
              <a:rPr lang="en-GB" dirty="0" err="1"/>
              <a:t>mbajë</a:t>
            </a:r>
            <a:r>
              <a:rPr lang="en-GB" dirty="0"/>
              <a:t> </a:t>
            </a:r>
            <a:r>
              <a:rPr lang="en-GB" dirty="0" err="1"/>
              <a:t>njëkohssiht</a:t>
            </a:r>
            <a:r>
              <a:rPr lang="en-GB" dirty="0"/>
              <a:t> </a:t>
            </a:r>
            <a:r>
              <a:rPr lang="en-GB" dirty="0" err="1"/>
              <a:t>dy</a:t>
            </a:r>
            <a:r>
              <a:rPr lang="en-GB" dirty="0"/>
              <a:t> </a:t>
            </a:r>
            <a:r>
              <a:rPr lang="en-GB" dirty="0" err="1"/>
              <a:t>gjendje</a:t>
            </a:r>
            <a:r>
              <a:rPr lang="en-GB" dirty="0"/>
              <a:t> </a:t>
            </a:r>
            <a:r>
              <a:rPr lang="en-GB" dirty="0" err="1"/>
              <a:t>proceduriale</a:t>
            </a:r>
            <a:r>
              <a:rPr lang="en-GB" dirty="0"/>
              <a:t> “person i </a:t>
            </a:r>
            <a:r>
              <a:rPr lang="en-GB" dirty="0" err="1"/>
              <a:t>dënuar</a:t>
            </a:r>
            <a:r>
              <a:rPr lang="en-GB" dirty="0"/>
              <a:t>” </a:t>
            </a:r>
            <a:r>
              <a:rPr lang="en-GB" dirty="0" err="1"/>
              <a:t>dhe</a:t>
            </a:r>
            <a:r>
              <a:rPr lang="en-GB" dirty="0"/>
              <a:t> “person </a:t>
            </a:r>
            <a:r>
              <a:rPr lang="en-GB" dirty="0" err="1"/>
              <a:t>nën</a:t>
            </a:r>
            <a:r>
              <a:rPr lang="en-GB" dirty="0"/>
              <a:t> </a:t>
            </a:r>
            <a:r>
              <a:rPr lang="en-GB" dirty="0" err="1"/>
              <a:t>efektet</a:t>
            </a:r>
            <a:r>
              <a:rPr lang="en-GB" dirty="0"/>
              <a:t> e </a:t>
            </a:r>
            <a:r>
              <a:rPr lang="en-GB" dirty="0" err="1"/>
              <a:t>masës</a:t>
            </a:r>
            <a:r>
              <a:rPr lang="en-GB" dirty="0"/>
              <a:t> </a:t>
            </a:r>
            <a:r>
              <a:rPr lang="en-GB" dirty="0" err="1"/>
              <a:t>së</a:t>
            </a:r>
            <a:r>
              <a:rPr lang="en-GB" dirty="0"/>
              <a:t> </a:t>
            </a:r>
            <a:r>
              <a:rPr lang="en-GB" dirty="0" err="1"/>
              <a:t>sigurimit</a:t>
            </a:r>
            <a:r>
              <a:rPr lang="en-GB" dirty="0"/>
              <a:t>”.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69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3485" y="501162"/>
            <a:ext cx="10001127" cy="14038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i="1" dirty="0" err="1"/>
              <a:t>Cili</a:t>
            </a:r>
            <a:r>
              <a:rPr lang="en-US" sz="3600" b="1" i="1" dirty="0"/>
              <a:t> është </a:t>
            </a:r>
            <a:r>
              <a:rPr lang="en-US" sz="3600" b="1" i="1" dirty="0" err="1"/>
              <a:t>momenti</a:t>
            </a:r>
            <a:r>
              <a:rPr lang="en-US" sz="3600" b="1" i="1" dirty="0"/>
              <a:t> </a:t>
            </a:r>
            <a:r>
              <a:rPr lang="en-US" sz="3600" b="1" i="1" dirty="0" err="1"/>
              <a:t>që</a:t>
            </a:r>
            <a:r>
              <a:rPr lang="en-US" sz="3600" b="1" i="1" dirty="0"/>
              <a:t> </a:t>
            </a:r>
            <a:r>
              <a:rPr lang="en-US" sz="3600" b="1" i="1" dirty="0" err="1"/>
              <a:t>vendimi</a:t>
            </a:r>
            <a:r>
              <a:rPr lang="en-US" sz="3600" b="1" i="1" dirty="0"/>
              <a:t> i </a:t>
            </a:r>
            <a:r>
              <a:rPr lang="en-US" sz="3600" b="1" i="1" dirty="0" err="1"/>
              <a:t>njohjes</a:t>
            </a:r>
            <a:r>
              <a:rPr lang="en-US" sz="3600" b="1" i="1" dirty="0"/>
              <a:t> </a:t>
            </a:r>
            <a:r>
              <a:rPr lang="en-US" sz="3600" b="1" i="1" dirty="0" err="1"/>
              <a:t>së</a:t>
            </a:r>
            <a:r>
              <a:rPr lang="en-US" sz="3600" b="1" i="1" dirty="0"/>
              <a:t> </a:t>
            </a:r>
            <a:r>
              <a:rPr lang="en-US" sz="3600" b="1" i="1" dirty="0" err="1"/>
              <a:t>vendimit</a:t>
            </a:r>
            <a:r>
              <a:rPr lang="en-US" sz="3600" b="1" i="1" dirty="0"/>
              <a:t> penal </a:t>
            </a:r>
            <a:r>
              <a:rPr lang="en-US" sz="3600" b="1" i="1" dirty="0" err="1"/>
              <a:t>të</a:t>
            </a:r>
            <a:r>
              <a:rPr lang="en-US" sz="3600" b="1" i="1" dirty="0"/>
              <a:t> </a:t>
            </a:r>
            <a:r>
              <a:rPr lang="en-US" sz="3600" b="1" i="1" dirty="0" err="1"/>
              <a:t>huaj</a:t>
            </a:r>
            <a:r>
              <a:rPr lang="en-US" sz="3600" b="1" i="1" dirty="0"/>
              <a:t> </a:t>
            </a:r>
            <a:r>
              <a:rPr lang="en-US" sz="3600" b="1" i="1" dirty="0" err="1"/>
              <a:t>merr</a:t>
            </a:r>
            <a:r>
              <a:rPr lang="en-US" sz="3600" b="1" i="1" dirty="0"/>
              <a:t> </a:t>
            </a:r>
            <a:r>
              <a:rPr lang="en-US" sz="3600" b="1" i="1" dirty="0" err="1"/>
              <a:t>formë</a:t>
            </a:r>
            <a:r>
              <a:rPr lang="en-US" sz="3600" b="1" i="1" dirty="0"/>
              <a:t> </a:t>
            </a:r>
            <a:r>
              <a:rPr lang="en-US" sz="3600" b="1" i="1" dirty="0" err="1"/>
              <a:t>të</a:t>
            </a:r>
            <a:r>
              <a:rPr lang="en-US" sz="3600" b="1" i="1" dirty="0"/>
              <a:t> </a:t>
            </a:r>
            <a:r>
              <a:rPr lang="en-US" sz="3600" b="1" i="1" dirty="0" err="1"/>
              <a:t>prerë</a:t>
            </a:r>
            <a:r>
              <a:rPr lang="en-US" sz="3600" b="1" i="1" dirty="0"/>
              <a:t> </a:t>
            </a:r>
            <a:r>
              <a:rPr lang="en-US" sz="3600" b="1" i="1" dirty="0" err="1"/>
              <a:t>dhe</a:t>
            </a:r>
            <a:r>
              <a:rPr lang="en-US" sz="3600" b="1" i="1" dirty="0"/>
              <a:t> </a:t>
            </a:r>
            <a:r>
              <a:rPr lang="en-US" sz="3600" b="1" i="1" dirty="0" err="1"/>
              <a:t>bëhet</a:t>
            </a:r>
            <a:r>
              <a:rPr lang="en-US" sz="3600" b="1" i="1" dirty="0"/>
              <a:t> i </a:t>
            </a:r>
            <a:r>
              <a:rPr lang="en-US" sz="3600" b="1" i="1" dirty="0" err="1"/>
              <a:t>ekzekutueshëm</a:t>
            </a:r>
            <a:r>
              <a:rPr lang="en-US" sz="3600" b="1" i="1" dirty="0"/>
              <a:t>,?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015" y="2074985"/>
            <a:ext cx="10150597" cy="3730730"/>
          </a:xfrm>
        </p:spPr>
        <p:txBody>
          <a:bodyPr>
            <a:normAutofit fontScale="92500"/>
          </a:bodyPr>
          <a:lstStyle/>
          <a:p>
            <a:pPr algn="just"/>
            <a:r>
              <a:rPr lang="de-DE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Njohja </a:t>
            </a:r>
            <a:r>
              <a:rPr lang="de-DE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vendimit gjyqësor të huaj </a:t>
            </a:r>
            <a:r>
              <a:rPr lang="de-DE" dirty="0"/>
              <a:t>përbën një formë bashkëpunimi gjyqësor që lidhet me zgjerimin dhe ngushtimin në të njëjtën kohë, të juridiksionit të autoriteteve gjyqësore të shteteve që krijojnë këto </a:t>
            </a:r>
            <a:r>
              <a:rPr lang="de-DE" dirty="0" smtClean="0"/>
              <a:t>raporte bashkëpunimi.</a:t>
            </a:r>
          </a:p>
          <a:p>
            <a:pPr algn="just"/>
            <a:r>
              <a:rPr lang="de-DE" sz="2400" dirty="0" smtClean="0"/>
              <a:t>Titullar </a:t>
            </a:r>
            <a:r>
              <a:rPr lang="de-DE" sz="2400" dirty="0"/>
              <a:t>i ndjekjes së procedurave në gjykatë, </a:t>
            </a:r>
            <a:r>
              <a:rPr lang="de-DE" sz="2400" u="sng" dirty="0"/>
              <a:t>është organi i prokurorit pranë gjykatës së rrethit gjyqësor të vendbanimit ose vendqëndrimit të personit ndaj të cilit kërkohet njohja.</a:t>
            </a:r>
            <a:r>
              <a:rPr lang="de-DE" sz="2400" dirty="0"/>
              <a:t> </a:t>
            </a:r>
            <a:r>
              <a:rPr lang="de-DE" sz="2400" dirty="0" smtClean="0"/>
              <a:t>Si </a:t>
            </a:r>
            <a:r>
              <a:rPr lang="de-DE" sz="2400" dirty="0"/>
              <a:t>rregull, i takon Ministrit të Drejtësisë dhe prokurorit që në përputhje me parimin e korrelacionit midis kërkesës së prokurorit dhe vendimmarrjes së gjykatës, si dhe në funksion të sigurimit të ushtrimit të së drejtës së mbrojtjes për personin e interesuar, të specifikojë qëllimin për të cilin kërkohet njohja e vendimit të huaj penal.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1528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639" y="580292"/>
            <a:ext cx="10176974" cy="1324708"/>
          </a:xfrm>
        </p:spPr>
        <p:txBody>
          <a:bodyPr/>
          <a:lstStyle/>
          <a:p>
            <a:r>
              <a:rPr lang="en-GB" b="1" i="1" dirty="0" smtClean="0"/>
              <a:t>J</a:t>
            </a:r>
            <a:r>
              <a:rPr lang="sq-AL" b="1" i="1" dirty="0" smtClean="0"/>
              <a:t>urisprudencës së Gjykatës së Lartë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538655"/>
            <a:ext cx="10475912" cy="4372568"/>
          </a:xfrm>
        </p:spPr>
        <p:txBody>
          <a:bodyPr/>
          <a:lstStyle/>
          <a:p>
            <a:pPr algn="just"/>
            <a:endParaRPr lang="en-GB" b="1" i="1" dirty="0" smtClean="0"/>
          </a:p>
          <a:p>
            <a:pPr algn="just"/>
            <a:endParaRPr lang="en-GB" b="1" i="1" dirty="0"/>
          </a:p>
          <a:p>
            <a:pPr algn="just"/>
            <a:r>
              <a:rPr lang="en-GB" b="1" i="1" dirty="0" smtClean="0"/>
              <a:t>g</a:t>
            </a:r>
            <a:r>
              <a:rPr lang="sq-AL" b="1" i="1" dirty="0" smtClean="0"/>
              <a:t>jykata </a:t>
            </a:r>
            <a:r>
              <a:rPr lang="sq-AL" b="1" i="1" dirty="0"/>
              <a:t>shqiptare, kur bën njohjen e vendimit të gjykatës së huaj, nuk shqyrton çështjen në themel dhe nuk verifikon provat e administruara nga gjykata e huaj. Ajo vetëm verifikon nëse ekziston </a:t>
            </a:r>
            <a:r>
              <a:rPr lang="sq-AL" b="1" i="1" u="sng" dirty="0"/>
              <a:t>ndonjë nga kushtet për mosnjohjen e vendimit të huaj</a:t>
            </a:r>
            <a:r>
              <a:rPr lang="sq-AL" b="1" i="1" dirty="0"/>
              <a:t> dhe më tej konverton dënimin e caktuar në vendimin e huaj me një nga dënimet e parashikuara për të njëjtin fakt nga ligji shqiptar</a:t>
            </a:r>
            <a:r>
              <a:rPr lang="sq-AL" dirty="0"/>
              <a:t>.</a:t>
            </a:r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0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5368" y="365126"/>
            <a:ext cx="9718431" cy="1024059"/>
          </a:xfrm>
        </p:spPr>
        <p:txBody>
          <a:bodyPr>
            <a:noAutofit/>
          </a:bodyPr>
          <a:lstStyle/>
          <a:p>
            <a:pPr algn="just"/>
            <a:r>
              <a:rPr lang="sq-AL" sz="2000" b="1" dirty="0"/>
              <a:t>Ligjin nr. 35/2017, datë 30.03.2017, si rrjedhojë e shkeljeve të konstatuara nga Gjykata Evropiane e të Drejtave të Njeriut, në Çështjen “Rrapo kundër Shqipërisë“, </a:t>
            </a:r>
            <a:r>
              <a:rPr lang="en-GB" sz="2000" b="1" dirty="0"/>
              <a:t>(</a:t>
            </a:r>
            <a:r>
              <a:rPr lang="en-GB" sz="2000" b="1" dirty="0" err="1"/>
              <a:t>Aplikimi</a:t>
            </a:r>
            <a:r>
              <a:rPr lang="en-GB" sz="2000" b="1" dirty="0"/>
              <a:t> </a:t>
            </a:r>
            <a:r>
              <a:rPr lang="en-GB" sz="2000" b="1" dirty="0" err="1"/>
              <a:t>nr</a:t>
            </a:r>
            <a:r>
              <a:rPr lang="en-GB" sz="2000" b="1" dirty="0"/>
              <a:t>. 58555/10), 25 </a:t>
            </a:r>
            <a:r>
              <a:rPr lang="en-GB" sz="2000" b="1" dirty="0" err="1"/>
              <a:t>Shtator</a:t>
            </a:r>
            <a:r>
              <a:rPr lang="en-GB" sz="2000" b="1" dirty="0"/>
              <a:t> 2012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22132"/>
            <a:ext cx="10515600" cy="4954831"/>
          </a:xfrm>
        </p:spPr>
        <p:txBody>
          <a:bodyPr>
            <a:noAutofit/>
          </a:bodyPr>
          <a:lstStyle/>
          <a:p>
            <a:pPr algn="just"/>
            <a:endParaRPr lang="en-GB" sz="2000" dirty="0" smtClean="0"/>
          </a:p>
          <a:p>
            <a:pPr algn="just"/>
            <a:r>
              <a:rPr lang="en-GB" sz="2000" dirty="0" smtClean="0"/>
              <a:t>“</a:t>
            </a:r>
            <a:r>
              <a:rPr lang="sq-AL" sz="2000" i="1" dirty="0"/>
              <a:t>85. Fillimisht, Gjykata nuk e pranon argumentin e Qeverisë se me ekstradimin e ankuesit, ata përmbushnin vendimin final të Gjykatës së Apelit, të datës 1 Nëntor 2010. </a:t>
            </a:r>
            <a:r>
              <a:rPr lang="sq-AL" sz="2000" b="1" i="1" dirty="0"/>
              <a:t>Për qëllime të Konventës, një vendim final , i cili është bërë res judicata, është një vendim i cili nuk bëhet objekt kontrolli nga një gjykatë më e lartë, dhe përfundimisht, shfuqizohet</a:t>
            </a:r>
            <a:r>
              <a:rPr lang="sq-AL" sz="2000" i="1" dirty="0"/>
              <a:t> (shiko mutatis mutandis, Gjyli kundër Shqipërisë, nr. 32907/07, §§ 33-34, 29 Shtator 2009). Ndërsa vendimi konkret i Gjykatës së Apelit u shfuqizua në mënyrë të ligjshme nga vendimi i Gjykatës së Lartë, i datës 26 Nëntor 2010 dhe ato procedura janë ende pezull. </a:t>
            </a:r>
            <a:endParaRPr lang="en-GB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415966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8200" y="319406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8554"/>
            <a:ext cx="10515600" cy="5438409"/>
          </a:xfrm>
        </p:spPr>
        <p:txBody>
          <a:bodyPr>
            <a:noAutofit/>
          </a:bodyPr>
          <a:lstStyle/>
          <a:p>
            <a:pPr algn="just"/>
            <a:endParaRPr lang="en-GB" sz="1600" i="1" dirty="0" smtClean="0"/>
          </a:p>
          <a:p>
            <a:pPr algn="just"/>
            <a:r>
              <a:rPr lang="sq-AL" sz="1800" i="1" dirty="0" smtClean="0"/>
              <a:t>86. Gjykata nuk mund ta pranojë argumentin e Qeverisë se mos ekstradimi i ankuesit do të kishte </a:t>
            </a:r>
            <a:r>
              <a:rPr lang="sq-AL" sz="1800" i="1" dirty="0"/>
              <a:t>ndërhyrë në detyrimet ndërkombëtare të Shqipërisë, duke iu referuar Traktatit të Ekstradimit të vitit 1935. Në këto rrethana, Gjykata i referohet ligjit të saj të nxjerrë bazuar në vendime të çështjeve të mëparshme, dhe të përmbledhur në vendimin Al-Saadoon dhe Mufdhi për të treguar se Konventa synon të ruajë të drejtat që janë “praktike dhe të efektshme” dhe se një Shtet përgjegjës supozohet se e respekton detyrimin e Konventës, për sa ka të bëjë me angazhimin ndaj traktatit përpara ose menjëherë sapo Konventa hyn në fuqi (shiko, për shembull, paragrafin 69 mësipër). Për më tepër, në vendimin Al-Saadoon dhe Mufdhi, Gjykata pohon se “nuk është e mundur për një Shtet Kontraktues të hyjë në marrëveshje me një Shtet tjetër, i cili bie në kundërshtim me detyrimet e tij bazuar në Konventë. Ky parim mban të gjithë fuqinë .... duke iu referuar natyrës absolute dhe themelore të së drejtës për të mos u bërë objekt i dënimit me vdekje dhe i një dëmtimi të rëndë dhe të pakthyeshëm” i cili i kanoset ankuesit (shiko paragrafin 138 e vendimit të përmendur). Fakti se dëmtimi, të cilin ka për qëllim ta parandalojë një masë e përhershme, nuk materializohet, pavarësisht pamundësisë së Shtetit për të vepruar në përputhje të plotë me masën e përkohshme, nuk ndihmon në vlerësimin nëse Shteti përgjegjës i ka përmbushur detyrimet e tij bazuar në Nenin 34 (shiko Grori, cituar mësipër, § 194; dhe, Paladi, cituar mësipër, § 89). </a:t>
            </a:r>
            <a:endParaRPr lang="en-GB" sz="1800" dirty="0" smtClean="0"/>
          </a:p>
          <a:p>
            <a:pPr algn="just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85403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473</TotalTime>
  <Words>4580</Words>
  <Application>Microsoft Office PowerPoint</Application>
  <PresentationFormat>Widescreen</PresentationFormat>
  <Paragraphs>89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Century Gothic</vt:lpstr>
      <vt:lpstr>Times New Roman</vt:lpstr>
      <vt:lpstr>Wingdings 3</vt:lpstr>
      <vt:lpstr>Wisp</vt:lpstr>
      <vt:lpstr>.</vt:lpstr>
      <vt:lpstr>Rast praktik 1</vt:lpstr>
      <vt:lpstr>Rrethanat e faktit</vt:lpstr>
      <vt:lpstr>.</vt:lpstr>
      <vt:lpstr>.</vt:lpstr>
      <vt:lpstr>Cili është momenti që vendimi i njohjes së vendimit penal të huaj merr formë të prerë dhe bëhet i ekzekutueshëm,?</vt:lpstr>
      <vt:lpstr>Jurisprudencës së Gjykatës së Lartë </vt:lpstr>
      <vt:lpstr>Ligjin nr. 35/2017, datë 30.03.2017, si rrjedhojë e shkeljeve të konstatuara nga Gjykata Evropiane e të Drejtave të Njeriut, në Çështjen “Rrapo kundër Shqipërisë“, (Aplikimi nr. 58555/10), 25 Shtator 2012</vt:lpstr>
      <vt:lpstr>.</vt:lpstr>
      <vt:lpstr>.</vt:lpstr>
      <vt:lpstr>Dispozitat e ndryshuara</vt:lpstr>
      <vt:lpstr>Analizë juridike</vt:lpstr>
      <vt:lpstr>Neni 2 i Marrëveshjes shtesë të Konventës Europiane të 21 Marsit 1983 "Për Transferimin e personave të dënuar" ndërmjet Republikës së Shqipërisë dhe Republikës së Italisë“, ratifikuar me Ligj Nr.9169, datë 22.1.2004</vt:lpstr>
      <vt:lpstr>Vendimi Unifikues Nr. 2 datë 03.11.2014, i Kolegjeve të Bashkuara të Gjykatës së Lartë</vt:lpstr>
      <vt:lpstr>Efektet e shfuqizimit te urdhërit të ekzekutimit?</vt:lpstr>
      <vt:lpstr>Zgjidhja</vt:lpstr>
      <vt:lpstr>Raste për diskutim</vt:lpstr>
      <vt:lpstr>RASTI PRAKTIK 2</vt:lpstr>
      <vt:lpstr>Neni 41 i Ligjit Nr. 79/2020 </vt:lpstr>
      <vt:lpstr>.</vt:lpstr>
      <vt:lpstr>.</vt:lpstr>
      <vt:lpstr>.</vt:lpstr>
      <vt:lpstr>.</vt:lpstr>
      <vt:lpstr>.</vt:lpstr>
      <vt:lpstr>…</vt:lpstr>
      <vt:lpstr>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Rast praktik</dc:title>
  <dc:creator>User</dc:creator>
  <cp:lastModifiedBy>User</cp:lastModifiedBy>
  <cp:revision>21</cp:revision>
  <dcterms:created xsi:type="dcterms:W3CDTF">2023-03-05T15:16:10Z</dcterms:created>
  <dcterms:modified xsi:type="dcterms:W3CDTF">2023-03-09T21:24:35Z</dcterms:modified>
</cp:coreProperties>
</file>