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85" r:id="rId4"/>
    <p:sldId id="290" r:id="rId5"/>
    <p:sldId id="257" r:id="rId6"/>
    <p:sldId id="287" r:id="rId7"/>
    <p:sldId id="288" r:id="rId8"/>
    <p:sldId id="289" r:id="rId9"/>
    <p:sldId id="284" r:id="rId10"/>
    <p:sldId id="291" r:id="rId11"/>
    <p:sldId id="292" r:id="rId12"/>
    <p:sldId id="258" r:id="rId13"/>
    <p:sldId id="259" r:id="rId14"/>
    <p:sldId id="281" r:id="rId15"/>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5ED883-6084-4CE7-9141-7641383CBCE9}" v="13" dt="2021-10-14T11:45:24.7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28" autoAdjust="0"/>
    <p:restoredTop sz="94660"/>
  </p:normalViewPr>
  <p:slideViewPr>
    <p:cSldViewPr snapToGrid="0">
      <p:cViewPr>
        <p:scale>
          <a:sx n="68" d="100"/>
          <a:sy n="68" d="100"/>
        </p:scale>
        <p:origin x="-126" y="-27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lona Hazbiu" userId="20453c61-00d0-49dd-9287-0404f87f3591" providerId="ADAL" clId="{155ED883-6084-4CE7-9141-7641383CBCE9}"/>
    <pc:docChg chg="custSel addSld delSld modSld">
      <pc:chgData name="Aulona Hazbiu" userId="20453c61-00d0-49dd-9287-0404f87f3591" providerId="ADAL" clId="{155ED883-6084-4CE7-9141-7641383CBCE9}" dt="2021-10-14T11:45:24.795" v="3770"/>
      <pc:docMkLst>
        <pc:docMk/>
      </pc:docMkLst>
      <pc:sldChg chg="modSp mod">
        <pc:chgData name="Aulona Hazbiu" userId="20453c61-00d0-49dd-9287-0404f87f3591" providerId="ADAL" clId="{155ED883-6084-4CE7-9141-7641383CBCE9}" dt="2021-10-14T11:41:34.239" v="3196"/>
        <pc:sldMkLst>
          <pc:docMk/>
          <pc:sldMk cId="3704948462" sldId="256"/>
        </pc:sldMkLst>
        <pc:spChg chg="mod">
          <ac:chgData name="Aulona Hazbiu" userId="20453c61-00d0-49dd-9287-0404f87f3591" providerId="ADAL" clId="{155ED883-6084-4CE7-9141-7641383CBCE9}" dt="2021-10-14T11:41:34.239" v="3196"/>
          <ac:spMkLst>
            <pc:docMk/>
            <pc:sldMk cId="3704948462" sldId="256"/>
            <ac:spMk id="2" creationId="{A12343F5-AC7D-4167-9B96-545E5DA6017A}"/>
          </ac:spMkLst>
        </pc:spChg>
        <pc:spChg chg="mod">
          <ac:chgData name="Aulona Hazbiu" userId="20453c61-00d0-49dd-9287-0404f87f3591" providerId="ADAL" clId="{155ED883-6084-4CE7-9141-7641383CBCE9}" dt="2021-10-14T11:41:34.239" v="3196"/>
          <ac:spMkLst>
            <pc:docMk/>
            <pc:sldMk cId="3704948462" sldId="256"/>
            <ac:spMk id="3" creationId="{B916AAD5-DFF1-4470-AADD-DA2506663E86}"/>
          </ac:spMkLst>
        </pc:spChg>
      </pc:sldChg>
      <pc:sldChg chg="modSp mod">
        <pc:chgData name="Aulona Hazbiu" userId="20453c61-00d0-49dd-9287-0404f87f3591" providerId="ADAL" clId="{155ED883-6084-4CE7-9141-7641383CBCE9}" dt="2021-10-14T11:41:34.239" v="3196"/>
        <pc:sldMkLst>
          <pc:docMk/>
          <pc:sldMk cId="1899054632" sldId="257"/>
        </pc:sldMkLst>
        <pc:spChg chg="mod">
          <ac:chgData name="Aulona Hazbiu" userId="20453c61-00d0-49dd-9287-0404f87f3591" providerId="ADAL" clId="{155ED883-6084-4CE7-9141-7641383CBCE9}" dt="2021-10-14T11:41:34.239" v="3196"/>
          <ac:spMkLst>
            <pc:docMk/>
            <pc:sldMk cId="1899054632" sldId="257"/>
            <ac:spMk id="2" creationId="{4FD7FB8C-BD66-44CB-B4ED-D5C695B1702B}"/>
          </ac:spMkLst>
        </pc:spChg>
        <pc:spChg chg="mod">
          <ac:chgData name="Aulona Hazbiu" userId="20453c61-00d0-49dd-9287-0404f87f3591" providerId="ADAL" clId="{155ED883-6084-4CE7-9141-7641383CBCE9}" dt="2021-10-14T11:41:34.239" v="3196"/>
          <ac:spMkLst>
            <pc:docMk/>
            <pc:sldMk cId="1899054632" sldId="257"/>
            <ac:spMk id="57" creationId="{0779F5CB-F371-4C80-B027-100DEE01D561}"/>
          </ac:spMkLst>
        </pc:spChg>
      </pc:sldChg>
      <pc:sldChg chg="modSp mod">
        <pc:chgData name="Aulona Hazbiu" userId="20453c61-00d0-49dd-9287-0404f87f3591" providerId="ADAL" clId="{155ED883-6084-4CE7-9141-7641383CBCE9}" dt="2021-10-14T11:41:34.239" v="3196"/>
        <pc:sldMkLst>
          <pc:docMk/>
          <pc:sldMk cId="2894487916" sldId="258"/>
        </pc:sldMkLst>
        <pc:spChg chg="mod">
          <ac:chgData name="Aulona Hazbiu" userId="20453c61-00d0-49dd-9287-0404f87f3591" providerId="ADAL" clId="{155ED883-6084-4CE7-9141-7641383CBCE9}" dt="2021-10-14T11:41:34.239" v="3196"/>
          <ac:spMkLst>
            <pc:docMk/>
            <pc:sldMk cId="2894487916" sldId="258"/>
            <ac:spMk id="2" creationId="{0E2553AD-9509-4156-B89B-4AF6643D7FDC}"/>
          </ac:spMkLst>
        </pc:spChg>
        <pc:spChg chg="mod">
          <ac:chgData name="Aulona Hazbiu" userId="20453c61-00d0-49dd-9287-0404f87f3591" providerId="ADAL" clId="{155ED883-6084-4CE7-9141-7641383CBCE9}" dt="2021-10-14T11:41:34.239" v="3196"/>
          <ac:spMkLst>
            <pc:docMk/>
            <pc:sldMk cId="2894487916" sldId="258"/>
            <ac:spMk id="35" creationId="{25757D52-5ABF-41EF-85AE-2F679065F54F}"/>
          </ac:spMkLst>
        </pc:spChg>
      </pc:sldChg>
      <pc:sldChg chg="modSp mod">
        <pc:chgData name="Aulona Hazbiu" userId="20453c61-00d0-49dd-9287-0404f87f3591" providerId="ADAL" clId="{155ED883-6084-4CE7-9141-7641383CBCE9}" dt="2021-10-14T11:41:34.239" v="3196"/>
        <pc:sldMkLst>
          <pc:docMk/>
          <pc:sldMk cId="4061981678" sldId="259"/>
        </pc:sldMkLst>
        <pc:spChg chg="mod">
          <ac:chgData name="Aulona Hazbiu" userId="20453c61-00d0-49dd-9287-0404f87f3591" providerId="ADAL" clId="{155ED883-6084-4CE7-9141-7641383CBCE9}" dt="2021-10-14T11:41:34.239" v="3196"/>
          <ac:spMkLst>
            <pc:docMk/>
            <pc:sldMk cId="4061981678" sldId="259"/>
            <ac:spMk id="2" creationId="{9A990688-9AC1-444C-ADD3-DDB4491D3AA1}"/>
          </ac:spMkLst>
        </pc:spChg>
        <pc:spChg chg="mod">
          <ac:chgData name="Aulona Hazbiu" userId="20453c61-00d0-49dd-9287-0404f87f3591" providerId="ADAL" clId="{155ED883-6084-4CE7-9141-7641383CBCE9}" dt="2021-10-14T11:41:34.239" v="3196"/>
          <ac:spMkLst>
            <pc:docMk/>
            <pc:sldMk cId="4061981678" sldId="259"/>
            <ac:spMk id="26" creationId="{3AC133EF-F901-4E4A-BAB3-E176BC86541C}"/>
          </ac:spMkLst>
        </pc:spChg>
      </pc:sldChg>
      <pc:sldChg chg="modSp mod">
        <pc:chgData name="Aulona Hazbiu" userId="20453c61-00d0-49dd-9287-0404f87f3591" providerId="ADAL" clId="{155ED883-6084-4CE7-9141-7641383CBCE9}" dt="2021-10-14T11:41:34.239" v="3196"/>
        <pc:sldMkLst>
          <pc:docMk/>
          <pc:sldMk cId="79500861" sldId="260"/>
        </pc:sldMkLst>
        <pc:spChg chg="mod">
          <ac:chgData name="Aulona Hazbiu" userId="20453c61-00d0-49dd-9287-0404f87f3591" providerId="ADAL" clId="{155ED883-6084-4CE7-9141-7641383CBCE9}" dt="2021-10-14T11:41:34.239" v="3196"/>
          <ac:spMkLst>
            <pc:docMk/>
            <pc:sldMk cId="79500861" sldId="260"/>
            <ac:spMk id="2" creationId="{A70AED83-BCCE-4440-89A9-FC50A5E4C745}"/>
          </ac:spMkLst>
        </pc:spChg>
        <pc:spChg chg="mod">
          <ac:chgData name="Aulona Hazbiu" userId="20453c61-00d0-49dd-9287-0404f87f3591" providerId="ADAL" clId="{155ED883-6084-4CE7-9141-7641383CBCE9}" dt="2021-10-14T11:41:34.239" v="3196"/>
          <ac:spMkLst>
            <pc:docMk/>
            <pc:sldMk cId="79500861" sldId="260"/>
            <ac:spMk id="3" creationId="{592E497D-47A2-4862-A496-D92410736C31}"/>
          </ac:spMkLst>
        </pc:spChg>
      </pc:sldChg>
      <pc:sldChg chg="del">
        <pc:chgData name="Aulona Hazbiu" userId="20453c61-00d0-49dd-9287-0404f87f3591" providerId="ADAL" clId="{155ED883-6084-4CE7-9141-7641383CBCE9}" dt="2021-10-14T11:39:40.278" v="3009" actId="2696"/>
        <pc:sldMkLst>
          <pc:docMk/>
          <pc:sldMk cId="3080853949" sldId="261"/>
        </pc:sldMkLst>
      </pc:sldChg>
      <pc:sldChg chg="modSp mod">
        <pc:chgData name="Aulona Hazbiu" userId="20453c61-00d0-49dd-9287-0404f87f3591" providerId="ADAL" clId="{155ED883-6084-4CE7-9141-7641383CBCE9}" dt="2021-10-14T11:41:34.239" v="3196"/>
        <pc:sldMkLst>
          <pc:docMk/>
          <pc:sldMk cId="3942258380" sldId="262"/>
        </pc:sldMkLst>
        <pc:spChg chg="mod">
          <ac:chgData name="Aulona Hazbiu" userId="20453c61-00d0-49dd-9287-0404f87f3591" providerId="ADAL" clId="{155ED883-6084-4CE7-9141-7641383CBCE9}" dt="2021-10-14T11:41:34.239" v="3196"/>
          <ac:spMkLst>
            <pc:docMk/>
            <pc:sldMk cId="3942258380" sldId="262"/>
            <ac:spMk id="2" creationId="{0F767F51-CB41-40C5-8E66-7253B2DFF902}"/>
          </ac:spMkLst>
        </pc:spChg>
        <pc:spChg chg="mod">
          <ac:chgData name="Aulona Hazbiu" userId="20453c61-00d0-49dd-9287-0404f87f3591" providerId="ADAL" clId="{155ED883-6084-4CE7-9141-7641383CBCE9}" dt="2021-10-14T11:41:34.239" v="3196"/>
          <ac:spMkLst>
            <pc:docMk/>
            <pc:sldMk cId="3942258380" sldId="262"/>
            <ac:spMk id="3" creationId="{2CA89C70-951E-403F-8349-5C1ED7B832B5}"/>
          </ac:spMkLst>
        </pc:spChg>
      </pc:sldChg>
      <pc:sldChg chg="modSp new mod">
        <pc:chgData name="Aulona Hazbiu" userId="20453c61-00d0-49dd-9287-0404f87f3591" providerId="ADAL" clId="{155ED883-6084-4CE7-9141-7641383CBCE9}" dt="2021-10-14T11:45:24.795" v="3770"/>
        <pc:sldMkLst>
          <pc:docMk/>
          <pc:sldMk cId="4002537817" sldId="263"/>
        </pc:sldMkLst>
        <pc:spChg chg="mod">
          <ac:chgData name="Aulona Hazbiu" userId="20453c61-00d0-49dd-9287-0404f87f3591" providerId="ADAL" clId="{155ED883-6084-4CE7-9141-7641383CBCE9}" dt="2021-10-14T11:45:24.795" v="3770"/>
          <ac:spMkLst>
            <pc:docMk/>
            <pc:sldMk cId="4002537817" sldId="263"/>
            <ac:spMk id="2" creationId="{4B29F887-3E4C-42E1-8ED5-80E74826CF5C}"/>
          </ac:spMkLst>
        </pc:spChg>
        <pc:spChg chg="mod">
          <ac:chgData name="Aulona Hazbiu" userId="20453c61-00d0-49dd-9287-0404f87f3591" providerId="ADAL" clId="{155ED883-6084-4CE7-9141-7641383CBCE9}" dt="2021-10-14T11:45:24.795" v="3770"/>
          <ac:spMkLst>
            <pc:docMk/>
            <pc:sldMk cId="4002537817" sldId="263"/>
            <ac:spMk id="3" creationId="{35934574-0E58-41FA-ABCE-162DCF1D8AA0}"/>
          </ac:spMkLst>
        </pc:spChg>
      </pc:sldChg>
      <pc:sldChg chg="del">
        <pc:chgData name="Aulona Hazbiu" userId="20453c61-00d0-49dd-9287-0404f87f3591" providerId="ADAL" clId="{155ED883-6084-4CE7-9141-7641383CBCE9}" dt="2021-10-14T11:39:07.283" v="2996" actId="2696"/>
        <pc:sldMkLst>
          <pc:docMk/>
          <pc:sldMk cId="131913597" sldId="264"/>
        </pc:sldMkLst>
      </pc:sldChg>
      <pc:sldChg chg="del">
        <pc:chgData name="Aulona Hazbiu" userId="20453c61-00d0-49dd-9287-0404f87f3591" providerId="ADAL" clId="{155ED883-6084-4CE7-9141-7641383CBCE9}" dt="2021-10-14T11:39:14.175" v="2997" actId="2696"/>
        <pc:sldMkLst>
          <pc:docMk/>
          <pc:sldMk cId="2001238064" sldId="265"/>
        </pc:sldMkLst>
      </pc:sldChg>
      <pc:sldChg chg="del">
        <pc:chgData name="Aulona Hazbiu" userId="20453c61-00d0-49dd-9287-0404f87f3591" providerId="ADAL" clId="{155ED883-6084-4CE7-9141-7641383CBCE9}" dt="2021-10-14T11:39:22.201" v="3000" actId="2696"/>
        <pc:sldMkLst>
          <pc:docMk/>
          <pc:sldMk cId="2321827130" sldId="266"/>
        </pc:sldMkLst>
      </pc:sldChg>
      <pc:sldChg chg="del">
        <pc:chgData name="Aulona Hazbiu" userId="20453c61-00d0-49dd-9287-0404f87f3591" providerId="ADAL" clId="{155ED883-6084-4CE7-9141-7641383CBCE9}" dt="2021-10-14T11:39:28.438" v="3003" actId="2696"/>
        <pc:sldMkLst>
          <pc:docMk/>
          <pc:sldMk cId="843969418" sldId="267"/>
        </pc:sldMkLst>
      </pc:sldChg>
      <pc:sldChg chg="del">
        <pc:chgData name="Aulona Hazbiu" userId="20453c61-00d0-49dd-9287-0404f87f3591" providerId="ADAL" clId="{155ED883-6084-4CE7-9141-7641383CBCE9}" dt="2021-10-14T11:39:30.694" v="3004" actId="2696"/>
        <pc:sldMkLst>
          <pc:docMk/>
          <pc:sldMk cId="1775603551" sldId="268"/>
        </pc:sldMkLst>
      </pc:sldChg>
      <pc:sldChg chg="del">
        <pc:chgData name="Aulona Hazbiu" userId="20453c61-00d0-49dd-9287-0404f87f3591" providerId="ADAL" clId="{155ED883-6084-4CE7-9141-7641383CBCE9}" dt="2021-10-14T11:39:32.486" v="3005" actId="2696"/>
        <pc:sldMkLst>
          <pc:docMk/>
          <pc:sldMk cId="328577926" sldId="269"/>
        </pc:sldMkLst>
      </pc:sldChg>
      <pc:sldChg chg="del">
        <pc:chgData name="Aulona Hazbiu" userId="20453c61-00d0-49dd-9287-0404f87f3591" providerId="ADAL" clId="{155ED883-6084-4CE7-9141-7641383CBCE9}" dt="2021-10-14T11:39:34.398" v="3006" actId="2696"/>
        <pc:sldMkLst>
          <pc:docMk/>
          <pc:sldMk cId="1751191964" sldId="270"/>
        </pc:sldMkLst>
      </pc:sldChg>
      <pc:sldChg chg="del">
        <pc:chgData name="Aulona Hazbiu" userId="20453c61-00d0-49dd-9287-0404f87f3591" providerId="ADAL" clId="{155ED883-6084-4CE7-9141-7641383CBCE9}" dt="2021-10-14T11:39:36.206" v="3007" actId="2696"/>
        <pc:sldMkLst>
          <pc:docMk/>
          <pc:sldMk cId="2865064637" sldId="271"/>
        </pc:sldMkLst>
      </pc:sldChg>
      <pc:sldChg chg="del">
        <pc:chgData name="Aulona Hazbiu" userId="20453c61-00d0-49dd-9287-0404f87f3591" providerId="ADAL" clId="{155ED883-6084-4CE7-9141-7641383CBCE9}" dt="2021-10-14T11:39:38.180" v="3008" actId="2696"/>
        <pc:sldMkLst>
          <pc:docMk/>
          <pc:sldMk cId="2010062891" sldId="272"/>
        </pc:sldMkLst>
      </pc:sldChg>
      <pc:sldChg chg="add del">
        <pc:chgData name="Aulona Hazbiu" userId="20453c61-00d0-49dd-9287-0404f87f3591" providerId="ADAL" clId="{155ED883-6084-4CE7-9141-7641383CBCE9}" dt="2021-10-14T11:39:26.308" v="3002" actId="2696"/>
        <pc:sldMkLst>
          <pc:docMk/>
          <pc:sldMk cId="1316827479" sldId="273"/>
        </pc:sldMkLst>
      </pc:sldChg>
      <pc:sldChg chg="add del">
        <pc:chgData name="Aulona Hazbiu" userId="20453c61-00d0-49dd-9287-0404f87f3591" providerId="ADAL" clId="{155ED883-6084-4CE7-9141-7641383CBCE9}" dt="2021-10-14T11:39:24.445" v="3001" actId="2696"/>
        <pc:sldMkLst>
          <pc:docMk/>
          <pc:sldMk cId="931037279" sldId="27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3513FD-663C-499D-B421-38EFB47023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FA293A49-3EC5-442F-BAE2-D7CB32A0DE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5EDCD8C-8615-41CD-8F04-22A345E4C71C}"/>
              </a:ext>
            </a:extLst>
          </p:cNvPr>
          <p:cNvSpPr>
            <a:spLocks noGrp="1"/>
          </p:cNvSpPr>
          <p:nvPr>
            <p:ph type="dt" sz="half" idx="10"/>
          </p:nvPr>
        </p:nvSpPr>
        <p:spPr/>
        <p:txBody>
          <a:bodyPr/>
          <a:lstStyle/>
          <a:p>
            <a:fld id="{23CAEAE1-EBB5-4043-8B99-099A0F3FF216}" type="datetimeFigureOut">
              <a:rPr lang="en-US" smtClean="0"/>
              <a:t>3/21/2023</a:t>
            </a:fld>
            <a:endParaRPr lang="en-US"/>
          </a:p>
        </p:txBody>
      </p:sp>
      <p:sp>
        <p:nvSpPr>
          <p:cNvPr id="5" name="Footer Placeholder 4">
            <a:extLst>
              <a:ext uri="{FF2B5EF4-FFF2-40B4-BE49-F238E27FC236}">
                <a16:creationId xmlns:a16="http://schemas.microsoft.com/office/drawing/2014/main" xmlns="" id="{85DA9B3D-C5B7-421C-B0D2-154D855B10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B758E40-7DC4-463D-BDB0-7FFA40BD8923}"/>
              </a:ext>
            </a:extLst>
          </p:cNvPr>
          <p:cNvSpPr>
            <a:spLocks noGrp="1"/>
          </p:cNvSpPr>
          <p:nvPr>
            <p:ph type="sldNum" sz="quarter" idx="12"/>
          </p:nvPr>
        </p:nvSpPr>
        <p:spPr/>
        <p:txBody>
          <a:bodyPr/>
          <a:lstStyle/>
          <a:p>
            <a:fld id="{92243D7B-85AD-4219-BA2B-78CBC04DDA9D}" type="slidenum">
              <a:rPr lang="en-US" smtClean="0"/>
              <a:t>‹#›</a:t>
            </a:fld>
            <a:endParaRPr lang="en-US"/>
          </a:p>
        </p:txBody>
      </p:sp>
    </p:spTree>
    <p:extLst>
      <p:ext uri="{BB962C8B-B14F-4D97-AF65-F5344CB8AC3E}">
        <p14:creationId xmlns:p14="http://schemas.microsoft.com/office/powerpoint/2010/main" val="269313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545648-2D0C-44C3-9655-B77CF8CDB8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EACA28EA-2570-4DA4-9425-3E0594B9A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D21E82C-EAB8-4BBC-9704-D0D1647B42FD}"/>
              </a:ext>
            </a:extLst>
          </p:cNvPr>
          <p:cNvSpPr>
            <a:spLocks noGrp="1"/>
          </p:cNvSpPr>
          <p:nvPr>
            <p:ph type="dt" sz="half" idx="10"/>
          </p:nvPr>
        </p:nvSpPr>
        <p:spPr/>
        <p:txBody>
          <a:bodyPr/>
          <a:lstStyle/>
          <a:p>
            <a:fld id="{23CAEAE1-EBB5-4043-8B99-099A0F3FF216}" type="datetimeFigureOut">
              <a:rPr lang="en-US" smtClean="0"/>
              <a:t>3/21/2023</a:t>
            </a:fld>
            <a:endParaRPr lang="en-US"/>
          </a:p>
        </p:txBody>
      </p:sp>
      <p:sp>
        <p:nvSpPr>
          <p:cNvPr id="5" name="Footer Placeholder 4">
            <a:extLst>
              <a:ext uri="{FF2B5EF4-FFF2-40B4-BE49-F238E27FC236}">
                <a16:creationId xmlns:a16="http://schemas.microsoft.com/office/drawing/2014/main" xmlns="" id="{CFB40F49-C0BF-48BB-89A4-480F1DB56B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971F0D4-98CB-4FC0-8909-99E08721B734}"/>
              </a:ext>
            </a:extLst>
          </p:cNvPr>
          <p:cNvSpPr>
            <a:spLocks noGrp="1"/>
          </p:cNvSpPr>
          <p:nvPr>
            <p:ph type="sldNum" sz="quarter" idx="12"/>
          </p:nvPr>
        </p:nvSpPr>
        <p:spPr/>
        <p:txBody>
          <a:bodyPr/>
          <a:lstStyle/>
          <a:p>
            <a:fld id="{92243D7B-85AD-4219-BA2B-78CBC04DDA9D}" type="slidenum">
              <a:rPr lang="en-US" smtClean="0"/>
              <a:t>‹#›</a:t>
            </a:fld>
            <a:endParaRPr lang="en-US"/>
          </a:p>
        </p:txBody>
      </p:sp>
    </p:spTree>
    <p:extLst>
      <p:ext uri="{BB962C8B-B14F-4D97-AF65-F5344CB8AC3E}">
        <p14:creationId xmlns:p14="http://schemas.microsoft.com/office/powerpoint/2010/main" val="3846410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F648D5D-7827-4C0E-B6E7-08F66C1A85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9A009E25-8D60-4A81-A085-24C6FFAF54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F8D8DB1-CA79-47D8-912F-CC7190E5E77F}"/>
              </a:ext>
            </a:extLst>
          </p:cNvPr>
          <p:cNvSpPr>
            <a:spLocks noGrp="1"/>
          </p:cNvSpPr>
          <p:nvPr>
            <p:ph type="dt" sz="half" idx="10"/>
          </p:nvPr>
        </p:nvSpPr>
        <p:spPr/>
        <p:txBody>
          <a:bodyPr/>
          <a:lstStyle/>
          <a:p>
            <a:fld id="{23CAEAE1-EBB5-4043-8B99-099A0F3FF216}" type="datetimeFigureOut">
              <a:rPr lang="en-US" smtClean="0"/>
              <a:t>3/21/2023</a:t>
            </a:fld>
            <a:endParaRPr lang="en-US"/>
          </a:p>
        </p:txBody>
      </p:sp>
      <p:sp>
        <p:nvSpPr>
          <p:cNvPr id="5" name="Footer Placeholder 4">
            <a:extLst>
              <a:ext uri="{FF2B5EF4-FFF2-40B4-BE49-F238E27FC236}">
                <a16:creationId xmlns:a16="http://schemas.microsoft.com/office/drawing/2014/main" xmlns="" id="{418CEBBD-47B6-482B-B2E3-250E4AA94F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6A8E39C-CAC8-4C72-A8AA-C5213976B038}"/>
              </a:ext>
            </a:extLst>
          </p:cNvPr>
          <p:cNvSpPr>
            <a:spLocks noGrp="1"/>
          </p:cNvSpPr>
          <p:nvPr>
            <p:ph type="sldNum" sz="quarter" idx="12"/>
          </p:nvPr>
        </p:nvSpPr>
        <p:spPr/>
        <p:txBody>
          <a:bodyPr/>
          <a:lstStyle/>
          <a:p>
            <a:fld id="{92243D7B-85AD-4219-BA2B-78CBC04DDA9D}" type="slidenum">
              <a:rPr lang="en-US" smtClean="0"/>
              <a:t>‹#›</a:t>
            </a:fld>
            <a:endParaRPr lang="en-US"/>
          </a:p>
        </p:txBody>
      </p:sp>
    </p:spTree>
    <p:extLst>
      <p:ext uri="{BB962C8B-B14F-4D97-AF65-F5344CB8AC3E}">
        <p14:creationId xmlns:p14="http://schemas.microsoft.com/office/powerpoint/2010/main" val="329514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B05131-03DA-4419-A140-1CB0D06C0A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C3ADB62-FBCB-4DB6-A6B9-3773BA73A2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71565E6-1616-472E-A9DF-EDF69B96DB30}"/>
              </a:ext>
            </a:extLst>
          </p:cNvPr>
          <p:cNvSpPr>
            <a:spLocks noGrp="1"/>
          </p:cNvSpPr>
          <p:nvPr>
            <p:ph type="dt" sz="half" idx="10"/>
          </p:nvPr>
        </p:nvSpPr>
        <p:spPr/>
        <p:txBody>
          <a:bodyPr/>
          <a:lstStyle/>
          <a:p>
            <a:fld id="{23CAEAE1-EBB5-4043-8B99-099A0F3FF216}" type="datetimeFigureOut">
              <a:rPr lang="en-US" smtClean="0"/>
              <a:t>3/21/2023</a:t>
            </a:fld>
            <a:endParaRPr lang="en-US"/>
          </a:p>
        </p:txBody>
      </p:sp>
      <p:sp>
        <p:nvSpPr>
          <p:cNvPr id="5" name="Footer Placeholder 4">
            <a:extLst>
              <a:ext uri="{FF2B5EF4-FFF2-40B4-BE49-F238E27FC236}">
                <a16:creationId xmlns:a16="http://schemas.microsoft.com/office/drawing/2014/main" xmlns="" id="{F8174101-8DE7-438A-BED4-D5907F6F4B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B30837B-5982-4862-BE1C-E200A3E24CF2}"/>
              </a:ext>
            </a:extLst>
          </p:cNvPr>
          <p:cNvSpPr>
            <a:spLocks noGrp="1"/>
          </p:cNvSpPr>
          <p:nvPr>
            <p:ph type="sldNum" sz="quarter" idx="12"/>
          </p:nvPr>
        </p:nvSpPr>
        <p:spPr/>
        <p:txBody>
          <a:bodyPr/>
          <a:lstStyle/>
          <a:p>
            <a:fld id="{92243D7B-85AD-4219-BA2B-78CBC04DDA9D}" type="slidenum">
              <a:rPr lang="en-US" smtClean="0"/>
              <a:t>‹#›</a:t>
            </a:fld>
            <a:endParaRPr lang="en-US"/>
          </a:p>
        </p:txBody>
      </p:sp>
    </p:spTree>
    <p:extLst>
      <p:ext uri="{BB962C8B-B14F-4D97-AF65-F5344CB8AC3E}">
        <p14:creationId xmlns:p14="http://schemas.microsoft.com/office/powerpoint/2010/main" val="3557839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7E9042-C424-4204-9533-87CF4B4E76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AF66CEFB-8A00-4816-8729-FB541256A5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1407F3A-FBF9-442E-87B6-245FA48668D2}"/>
              </a:ext>
            </a:extLst>
          </p:cNvPr>
          <p:cNvSpPr>
            <a:spLocks noGrp="1"/>
          </p:cNvSpPr>
          <p:nvPr>
            <p:ph type="dt" sz="half" idx="10"/>
          </p:nvPr>
        </p:nvSpPr>
        <p:spPr/>
        <p:txBody>
          <a:bodyPr/>
          <a:lstStyle/>
          <a:p>
            <a:fld id="{23CAEAE1-EBB5-4043-8B99-099A0F3FF216}" type="datetimeFigureOut">
              <a:rPr lang="en-US" smtClean="0"/>
              <a:t>3/21/2023</a:t>
            </a:fld>
            <a:endParaRPr lang="en-US"/>
          </a:p>
        </p:txBody>
      </p:sp>
      <p:sp>
        <p:nvSpPr>
          <p:cNvPr id="5" name="Footer Placeholder 4">
            <a:extLst>
              <a:ext uri="{FF2B5EF4-FFF2-40B4-BE49-F238E27FC236}">
                <a16:creationId xmlns:a16="http://schemas.microsoft.com/office/drawing/2014/main" xmlns="" id="{DB7C60A0-7776-4E87-83DB-A4F0F33728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944D4A6-A5A5-441A-A4F0-C82DC704F529}"/>
              </a:ext>
            </a:extLst>
          </p:cNvPr>
          <p:cNvSpPr>
            <a:spLocks noGrp="1"/>
          </p:cNvSpPr>
          <p:nvPr>
            <p:ph type="sldNum" sz="quarter" idx="12"/>
          </p:nvPr>
        </p:nvSpPr>
        <p:spPr/>
        <p:txBody>
          <a:bodyPr/>
          <a:lstStyle/>
          <a:p>
            <a:fld id="{92243D7B-85AD-4219-BA2B-78CBC04DDA9D}" type="slidenum">
              <a:rPr lang="en-US" smtClean="0"/>
              <a:t>‹#›</a:t>
            </a:fld>
            <a:endParaRPr lang="en-US"/>
          </a:p>
        </p:txBody>
      </p:sp>
    </p:spTree>
    <p:extLst>
      <p:ext uri="{BB962C8B-B14F-4D97-AF65-F5344CB8AC3E}">
        <p14:creationId xmlns:p14="http://schemas.microsoft.com/office/powerpoint/2010/main" val="3259975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B599F4-A07A-4BC0-97AB-1D23145CE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F1DA129-5F03-451D-AEFE-11920432F2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05C9354-0A3F-4F6A-8F2C-F38BD117C5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1A6C0EC-FEFD-431C-A85E-B7F05C84C5CB}"/>
              </a:ext>
            </a:extLst>
          </p:cNvPr>
          <p:cNvSpPr>
            <a:spLocks noGrp="1"/>
          </p:cNvSpPr>
          <p:nvPr>
            <p:ph type="dt" sz="half" idx="10"/>
          </p:nvPr>
        </p:nvSpPr>
        <p:spPr/>
        <p:txBody>
          <a:bodyPr/>
          <a:lstStyle/>
          <a:p>
            <a:fld id="{23CAEAE1-EBB5-4043-8B99-099A0F3FF216}" type="datetimeFigureOut">
              <a:rPr lang="en-US" smtClean="0"/>
              <a:t>3/21/2023</a:t>
            </a:fld>
            <a:endParaRPr lang="en-US"/>
          </a:p>
        </p:txBody>
      </p:sp>
      <p:sp>
        <p:nvSpPr>
          <p:cNvPr id="6" name="Footer Placeholder 5">
            <a:extLst>
              <a:ext uri="{FF2B5EF4-FFF2-40B4-BE49-F238E27FC236}">
                <a16:creationId xmlns:a16="http://schemas.microsoft.com/office/drawing/2014/main" xmlns="" id="{AB448C16-4408-4FA7-88B1-586F23A88B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15BCECE-A0A3-4DC9-A31B-2266BDFFE558}"/>
              </a:ext>
            </a:extLst>
          </p:cNvPr>
          <p:cNvSpPr>
            <a:spLocks noGrp="1"/>
          </p:cNvSpPr>
          <p:nvPr>
            <p:ph type="sldNum" sz="quarter" idx="12"/>
          </p:nvPr>
        </p:nvSpPr>
        <p:spPr/>
        <p:txBody>
          <a:bodyPr/>
          <a:lstStyle/>
          <a:p>
            <a:fld id="{92243D7B-85AD-4219-BA2B-78CBC04DDA9D}" type="slidenum">
              <a:rPr lang="en-US" smtClean="0"/>
              <a:t>‹#›</a:t>
            </a:fld>
            <a:endParaRPr lang="en-US"/>
          </a:p>
        </p:txBody>
      </p:sp>
    </p:spTree>
    <p:extLst>
      <p:ext uri="{BB962C8B-B14F-4D97-AF65-F5344CB8AC3E}">
        <p14:creationId xmlns:p14="http://schemas.microsoft.com/office/powerpoint/2010/main" val="4049691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4EF97F-827E-4711-8D37-F24BBCE7BF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C06A5966-0537-4FAF-B0C6-00531055C6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942289C7-D3E3-4F76-BE7F-5D0AB361C0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E7F36C3-07A0-460E-A353-2E52DC6296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D65255A-4C7F-4153-B92E-EC6E5C6FED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049294A-D3A9-40AD-823E-C0A37D6AC04D}"/>
              </a:ext>
            </a:extLst>
          </p:cNvPr>
          <p:cNvSpPr>
            <a:spLocks noGrp="1"/>
          </p:cNvSpPr>
          <p:nvPr>
            <p:ph type="dt" sz="half" idx="10"/>
          </p:nvPr>
        </p:nvSpPr>
        <p:spPr/>
        <p:txBody>
          <a:bodyPr/>
          <a:lstStyle/>
          <a:p>
            <a:fld id="{23CAEAE1-EBB5-4043-8B99-099A0F3FF216}" type="datetimeFigureOut">
              <a:rPr lang="en-US" smtClean="0"/>
              <a:t>3/21/2023</a:t>
            </a:fld>
            <a:endParaRPr lang="en-US"/>
          </a:p>
        </p:txBody>
      </p:sp>
      <p:sp>
        <p:nvSpPr>
          <p:cNvPr id="8" name="Footer Placeholder 7">
            <a:extLst>
              <a:ext uri="{FF2B5EF4-FFF2-40B4-BE49-F238E27FC236}">
                <a16:creationId xmlns:a16="http://schemas.microsoft.com/office/drawing/2014/main" xmlns="" id="{356FE67C-D04B-4D23-9237-AF6704C0F4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7A242CD-3B05-4217-8896-B226FAA7D901}"/>
              </a:ext>
            </a:extLst>
          </p:cNvPr>
          <p:cNvSpPr>
            <a:spLocks noGrp="1"/>
          </p:cNvSpPr>
          <p:nvPr>
            <p:ph type="sldNum" sz="quarter" idx="12"/>
          </p:nvPr>
        </p:nvSpPr>
        <p:spPr/>
        <p:txBody>
          <a:bodyPr/>
          <a:lstStyle/>
          <a:p>
            <a:fld id="{92243D7B-85AD-4219-BA2B-78CBC04DDA9D}" type="slidenum">
              <a:rPr lang="en-US" smtClean="0"/>
              <a:t>‹#›</a:t>
            </a:fld>
            <a:endParaRPr lang="en-US"/>
          </a:p>
        </p:txBody>
      </p:sp>
    </p:spTree>
    <p:extLst>
      <p:ext uri="{BB962C8B-B14F-4D97-AF65-F5344CB8AC3E}">
        <p14:creationId xmlns:p14="http://schemas.microsoft.com/office/powerpoint/2010/main" val="3326162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271C98-F317-4706-957C-C7DFB50338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BBD2068-F1DE-41DA-BF6F-75D2271BC2DF}"/>
              </a:ext>
            </a:extLst>
          </p:cNvPr>
          <p:cNvSpPr>
            <a:spLocks noGrp="1"/>
          </p:cNvSpPr>
          <p:nvPr>
            <p:ph type="dt" sz="half" idx="10"/>
          </p:nvPr>
        </p:nvSpPr>
        <p:spPr/>
        <p:txBody>
          <a:bodyPr/>
          <a:lstStyle/>
          <a:p>
            <a:fld id="{23CAEAE1-EBB5-4043-8B99-099A0F3FF216}" type="datetimeFigureOut">
              <a:rPr lang="en-US" smtClean="0"/>
              <a:t>3/21/2023</a:t>
            </a:fld>
            <a:endParaRPr lang="en-US"/>
          </a:p>
        </p:txBody>
      </p:sp>
      <p:sp>
        <p:nvSpPr>
          <p:cNvPr id="4" name="Footer Placeholder 3">
            <a:extLst>
              <a:ext uri="{FF2B5EF4-FFF2-40B4-BE49-F238E27FC236}">
                <a16:creationId xmlns:a16="http://schemas.microsoft.com/office/drawing/2014/main" xmlns="" id="{92A4DC37-6FC9-42D7-AEEA-BE6EC5D8D7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352F7E1-D4F8-4215-AEE9-0A560257A446}"/>
              </a:ext>
            </a:extLst>
          </p:cNvPr>
          <p:cNvSpPr>
            <a:spLocks noGrp="1"/>
          </p:cNvSpPr>
          <p:nvPr>
            <p:ph type="sldNum" sz="quarter" idx="12"/>
          </p:nvPr>
        </p:nvSpPr>
        <p:spPr/>
        <p:txBody>
          <a:bodyPr/>
          <a:lstStyle/>
          <a:p>
            <a:fld id="{92243D7B-85AD-4219-BA2B-78CBC04DDA9D}" type="slidenum">
              <a:rPr lang="en-US" smtClean="0"/>
              <a:t>‹#›</a:t>
            </a:fld>
            <a:endParaRPr lang="en-US"/>
          </a:p>
        </p:txBody>
      </p:sp>
    </p:spTree>
    <p:extLst>
      <p:ext uri="{BB962C8B-B14F-4D97-AF65-F5344CB8AC3E}">
        <p14:creationId xmlns:p14="http://schemas.microsoft.com/office/powerpoint/2010/main" val="2576383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536516A-E69F-42A6-B2B1-B75DA0EAD99A}"/>
              </a:ext>
            </a:extLst>
          </p:cNvPr>
          <p:cNvSpPr>
            <a:spLocks noGrp="1"/>
          </p:cNvSpPr>
          <p:nvPr>
            <p:ph type="dt" sz="half" idx="10"/>
          </p:nvPr>
        </p:nvSpPr>
        <p:spPr/>
        <p:txBody>
          <a:bodyPr/>
          <a:lstStyle/>
          <a:p>
            <a:fld id="{23CAEAE1-EBB5-4043-8B99-099A0F3FF216}" type="datetimeFigureOut">
              <a:rPr lang="en-US" smtClean="0"/>
              <a:t>3/21/2023</a:t>
            </a:fld>
            <a:endParaRPr lang="en-US"/>
          </a:p>
        </p:txBody>
      </p:sp>
      <p:sp>
        <p:nvSpPr>
          <p:cNvPr id="3" name="Footer Placeholder 2">
            <a:extLst>
              <a:ext uri="{FF2B5EF4-FFF2-40B4-BE49-F238E27FC236}">
                <a16:creationId xmlns:a16="http://schemas.microsoft.com/office/drawing/2014/main" xmlns="" id="{56AD2BB6-90E1-413D-A449-51967C084C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10DE397D-3F6C-48A8-A6BD-049161BF86ED}"/>
              </a:ext>
            </a:extLst>
          </p:cNvPr>
          <p:cNvSpPr>
            <a:spLocks noGrp="1"/>
          </p:cNvSpPr>
          <p:nvPr>
            <p:ph type="sldNum" sz="quarter" idx="12"/>
          </p:nvPr>
        </p:nvSpPr>
        <p:spPr/>
        <p:txBody>
          <a:bodyPr/>
          <a:lstStyle/>
          <a:p>
            <a:fld id="{92243D7B-85AD-4219-BA2B-78CBC04DDA9D}" type="slidenum">
              <a:rPr lang="en-US" smtClean="0"/>
              <a:t>‹#›</a:t>
            </a:fld>
            <a:endParaRPr lang="en-US"/>
          </a:p>
        </p:txBody>
      </p:sp>
    </p:spTree>
    <p:extLst>
      <p:ext uri="{BB962C8B-B14F-4D97-AF65-F5344CB8AC3E}">
        <p14:creationId xmlns:p14="http://schemas.microsoft.com/office/powerpoint/2010/main" val="3431174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D4F19C-5AC5-4EB2-BCC9-98F9143AB1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D24E28F5-FA4D-4807-95BA-AB174913F4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59CF8447-7B25-45A1-B464-D6291DEB58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786AB43-17B2-491B-97A8-DCF104D81C70}"/>
              </a:ext>
            </a:extLst>
          </p:cNvPr>
          <p:cNvSpPr>
            <a:spLocks noGrp="1"/>
          </p:cNvSpPr>
          <p:nvPr>
            <p:ph type="dt" sz="half" idx="10"/>
          </p:nvPr>
        </p:nvSpPr>
        <p:spPr/>
        <p:txBody>
          <a:bodyPr/>
          <a:lstStyle/>
          <a:p>
            <a:fld id="{23CAEAE1-EBB5-4043-8B99-099A0F3FF216}" type="datetimeFigureOut">
              <a:rPr lang="en-US" smtClean="0"/>
              <a:t>3/21/2023</a:t>
            </a:fld>
            <a:endParaRPr lang="en-US"/>
          </a:p>
        </p:txBody>
      </p:sp>
      <p:sp>
        <p:nvSpPr>
          <p:cNvPr id="6" name="Footer Placeholder 5">
            <a:extLst>
              <a:ext uri="{FF2B5EF4-FFF2-40B4-BE49-F238E27FC236}">
                <a16:creationId xmlns:a16="http://schemas.microsoft.com/office/drawing/2014/main" xmlns="" id="{1C75E48C-8EED-418D-811D-BD5CE91B7C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2623812-AF9D-486B-B93C-E1396A1D36AD}"/>
              </a:ext>
            </a:extLst>
          </p:cNvPr>
          <p:cNvSpPr>
            <a:spLocks noGrp="1"/>
          </p:cNvSpPr>
          <p:nvPr>
            <p:ph type="sldNum" sz="quarter" idx="12"/>
          </p:nvPr>
        </p:nvSpPr>
        <p:spPr/>
        <p:txBody>
          <a:bodyPr/>
          <a:lstStyle/>
          <a:p>
            <a:fld id="{92243D7B-85AD-4219-BA2B-78CBC04DDA9D}" type="slidenum">
              <a:rPr lang="en-US" smtClean="0"/>
              <a:t>‹#›</a:t>
            </a:fld>
            <a:endParaRPr lang="en-US"/>
          </a:p>
        </p:txBody>
      </p:sp>
    </p:spTree>
    <p:extLst>
      <p:ext uri="{BB962C8B-B14F-4D97-AF65-F5344CB8AC3E}">
        <p14:creationId xmlns:p14="http://schemas.microsoft.com/office/powerpoint/2010/main" val="52148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2C500B-15CA-4752-99AD-FBAA0DFAD7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4FEF5A44-DD2A-46AF-B89B-C863406410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29776E6-7080-4F81-BB48-C247BC6B7A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997A27A-A8E6-4C08-9C78-BF1D444D3FB7}"/>
              </a:ext>
            </a:extLst>
          </p:cNvPr>
          <p:cNvSpPr>
            <a:spLocks noGrp="1"/>
          </p:cNvSpPr>
          <p:nvPr>
            <p:ph type="dt" sz="half" idx="10"/>
          </p:nvPr>
        </p:nvSpPr>
        <p:spPr/>
        <p:txBody>
          <a:bodyPr/>
          <a:lstStyle/>
          <a:p>
            <a:fld id="{23CAEAE1-EBB5-4043-8B99-099A0F3FF216}" type="datetimeFigureOut">
              <a:rPr lang="en-US" smtClean="0"/>
              <a:t>3/21/2023</a:t>
            </a:fld>
            <a:endParaRPr lang="en-US"/>
          </a:p>
        </p:txBody>
      </p:sp>
      <p:sp>
        <p:nvSpPr>
          <p:cNvPr id="6" name="Footer Placeholder 5">
            <a:extLst>
              <a:ext uri="{FF2B5EF4-FFF2-40B4-BE49-F238E27FC236}">
                <a16:creationId xmlns:a16="http://schemas.microsoft.com/office/drawing/2014/main" xmlns="" id="{7E00144A-80DA-4A1A-8DAC-3359753ED3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DC55F4D-D36F-45C3-9727-8448605D9FD5}"/>
              </a:ext>
            </a:extLst>
          </p:cNvPr>
          <p:cNvSpPr>
            <a:spLocks noGrp="1"/>
          </p:cNvSpPr>
          <p:nvPr>
            <p:ph type="sldNum" sz="quarter" idx="12"/>
          </p:nvPr>
        </p:nvSpPr>
        <p:spPr/>
        <p:txBody>
          <a:bodyPr/>
          <a:lstStyle/>
          <a:p>
            <a:fld id="{92243D7B-85AD-4219-BA2B-78CBC04DDA9D}" type="slidenum">
              <a:rPr lang="en-US" smtClean="0"/>
              <a:t>‹#›</a:t>
            </a:fld>
            <a:endParaRPr lang="en-US"/>
          </a:p>
        </p:txBody>
      </p:sp>
    </p:spTree>
    <p:extLst>
      <p:ext uri="{BB962C8B-B14F-4D97-AF65-F5344CB8AC3E}">
        <p14:creationId xmlns:p14="http://schemas.microsoft.com/office/powerpoint/2010/main" val="2228668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837320C-5869-4231-B673-C97F03A283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0FB0CF3-0014-4442-943E-937F04A86D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961A391-68A4-4B45-A46B-E964C1F959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CAEAE1-EBB5-4043-8B99-099A0F3FF216}" type="datetimeFigureOut">
              <a:rPr lang="en-US" smtClean="0"/>
              <a:t>3/21/2023</a:t>
            </a:fld>
            <a:endParaRPr lang="en-US"/>
          </a:p>
        </p:txBody>
      </p:sp>
      <p:sp>
        <p:nvSpPr>
          <p:cNvPr id="5" name="Footer Placeholder 4">
            <a:extLst>
              <a:ext uri="{FF2B5EF4-FFF2-40B4-BE49-F238E27FC236}">
                <a16:creationId xmlns:a16="http://schemas.microsoft.com/office/drawing/2014/main" xmlns="" id="{810024AF-C095-40F3-83C7-D47FE3029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1FDE0A92-A750-4E00-97B7-1C0E09AB4A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243D7B-85AD-4219-BA2B-78CBC04DDA9D}" type="slidenum">
              <a:rPr lang="en-US" smtClean="0"/>
              <a:t>‹#›</a:t>
            </a:fld>
            <a:endParaRPr lang="en-US"/>
          </a:p>
        </p:txBody>
      </p:sp>
    </p:spTree>
    <p:extLst>
      <p:ext uri="{BB962C8B-B14F-4D97-AF65-F5344CB8AC3E}">
        <p14:creationId xmlns:p14="http://schemas.microsoft.com/office/powerpoint/2010/main" val="102928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ncj.eu/images/stories/pdf/ethics/judicialethicsdeontologiefinal.pdf" TargetMode="External"/><Relationship Id="rId2" Type="http://schemas.openxmlformats.org/officeDocument/2006/relationships/hyperlink" Target="https://&#235;&#235;&#235;.unodc.org/documents/corruption/publications_unodc_commentary-e.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ight Triangle 12">
            <a:extLst>
              <a:ext uri="{FF2B5EF4-FFF2-40B4-BE49-F238E27FC236}">
                <a16:creationId xmlns:a16="http://schemas.microsoft.com/office/drawing/2014/main" xmlns=""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xmlns=""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A12343F5-AC7D-4167-9B96-545E5DA6017A}"/>
              </a:ext>
            </a:extLst>
          </p:cNvPr>
          <p:cNvSpPr>
            <a:spLocks noGrp="1"/>
          </p:cNvSpPr>
          <p:nvPr>
            <p:ph type="ctrTitle"/>
          </p:nvPr>
        </p:nvSpPr>
        <p:spPr>
          <a:xfrm>
            <a:off x="1565461" y="1662636"/>
            <a:ext cx="9057678" cy="1811736"/>
          </a:xfrm>
        </p:spPr>
        <p:txBody>
          <a:bodyPr anchor="b">
            <a:normAutofit fontScale="90000"/>
          </a:bodyPr>
          <a:lstStyle/>
          <a:p>
            <a:r>
              <a:rPr lang="en-US" sz="4800" i="1" dirty="0" err="1" smtClean="0">
                <a:latin typeface="+mn-lt"/>
              </a:rPr>
              <a:t>Skema</a:t>
            </a:r>
            <a:r>
              <a:rPr lang="en-US" sz="4800" i="1" dirty="0" smtClean="0">
                <a:latin typeface="+mn-lt"/>
              </a:rPr>
              <a:t> e </a:t>
            </a:r>
            <a:r>
              <a:rPr lang="en-US" sz="4800" i="1" dirty="0" err="1" smtClean="0">
                <a:latin typeface="+mn-lt"/>
              </a:rPr>
              <a:t>Vlerësimit</a:t>
            </a:r>
            <a:r>
              <a:rPr lang="en-US" sz="4800" i="1" dirty="0" smtClean="0">
                <a:latin typeface="+mn-lt"/>
              </a:rPr>
              <a:t> </a:t>
            </a:r>
            <a:br>
              <a:rPr lang="en-US" sz="4800" i="1" dirty="0" smtClean="0">
                <a:latin typeface="+mn-lt"/>
              </a:rPr>
            </a:br>
            <a:r>
              <a:rPr lang="en-US" sz="4800" i="1" dirty="0" err="1" smtClean="0">
                <a:latin typeface="+mn-lt"/>
              </a:rPr>
              <a:t>Etik</a:t>
            </a:r>
            <a:r>
              <a:rPr lang="en-US" sz="4800" i="1" dirty="0" smtClean="0">
                <a:latin typeface="+mn-lt"/>
              </a:rPr>
              <a:t> </a:t>
            </a:r>
            <a:br>
              <a:rPr lang="en-US" sz="4800" i="1" dirty="0" smtClean="0">
                <a:latin typeface="+mn-lt"/>
              </a:rPr>
            </a:br>
            <a:r>
              <a:rPr lang="en-US" sz="4800" i="1" dirty="0" err="1" smtClean="0">
                <a:latin typeface="+mn-lt"/>
              </a:rPr>
              <a:t>dhe</a:t>
            </a:r>
            <a:r>
              <a:rPr lang="en-US" sz="4800" i="1" dirty="0" smtClean="0">
                <a:latin typeface="+mn-lt"/>
              </a:rPr>
              <a:t> </a:t>
            </a:r>
            <a:r>
              <a:rPr lang="en-US" sz="4800" i="1" dirty="0" err="1" smtClean="0">
                <a:latin typeface="+mn-lt"/>
              </a:rPr>
              <a:t>Profesional</a:t>
            </a:r>
            <a:r>
              <a:rPr lang="en-US" sz="4800" i="1" dirty="0" smtClean="0">
                <a:latin typeface="+mn-lt"/>
              </a:rPr>
              <a:t> </a:t>
            </a:r>
            <a:r>
              <a:rPr lang="en-US" sz="4800" i="1" dirty="0" err="1" smtClean="0">
                <a:latin typeface="+mn-lt"/>
              </a:rPr>
              <a:t>të</a:t>
            </a:r>
            <a:r>
              <a:rPr lang="en-US" sz="4800" i="1" dirty="0" smtClean="0">
                <a:latin typeface="+mn-lt"/>
              </a:rPr>
              <a:t> </a:t>
            </a:r>
            <a:r>
              <a:rPr lang="en-US" sz="4800" i="1" dirty="0" err="1" smtClean="0">
                <a:latin typeface="+mn-lt"/>
              </a:rPr>
              <a:t>Gjyqtarëve</a:t>
            </a:r>
            <a:endParaRPr lang="en-US" sz="4800" i="1" dirty="0">
              <a:latin typeface="+mn-lt"/>
            </a:endParaRPr>
          </a:p>
        </p:txBody>
      </p:sp>
      <p:sp>
        <p:nvSpPr>
          <p:cNvPr id="3" name="Subtitle 2">
            <a:extLst>
              <a:ext uri="{FF2B5EF4-FFF2-40B4-BE49-F238E27FC236}">
                <a16:creationId xmlns:a16="http://schemas.microsoft.com/office/drawing/2014/main" xmlns="" id="{B916AAD5-DFF1-4470-AADD-DA2506663E86}"/>
              </a:ext>
            </a:extLst>
          </p:cNvPr>
          <p:cNvSpPr>
            <a:spLocks noGrp="1"/>
          </p:cNvSpPr>
          <p:nvPr>
            <p:ph type="subTitle" idx="1"/>
          </p:nvPr>
        </p:nvSpPr>
        <p:spPr>
          <a:xfrm>
            <a:off x="1289303" y="5142305"/>
            <a:ext cx="7321298" cy="753165"/>
          </a:xfrm>
        </p:spPr>
        <p:txBody>
          <a:bodyPr anchor="t">
            <a:normAutofit fontScale="92500" lnSpcReduction="20000"/>
          </a:bodyPr>
          <a:lstStyle/>
          <a:p>
            <a:pPr algn="l"/>
            <a:r>
              <a:rPr lang="en-US" dirty="0" err="1"/>
              <a:t>Trajnim</a:t>
            </a:r>
            <a:r>
              <a:rPr lang="en-US" dirty="0"/>
              <a:t> </a:t>
            </a:r>
            <a:r>
              <a:rPr lang="en-US" dirty="0" err="1"/>
              <a:t>datë</a:t>
            </a:r>
            <a:r>
              <a:rPr lang="en-US" dirty="0"/>
              <a:t> </a:t>
            </a:r>
            <a:r>
              <a:rPr lang="en-US" dirty="0" smtClean="0"/>
              <a:t>17 Mars 2023,</a:t>
            </a:r>
            <a:endParaRPr lang="en-US" dirty="0"/>
          </a:p>
          <a:p>
            <a:pPr algn="l"/>
            <a:r>
              <a:rPr lang="en-US" dirty="0"/>
              <a:t>Brikena Ukperaj, </a:t>
            </a:r>
            <a:r>
              <a:rPr lang="en-US" dirty="0" err="1"/>
              <a:t>Anëtare</a:t>
            </a:r>
            <a:r>
              <a:rPr lang="en-US" dirty="0"/>
              <a:t> e Këshillit </a:t>
            </a:r>
            <a:r>
              <a:rPr lang="en-US" dirty="0" err="1"/>
              <a:t>të</a:t>
            </a:r>
            <a:r>
              <a:rPr lang="en-US" dirty="0"/>
              <a:t> </a:t>
            </a:r>
            <a:r>
              <a:rPr lang="en-US" dirty="0" err="1"/>
              <a:t>Lartë</a:t>
            </a:r>
            <a:r>
              <a:rPr lang="en-US" dirty="0"/>
              <a:t> </a:t>
            </a:r>
            <a:r>
              <a:rPr lang="en-US" dirty="0" err="1"/>
              <a:t>Gjyqësor</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99899" y="795337"/>
            <a:ext cx="2143125" cy="2143125"/>
          </a:xfrm>
          <a:prstGeom prst="rect">
            <a:avLst/>
          </a:prstGeom>
        </p:spPr>
      </p:pic>
    </p:spTree>
    <p:extLst>
      <p:ext uri="{BB962C8B-B14F-4D97-AF65-F5344CB8AC3E}">
        <p14:creationId xmlns:p14="http://schemas.microsoft.com/office/powerpoint/2010/main" val="3704948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xmlns="" id="{2596F992-698C-48C0-9D89-70DA4CE927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FD7FB8C-BD66-44CB-B4ED-D5C695B1702B}"/>
              </a:ext>
            </a:extLst>
          </p:cNvPr>
          <p:cNvSpPr>
            <a:spLocks noGrp="1"/>
          </p:cNvSpPr>
          <p:nvPr>
            <p:ph type="title"/>
          </p:nvPr>
        </p:nvSpPr>
        <p:spPr>
          <a:xfrm>
            <a:off x="934281" y="121961"/>
            <a:ext cx="11156119" cy="1122639"/>
          </a:xfrm>
        </p:spPr>
        <p:txBody>
          <a:bodyPr anchor="b">
            <a:noAutofit/>
          </a:bodyPr>
          <a:lstStyle/>
          <a:p>
            <a:pPr marL="88900" marR="895985" lvl="0" indent="-228600" algn="ctr">
              <a:spcBef>
                <a:spcPts val="0"/>
              </a:spcBef>
              <a:defRPr/>
            </a:pPr>
            <a:r>
              <a:rPr lang="en-GB" sz="3200" dirty="0" err="1" smtClean="0">
                <a:latin typeface="+mn-lt"/>
              </a:rPr>
              <a:t>Vazhdim</a:t>
            </a:r>
            <a:r>
              <a:rPr lang="en-GB" sz="3200" dirty="0" smtClean="0">
                <a:latin typeface="+mn-lt"/>
              </a:rPr>
              <a:t> </a:t>
            </a:r>
            <a:r>
              <a:rPr lang="en-GB" sz="3200" dirty="0" err="1" smtClean="0">
                <a:latin typeface="+mn-lt"/>
              </a:rPr>
              <a:t>i</a:t>
            </a:r>
            <a:r>
              <a:rPr lang="en-GB" sz="3200" dirty="0" smtClean="0">
                <a:latin typeface="+mn-lt"/>
              </a:rPr>
              <a:t> </a:t>
            </a:r>
            <a:r>
              <a:rPr lang="en-GB" sz="3200" dirty="0">
                <a:latin typeface="+mn-lt"/>
              </a:rPr>
              <a:t>p</a:t>
            </a:r>
            <a:r>
              <a:rPr lang="sq-AL" sz="3200" dirty="0" err="1" smtClean="0">
                <a:latin typeface="+mn-lt"/>
              </a:rPr>
              <a:t>arime</a:t>
            </a:r>
            <a:r>
              <a:rPr lang="en-GB" sz="3200" dirty="0" err="1" smtClean="0">
                <a:latin typeface="+mn-lt"/>
              </a:rPr>
              <a:t>ve</a:t>
            </a:r>
            <a:r>
              <a:rPr lang="sq-AL" sz="3200" dirty="0" smtClean="0">
                <a:latin typeface="+mn-lt"/>
              </a:rPr>
              <a:t> kryesore te metodologjisë se pikëzimit</a:t>
            </a:r>
            <a:br>
              <a:rPr lang="sq-AL" sz="3200" dirty="0" smtClean="0">
                <a:latin typeface="+mn-lt"/>
              </a:rPr>
            </a:br>
            <a:r>
              <a:rPr lang="sq-AL" sz="3200" dirty="0" smtClean="0">
                <a:latin typeface="+mn-lt"/>
              </a:rPr>
              <a:t>referuar standardeve ndërkombëtare</a:t>
            </a:r>
            <a:endParaRPr lang="sq-AL" sz="3200" dirty="0">
              <a:latin typeface="+mn-lt"/>
            </a:endParaRPr>
          </a:p>
        </p:txBody>
      </p:sp>
      <p:sp>
        <p:nvSpPr>
          <p:cNvPr id="57" name="Content Placeholder 2">
            <a:extLst>
              <a:ext uri="{FF2B5EF4-FFF2-40B4-BE49-F238E27FC236}">
                <a16:creationId xmlns:a16="http://schemas.microsoft.com/office/drawing/2014/main" xmlns="" id="{0779F5CB-F371-4C80-B027-100DEE01D561}"/>
              </a:ext>
            </a:extLst>
          </p:cNvPr>
          <p:cNvSpPr>
            <a:spLocks noGrp="1"/>
          </p:cNvSpPr>
          <p:nvPr>
            <p:ph idx="1"/>
          </p:nvPr>
        </p:nvSpPr>
        <p:spPr>
          <a:xfrm>
            <a:off x="812800" y="1583267"/>
            <a:ext cx="11099800" cy="4131733"/>
          </a:xfrm>
        </p:spPr>
        <p:txBody>
          <a:bodyPr anchor="t">
            <a:normAutofit/>
          </a:bodyPr>
          <a:lstStyle/>
          <a:p>
            <a:pPr marL="0" marR="895985" indent="0" algn="just">
              <a:spcBef>
                <a:spcPts val="0"/>
              </a:spcBef>
              <a:buNone/>
            </a:pPr>
            <a:r>
              <a:rPr lang="en-GB" sz="1600" b="1" dirty="0" smtClean="0"/>
              <a:t>    3. </a:t>
            </a:r>
            <a:r>
              <a:rPr lang="sq-AL" sz="1600" dirty="0"/>
              <a:t>Aftësitë organizative përbëjnë kriterin e vlerësuar më objektivisht në punën e gjyqtarit, sepse bazohet në të dhëna të matshme mbi tabela statistikore. Nëpërmjet këtij kriteri synohet matja e produktivitetit të gjyqtarit në menaxhimin e çështjes, sa mire gjyqtari përdor kohen qe ka ne dispozicion dhe si ai organizon gjithë procesin ne funksion të gjykimit. Por matja e treguesve të këtij kriteri nuk është thjesht përllogaritje matematike e të dhënave statistikore. Të dhënat statistikore i nënshtrohen edhe analizës logjike e </a:t>
            </a:r>
            <a:r>
              <a:rPr lang="sq-AL" sz="1600" dirty="0" err="1"/>
              <a:t>kondicionuar</a:t>
            </a:r>
            <a:r>
              <a:rPr lang="sq-AL" sz="1600" dirty="0"/>
              <a:t> nga volumi i punës, rritja e papritur e numrit te çështjeve, kushtet e punës..</a:t>
            </a:r>
            <a:r>
              <a:rPr lang="sq-AL" sz="1600" dirty="0" err="1"/>
              <a:t>etj</a:t>
            </a:r>
            <a:r>
              <a:rPr lang="sq-AL" sz="1600" dirty="0"/>
              <a:t>, </a:t>
            </a:r>
            <a:r>
              <a:rPr lang="sq-AL" sz="1600" u="sng" dirty="0"/>
              <a:t>me qëllim shmangien e faktorëve që ndikojnë ne ecurinë e çështjes,  por që nuk janë përgjegjësi e gjyqtarit. </a:t>
            </a:r>
            <a:endParaRPr lang="en-GB" sz="1600" u="sng" dirty="0"/>
          </a:p>
          <a:p>
            <a:pPr marL="0" marR="895985" indent="0" algn="just">
              <a:spcBef>
                <a:spcPts val="0"/>
              </a:spcBef>
              <a:buNone/>
            </a:pPr>
            <a:endParaRPr lang="en-GB" sz="1600" u="sng" dirty="0" smtClean="0"/>
          </a:p>
          <a:p>
            <a:pPr marL="0" marR="895985" indent="0" algn="just">
              <a:spcBef>
                <a:spcPts val="0"/>
              </a:spcBef>
              <a:buNone/>
            </a:pPr>
            <a:r>
              <a:rPr lang="en-GB" sz="1600" b="1" dirty="0" smtClean="0"/>
              <a:t>   4. E</a:t>
            </a:r>
            <a:r>
              <a:rPr lang="sq-AL" sz="1600" dirty="0" err="1" smtClean="0"/>
              <a:t>tika</a:t>
            </a:r>
            <a:r>
              <a:rPr lang="sq-AL" sz="1600" dirty="0" smtClean="0"/>
              <a:t> </a:t>
            </a:r>
            <a:r>
              <a:rPr lang="sq-AL" sz="1600" dirty="0"/>
              <a:t>dhe angazhimi ndaj vlerave profesionale, </a:t>
            </a:r>
            <a:r>
              <a:rPr lang="en-GB" sz="1600" dirty="0" err="1" smtClean="0"/>
              <a:t>vleresohet</a:t>
            </a:r>
            <a:r>
              <a:rPr lang="en-GB" sz="1600" dirty="0" smtClean="0"/>
              <a:t> </a:t>
            </a:r>
            <a:r>
              <a:rPr lang="sq-AL" sz="1600" dirty="0" smtClean="0"/>
              <a:t>bazohet </a:t>
            </a:r>
            <a:r>
              <a:rPr lang="sq-AL" sz="1600" dirty="0"/>
              <a:t>në parimin e </a:t>
            </a:r>
            <a:r>
              <a:rPr lang="sq-AL" sz="1600" dirty="0" err="1" smtClean="0"/>
              <a:t>prezumimit</a:t>
            </a:r>
            <a:r>
              <a:rPr lang="en-GB" sz="1600" dirty="0" smtClean="0"/>
              <a:t> </a:t>
            </a:r>
            <a:r>
              <a:rPr lang="en-GB" sz="1600" dirty="0"/>
              <a:t>e</a:t>
            </a:r>
            <a:r>
              <a:rPr lang="sq-AL" sz="1600" dirty="0" smtClean="0"/>
              <a:t> </a:t>
            </a:r>
            <a:r>
              <a:rPr lang="sq-AL" sz="1600" dirty="0"/>
              <a:t>parimin kushtetues që çdo gjyqtar për shkak të statusit të tij, ka etikë, integritet dhe shfaq paanësi në funksion. Prandaj me qëllim përcaktimin e shkalles se aftësisë e nivelin e vlerësimit </a:t>
            </a:r>
            <a:r>
              <a:rPr lang="sq-AL" sz="1600" dirty="0" err="1"/>
              <a:t>per</a:t>
            </a:r>
            <a:r>
              <a:rPr lang="sq-AL" sz="1600" dirty="0"/>
              <a:t> </a:t>
            </a:r>
            <a:r>
              <a:rPr lang="sq-AL" sz="1600" dirty="0" err="1"/>
              <a:t>kete</a:t>
            </a:r>
            <a:r>
              <a:rPr lang="sq-AL" sz="1600" dirty="0"/>
              <a:t> kriter, sistemi i pikëzimit ndërtohet mbi </a:t>
            </a:r>
            <a:r>
              <a:rPr lang="sq-AL" sz="1600" dirty="0" err="1"/>
              <a:t>nje</a:t>
            </a:r>
            <a:r>
              <a:rPr lang="sq-AL" sz="1600" dirty="0"/>
              <a:t> rend zbritës, vetëm nëse nga burimet e vlerësimit dalin te dhëna që afektojnë </a:t>
            </a:r>
            <a:r>
              <a:rPr lang="sq-AL" sz="1600" dirty="0" err="1"/>
              <a:t>angjazhimin</a:t>
            </a:r>
            <a:r>
              <a:rPr lang="sq-AL" sz="1600" dirty="0"/>
              <a:t>, përgjegjshmërinë ne funksion, integritetin dhe paanshmërinë e gjyqtarit. Këto të dhëna krahasohen me </a:t>
            </a:r>
            <a:r>
              <a:rPr lang="it-IT" sz="1600" dirty="0"/>
              <a:t>standartet e etikës dhe rregullat e sjelljes të miratuara nga KLGJ, të cilat interpretohen në përputhje me Parimet e Bangalorit për sjelljen gjyqësore dhe komentari përkatës, si edhe parimet për etikën gjyqësore të përpunuara nga Rrjeti Evropian i Këshillave Gjyqësorë (ENCJ).</a:t>
            </a:r>
            <a:r>
              <a:rPr lang="sq-AL" sz="1600" dirty="0"/>
              <a:t> </a:t>
            </a:r>
            <a:r>
              <a:rPr lang="x-none" sz="1600" i="1" dirty="0"/>
              <a:t>UNODC, Komentari për Parimet themelore të Bangalorit për Etikën Gjyqësore, Shtator 2007, </a:t>
            </a:r>
            <a:r>
              <a:rPr lang="x-none" sz="1600" i="1" u="sng" dirty="0">
                <a:hlinkClick r:id="rId2"/>
              </a:rPr>
              <a:t>https://</a:t>
            </a:r>
            <a:r>
              <a:rPr lang="x-none" sz="1600" i="1" u="sng" dirty="0" smtClean="0">
                <a:hlinkClick r:id="rId2"/>
              </a:rPr>
              <a:t>ëëë.unodc.org/documents/corruption/publications_unodc_commentary-e.pdf</a:t>
            </a:r>
            <a:r>
              <a:rPr lang="en-GB" sz="1600" dirty="0"/>
              <a:t> </a:t>
            </a:r>
            <a:r>
              <a:rPr lang="x-none" sz="1600" i="1" dirty="0" smtClean="0"/>
              <a:t>Raporti </a:t>
            </a:r>
            <a:r>
              <a:rPr lang="x-none" sz="1600" i="1" dirty="0"/>
              <a:t>për etikën gjyqësore i grupit të punës së ENCJ-së, 2009-2010, </a:t>
            </a:r>
            <a:r>
              <a:rPr lang="x-none" sz="1600" i="1" u="sng" dirty="0">
                <a:hlinkClick r:id="rId3"/>
              </a:rPr>
              <a:t>https://ëëë.encj.eu/images/stories/pdf/ethics/judicialethicsdeontologiefinal.pdf</a:t>
            </a:r>
            <a:endParaRPr lang="en-GB" sz="1600" dirty="0"/>
          </a:p>
          <a:p>
            <a:pPr marL="0" marR="895985" indent="0" algn="just">
              <a:spcBef>
                <a:spcPts val="0"/>
              </a:spcBef>
              <a:buNone/>
            </a:pPr>
            <a:endParaRPr lang="en-GB" sz="1600" b="1" dirty="0"/>
          </a:p>
          <a:p>
            <a:pPr marL="342900" marR="895985" indent="-342900" algn="just">
              <a:spcBef>
                <a:spcPts val="0"/>
              </a:spcBef>
              <a:buAutoNum type="arabicPeriod"/>
            </a:pPr>
            <a:endParaRPr lang="en-GB" sz="1600" dirty="0" smtClean="0"/>
          </a:p>
          <a:p>
            <a:pPr marL="0" marR="895985" indent="0" algn="just">
              <a:spcBef>
                <a:spcPts val="0"/>
              </a:spcBef>
              <a:spcAft>
                <a:spcPts val="0"/>
              </a:spcAft>
              <a:buNone/>
            </a:pPr>
            <a:endParaRPr lang="en-US" sz="1600" dirty="0">
              <a:effectLst/>
              <a:ea typeface="Gill Sans MT" panose="020B0502020104020203" pitchFamily="34" charset="0"/>
              <a:cs typeface="Gill Sans MT" panose="020B0502020104020203" pitchFamily="34" charset="0"/>
            </a:endParaRPr>
          </a:p>
        </p:txBody>
      </p:sp>
      <p:sp>
        <p:nvSpPr>
          <p:cNvPr id="58" name="Rectangle 57">
            <a:extLst>
              <a:ext uri="{FF2B5EF4-FFF2-40B4-BE49-F238E27FC236}">
                <a16:creationId xmlns:a16="http://schemas.microsoft.com/office/drawing/2014/main" xmlns="" id="{A344AAA5-41F4-4862-97EF-688D31DC75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0">
                <a:schemeClr val="accent1"/>
              </a:gs>
              <a:gs pos="85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69E1A62C-2AAF-4B3E-8CDB-65E2370809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0">
                <a:srgbClr val="000000">
                  <a:alpha val="26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9511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xmlns="" id="{2596F992-698C-48C0-9D89-70DA4CE927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FD7FB8C-BD66-44CB-B4ED-D5C695B1702B}"/>
              </a:ext>
            </a:extLst>
          </p:cNvPr>
          <p:cNvSpPr>
            <a:spLocks noGrp="1"/>
          </p:cNvSpPr>
          <p:nvPr>
            <p:ph type="title"/>
          </p:nvPr>
        </p:nvSpPr>
        <p:spPr>
          <a:xfrm>
            <a:off x="934281" y="121961"/>
            <a:ext cx="11156119" cy="1122639"/>
          </a:xfrm>
        </p:spPr>
        <p:txBody>
          <a:bodyPr anchor="b">
            <a:noAutofit/>
          </a:bodyPr>
          <a:lstStyle/>
          <a:p>
            <a:pPr marL="88900" marR="895985" lvl="0" indent="-228600" algn="ctr">
              <a:spcBef>
                <a:spcPts val="0"/>
              </a:spcBef>
              <a:defRPr/>
            </a:pPr>
            <a:r>
              <a:rPr lang="en-GB" sz="3200" dirty="0" err="1" smtClean="0">
                <a:latin typeface="+mn-lt"/>
              </a:rPr>
              <a:t>Vazhdim</a:t>
            </a:r>
            <a:r>
              <a:rPr lang="en-GB" sz="3200" dirty="0" smtClean="0">
                <a:latin typeface="+mn-lt"/>
              </a:rPr>
              <a:t> </a:t>
            </a:r>
            <a:r>
              <a:rPr lang="en-GB" sz="3200" dirty="0" err="1" smtClean="0">
                <a:latin typeface="+mn-lt"/>
              </a:rPr>
              <a:t>i</a:t>
            </a:r>
            <a:r>
              <a:rPr lang="en-GB" sz="3200" dirty="0" smtClean="0">
                <a:latin typeface="+mn-lt"/>
              </a:rPr>
              <a:t> </a:t>
            </a:r>
            <a:r>
              <a:rPr lang="en-GB" sz="3200" dirty="0">
                <a:latin typeface="+mn-lt"/>
              </a:rPr>
              <a:t>p</a:t>
            </a:r>
            <a:r>
              <a:rPr lang="sq-AL" sz="3200" dirty="0" err="1" smtClean="0">
                <a:latin typeface="+mn-lt"/>
              </a:rPr>
              <a:t>arime</a:t>
            </a:r>
            <a:r>
              <a:rPr lang="en-GB" sz="3200" dirty="0" err="1" smtClean="0">
                <a:latin typeface="+mn-lt"/>
              </a:rPr>
              <a:t>ve</a:t>
            </a:r>
            <a:r>
              <a:rPr lang="sq-AL" sz="3200" dirty="0" smtClean="0">
                <a:latin typeface="+mn-lt"/>
              </a:rPr>
              <a:t> kryesore te metodologjisë se pikëzimit</a:t>
            </a:r>
            <a:br>
              <a:rPr lang="sq-AL" sz="3200" dirty="0" smtClean="0">
                <a:latin typeface="+mn-lt"/>
              </a:rPr>
            </a:br>
            <a:r>
              <a:rPr lang="sq-AL" sz="3200" dirty="0" smtClean="0">
                <a:latin typeface="+mn-lt"/>
              </a:rPr>
              <a:t>referuar standardeve ndërkombëtare</a:t>
            </a:r>
            <a:endParaRPr lang="sq-AL" sz="3200" dirty="0">
              <a:latin typeface="+mn-lt"/>
            </a:endParaRPr>
          </a:p>
        </p:txBody>
      </p:sp>
      <p:sp>
        <p:nvSpPr>
          <p:cNvPr id="57" name="Content Placeholder 2">
            <a:extLst>
              <a:ext uri="{FF2B5EF4-FFF2-40B4-BE49-F238E27FC236}">
                <a16:creationId xmlns:a16="http://schemas.microsoft.com/office/drawing/2014/main" xmlns="" id="{0779F5CB-F371-4C80-B027-100DEE01D561}"/>
              </a:ext>
            </a:extLst>
          </p:cNvPr>
          <p:cNvSpPr>
            <a:spLocks noGrp="1"/>
          </p:cNvSpPr>
          <p:nvPr>
            <p:ph idx="1"/>
          </p:nvPr>
        </p:nvSpPr>
        <p:spPr>
          <a:xfrm>
            <a:off x="812800" y="1583267"/>
            <a:ext cx="11099800" cy="4131733"/>
          </a:xfrm>
        </p:spPr>
        <p:txBody>
          <a:bodyPr anchor="t">
            <a:normAutofit/>
          </a:bodyPr>
          <a:lstStyle/>
          <a:p>
            <a:pPr marL="0" marR="895985" indent="0" algn="just">
              <a:spcBef>
                <a:spcPts val="0"/>
              </a:spcBef>
              <a:buNone/>
            </a:pPr>
            <a:r>
              <a:rPr lang="en-GB" sz="1600" b="1" dirty="0" smtClean="0"/>
              <a:t>    </a:t>
            </a:r>
          </a:p>
          <a:p>
            <a:pPr marL="0" marR="895985" indent="0" algn="just">
              <a:spcBef>
                <a:spcPts val="0"/>
              </a:spcBef>
              <a:buNone/>
            </a:pPr>
            <a:endParaRPr lang="en-GB" sz="1600" b="1" dirty="0"/>
          </a:p>
          <a:p>
            <a:pPr marL="0" marR="895985" indent="0" algn="just">
              <a:spcBef>
                <a:spcPts val="0"/>
              </a:spcBef>
              <a:buNone/>
            </a:pPr>
            <a:endParaRPr lang="en-GB" sz="1600" b="1" dirty="0" smtClean="0"/>
          </a:p>
          <a:p>
            <a:pPr marL="0" marR="895985" indent="0" algn="just">
              <a:spcBef>
                <a:spcPts val="0"/>
              </a:spcBef>
              <a:buNone/>
            </a:pPr>
            <a:endParaRPr lang="en-GB" sz="1600" b="1" dirty="0"/>
          </a:p>
          <a:p>
            <a:pPr marL="0" marR="895985" indent="0" algn="just">
              <a:spcBef>
                <a:spcPts val="0"/>
              </a:spcBef>
              <a:buNone/>
            </a:pPr>
            <a:r>
              <a:rPr lang="en-GB" sz="1600" b="1" dirty="0" smtClean="0"/>
              <a:t>5. Ne </a:t>
            </a:r>
            <a:r>
              <a:rPr lang="it-IT" sz="1600" b="1" dirty="0" smtClean="0"/>
              <a:t>kriterin e </a:t>
            </a:r>
            <a:r>
              <a:rPr lang="it-IT" sz="1600" b="1" dirty="0"/>
              <a:t>aftësive personale dhe angazhimit profesional</a:t>
            </a:r>
            <a:r>
              <a:rPr lang="it-IT" sz="1600" dirty="0"/>
              <a:t>, vlerësohet shkalla e komunikimit dhe bashkepunimit me koleget e administraten gjyqesore, ku nje burim i rendesishem vleresimi eshte mendimi i kryetarit, shmangja e gjuhes diskriminuese si dhe gadishmeria e gjyqtarit per tu angazhuar ne veprimtari te tjera ne dobi te sistemit gjyqesor si dhe pjesemarrja e tij ne trajnimet vazhduese. Ne ndërtimin e sistemit te pikezimit per secilin tregues, veç peshes specifike te secilit, mbahet ne konsiderate që veç vleresimit te gjyqtareve te angazhuar ne veprimtari te tjera jashtegjyqesore, të mos penalizohen gjyqtarët që janë të gatshëm të angazhohen por nuk kanë mundësi, për shkak se agazhimi në këto veprimtari (trajnim, mentorim, veprimtari ndërinstitucionale) nuk varet vetëm nga gatishmëria e gjyqtarit</a:t>
            </a:r>
            <a:r>
              <a:rPr lang="it-IT" sz="1600" dirty="0" smtClean="0"/>
              <a:t>.</a:t>
            </a:r>
          </a:p>
          <a:p>
            <a:pPr marL="0" marR="895985" indent="0" algn="just">
              <a:spcBef>
                <a:spcPts val="0"/>
              </a:spcBef>
              <a:buNone/>
            </a:pPr>
            <a:endParaRPr lang="it-IT" sz="1600" b="1" dirty="0"/>
          </a:p>
          <a:p>
            <a:pPr marL="0" marR="895985" indent="0" algn="just">
              <a:spcBef>
                <a:spcPts val="0"/>
              </a:spcBef>
              <a:buNone/>
            </a:pPr>
            <a:endParaRPr lang="en-GB" sz="1600" b="1" dirty="0"/>
          </a:p>
          <a:p>
            <a:pPr marL="0" marR="895985" indent="0" algn="just">
              <a:spcBef>
                <a:spcPts val="0"/>
              </a:spcBef>
              <a:buNone/>
            </a:pPr>
            <a:endParaRPr lang="en-GB" sz="1600" dirty="0" smtClean="0"/>
          </a:p>
          <a:p>
            <a:pPr marL="0" marR="895985" indent="0" algn="just">
              <a:spcBef>
                <a:spcPts val="0"/>
              </a:spcBef>
              <a:spcAft>
                <a:spcPts val="0"/>
              </a:spcAft>
              <a:buNone/>
            </a:pPr>
            <a:endParaRPr lang="en-US" sz="1600" dirty="0">
              <a:effectLst/>
              <a:ea typeface="Gill Sans MT" panose="020B0502020104020203" pitchFamily="34" charset="0"/>
              <a:cs typeface="Gill Sans MT" panose="020B0502020104020203" pitchFamily="34" charset="0"/>
            </a:endParaRPr>
          </a:p>
        </p:txBody>
      </p:sp>
      <p:sp>
        <p:nvSpPr>
          <p:cNvPr id="58" name="Rectangle 57">
            <a:extLst>
              <a:ext uri="{FF2B5EF4-FFF2-40B4-BE49-F238E27FC236}">
                <a16:creationId xmlns:a16="http://schemas.microsoft.com/office/drawing/2014/main" xmlns="" id="{A344AAA5-41F4-4862-97EF-688D31DC75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0">
                <a:schemeClr val="accent1"/>
              </a:gs>
              <a:gs pos="85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69E1A62C-2AAF-4B3E-8CDB-65E2370809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0">
                <a:srgbClr val="000000">
                  <a:alpha val="26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9212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4" name="Rectangle 16">
            <a:extLst>
              <a:ext uri="{FF2B5EF4-FFF2-40B4-BE49-F238E27FC236}">
                <a16:creationId xmlns:a16="http://schemas.microsoft.com/office/drawing/2014/main" xmlns="" id="{979E27D9-03C7-44E2-9FF8-15D0C8506A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0E2553AD-9509-4156-B89B-4AF6643D7FDC}"/>
              </a:ext>
            </a:extLst>
          </p:cNvPr>
          <p:cNvSpPr>
            <a:spLocks noGrp="1"/>
          </p:cNvSpPr>
          <p:nvPr>
            <p:ph type="title"/>
          </p:nvPr>
        </p:nvSpPr>
        <p:spPr>
          <a:xfrm>
            <a:off x="1136397" y="502021"/>
            <a:ext cx="9688296" cy="1642969"/>
          </a:xfrm>
        </p:spPr>
        <p:txBody>
          <a:bodyPr anchor="b">
            <a:normAutofit/>
          </a:bodyPr>
          <a:lstStyle/>
          <a:p>
            <a:r>
              <a:rPr lang="sq-AL" sz="4000" dirty="0" smtClean="0">
                <a:latin typeface="+mn-lt"/>
              </a:rPr>
              <a:t>Fazat e procesit te vlerësimit</a:t>
            </a:r>
            <a:endParaRPr lang="sq-AL" sz="4000" dirty="0">
              <a:latin typeface="+mn-lt"/>
            </a:endParaRPr>
          </a:p>
        </p:txBody>
      </p:sp>
      <p:sp>
        <p:nvSpPr>
          <p:cNvPr id="35" name="Content Placeholder 2">
            <a:extLst>
              <a:ext uri="{FF2B5EF4-FFF2-40B4-BE49-F238E27FC236}">
                <a16:creationId xmlns:a16="http://schemas.microsoft.com/office/drawing/2014/main" xmlns="" id="{25757D52-5ABF-41EF-85AE-2F679065F54F}"/>
              </a:ext>
            </a:extLst>
          </p:cNvPr>
          <p:cNvSpPr>
            <a:spLocks noGrp="1"/>
          </p:cNvSpPr>
          <p:nvPr>
            <p:ph idx="1"/>
          </p:nvPr>
        </p:nvSpPr>
        <p:spPr>
          <a:xfrm>
            <a:off x="943892" y="2418409"/>
            <a:ext cx="9688296" cy="3454358"/>
          </a:xfrm>
        </p:spPr>
        <p:txBody>
          <a:bodyPr anchor="t">
            <a:normAutofit/>
          </a:bodyPr>
          <a:lstStyle/>
          <a:p>
            <a:pPr marL="457200" indent="-457200" algn="just">
              <a:buAutoNum type="arabicPeriod"/>
            </a:pPr>
            <a:r>
              <a:rPr lang="en-US" sz="2000" dirty="0" err="1" smtClean="0"/>
              <a:t>Veprimet</a:t>
            </a:r>
            <a:r>
              <a:rPr lang="en-US" sz="2000" dirty="0" smtClean="0"/>
              <a:t> </a:t>
            </a:r>
            <a:r>
              <a:rPr lang="en-US" sz="2000" dirty="0" err="1" smtClean="0"/>
              <a:t>paraprake</a:t>
            </a:r>
            <a:r>
              <a:rPr lang="en-US" sz="2000" dirty="0" smtClean="0"/>
              <a:t> </a:t>
            </a:r>
            <a:r>
              <a:rPr lang="en-US" sz="2000" dirty="0" err="1" smtClean="0"/>
              <a:t>qe</a:t>
            </a:r>
            <a:r>
              <a:rPr lang="en-US" sz="2000" dirty="0" smtClean="0"/>
              <a:t> </a:t>
            </a:r>
            <a:r>
              <a:rPr lang="en-US" sz="2000" dirty="0" err="1" smtClean="0"/>
              <a:t>perfshijne</a:t>
            </a:r>
            <a:r>
              <a:rPr lang="en-US" sz="2000" dirty="0" smtClean="0"/>
              <a:t> </a:t>
            </a:r>
            <a:r>
              <a:rPr lang="en-US" sz="2000" dirty="0"/>
              <a:t> </a:t>
            </a:r>
            <a:r>
              <a:rPr lang="sq-AL" sz="2000" dirty="0" smtClean="0"/>
              <a:t>hartimin</a:t>
            </a:r>
            <a:r>
              <a:rPr lang="sq-AL" sz="2000" dirty="0"/>
              <a:t>, miratimin dhe publikimin e programit vjetor të vlerësimeve, caktimin e relatorit dhe të nëpunësit përgjegjës për çdo vlerësim; </a:t>
            </a:r>
            <a:endParaRPr lang="en-GB" sz="2000" dirty="0"/>
          </a:p>
          <a:p>
            <a:pPr marL="457200" indent="-457200" algn="just">
              <a:buAutoNum type="arabicPeriod"/>
            </a:pPr>
            <a:r>
              <a:rPr lang="en-GB" sz="2000" dirty="0"/>
              <a:t>M</a:t>
            </a:r>
            <a:r>
              <a:rPr lang="sq-AL" sz="2000" dirty="0" err="1" smtClean="0"/>
              <a:t>bledhja</a:t>
            </a:r>
            <a:r>
              <a:rPr lang="sq-AL" sz="2000" dirty="0" smtClean="0"/>
              <a:t> </a:t>
            </a:r>
            <a:r>
              <a:rPr lang="sq-AL" sz="2000" dirty="0"/>
              <a:t>e dokumentacionit dhe krijimi i dosjes së vlerësimit nga nëpunësi përgjegjës nën mbikëqyrjen e </a:t>
            </a:r>
            <a:r>
              <a:rPr lang="sq-AL" sz="2000" dirty="0" smtClean="0"/>
              <a:t>relatorit;</a:t>
            </a:r>
            <a:endParaRPr lang="en-GB" sz="2000" dirty="0"/>
          </a:p>
          <a:p>
            <a:pPr marL="457200" indent="-457200" algn="just">
              <a:buAutoNum type="arabicPeriod"/>
            </a:pPr>
            <a:r>
              <a:rPr lang="en-GB" sz="2000" dirty="0"/>
              <a:t>H</a:t>
            </a:r>
            <a:r>
              <a:rPr lang="sq-AL" sz="2000" dirty="0" err="1" smtClean="0"/>
              <a:t>artimi</a:t>
            </a:r>
            <a:r>
              <a:rPr lang="sq-AL" sz="2000" dirty="0" smtClean="0"/>
              <a:t> </a:t>
            </a:r>
            <a:r>
              <a:rPr lang="sq-AL" sz="2000" dirty="0"/>
              <a:t>i raportit analitik nga nëpunësi përgjegjës për </a:t>
            </a:r>
            <a:r>
              <a:rPr lang="sq-AL" sz="2000" dirty="0" smtClean="0"/>
              <a:t>vlerësimin;</a:t>
            </a:r>
            <a:endParaRPr lang="en-GB" sz="2000" dirty="0"/>
          </a:p>
          <a:p>
            <a:pPr marL="457200" indent="-457200" algn="just">
              <a:buAutoNum type="arabicPeriod"/>
            </a:pPr>
            <a:r>
              <a:rPr lang="en-GB" sz="2000" dirty="0"/>
              <a:t>S</a:t>
            </a:r>
            <a:r>
              <a:rPr lang="sq-AL" sz="2000" dirty="0" err="1" smtClean="0"/>
              <a:t>hqyrtimi</a:t>
            </a:r>
            <a:r>
              <a:rPr lang="sq-AL" sz="2000" dirty="0" smtClean="0"/>
              <a:t> </a:t>
            </a:r>
            <a:r>
              <a:rPr lang="sq-AL" sz="2000" dirty="0"/>
              <a:t>i plotësimit të procedurave të vlerësimit nga </a:t>
            </a:r>
            <a:r>
              <a:rPr lang="sq-AL" sz="2000" dirty="0" smtClean="0"/>
              <a:t>Komisioni;</a:t>
            </a:r>
            <a:endParaRPr lang="en-GB" sz="2000" dirty="0"/>
          </a:p>
          <a:p>
            <a:pPr marL="457200" indent="-457200" algn="just">
              <a:buAutoNum type="arabicPeriod"/>
            </a:pPr>
            <a:r>
              <a:rPr lang="en-GB" sz="2000" dirty="0"/>
              <a:t>H</a:t>
            </a:r>
            <a:r>
              <a:rPr lang="sq-AL" sz="2000" dirty="0" err="1" smtClean="0"/>
              <a:t>artimi</a:t>
            </a:r>
            <a:r>
              <a:rPr lang="sq-AL" sz="2000" dirty="0" smtClean="0"/>
              <a:t> </a:t>
            </a:r>
            <a:r>
              <a:rPr lang="sq-AL" sz="2000" dirty="0"/>
              <a:t>i </a:t>
            </a:r>
            <a:r>
              <a:rPr lang="sq-AL" sz="2000" dirty="0" err="1"/>
              <a:t>projektraportit</a:t>
            </a:r>
            <a:r>
              <a:rPr lang="sq-AL" sz="2000" dirty="0"/>
              <a:t> të vlerësimit nga </a:t>
            </a:r>
            <a:r>
              <a:rPr lang="sq-AL" sz="2000" dirty="0" smtClean="0"/>
              <a:t>relatori;</a:t>
            </a:r>
            <a:endParaRPr lang="en-GB" sz="2000" dirty="0"/>
          </a:p>
          <a:p>
            <a:pPr marL="457200" indent="-457200" algn="just">
              <a:buAutoNum type="arabicPeriod"/>
            </a:pPr>
            <a:r>
              <a:rPr lang="en-GB" sz="2000" dirty="0"/>
              <a:t>M</a:t>
            </a:r>
            <a:r>
              <a:rPr lang="sq-AL" sz="2000" dirty="0" err="1" smtClean="0"/>
              <a:t>iratimi</a:t>
            </a:r>
            <a:r>
              <a:rPr lang="sq-AL" sz="2000" dirty="0" smtClean="0"/>
              <a:t> </a:t>
            </a:r>
            <a:r>
              <a:rPr lang="sq-AL" sz="2000" dirty="0"/>
              <a:t>i </a:t>
            </a:r>
            <a:r>
              <a:rPr lang="sq-AL" sz="2000" dirty="0" err="1"/>
              <a:t>projektraportit</a:t>
            </a:r>
            <a:r>
              <a:rPr lang="sq-AL" sz="2000" dirty="0"/>
              <a:t> të vlerësimit nga Këshilli</a:t>
            </a:r>
            <a:r>
              <a:rPr lang="sq-AL" sz="2000" dirty="0" smtClean="0"/>
              <a:t>.</a:t>
            </a:r>
            <a:endParaRPr lang="en-GB" sz="2000" dirty="0"/>
          </a:p>
        </p:txBody>
      </p:sp>
      <p:sp>
        <p:nvSpPr>
          <p:cNvPr id="36" name="Rectangle 18">
            <a:extLst>
              <a:ext uri="{FF2B5EF4-FFF2-40B4-BE49-F238E27FC236}">
                <a16:creationId xmlns:a16="http://schemas.microsoft.com/office/drawing/2014/main" xmlns="" id="{EEBF1590-3B36-48EE-A89D-3B6F3CB256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0">
            <a:extLst>
              <a:ext uri="{FF2B5EF4-FFF2-40B4-BE49-F238E27FC236}">
                <a16:creationId xmlns:a16="http://schemas.microsoft.com/office/drawing/2014/main" xmlns="" id="{AC8F6C8C-AB5A-4548-942D-E3FD40ACBC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4487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xmlns="" id="{979E27D9-03C7-44E2-9FF8-15D0C8506A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A990688-9AC1-444C-ADD3-DDB4491D3AA1}"/>
              </a:ext>
            </a:extLst>
          </p:cNvPr>
          <p:cNvSpPr>
            <a:spLocks noGrp="1"/>
          </p:cNvSpPr>
          <p:nvPr>
            <p:ph type="title"/>
          </p:nvPr>
        </p:nvSpPr>
        <p:spPr>
          <a:xfrm>
            <a:off x="1136397" y="502021"/>
            <a:ext cx="9688296" cy="1642969"/>
          </a:xfrm>
        </p:spPr>
        <p:txBody>
          <a:bodyPr anchor="b">
            <a:normAutofit/>
          </a:bodyPr>
          <a:lstStyle/>
          <a:p>
            <a:pPr algn="ctr"/>
            <a:r>
              <a:rPr lang="en-GB" sz="3200" b="1" dirty="0">
                <a:latin typeface="+mn-lt"/>
              </a:rPr>
              <a:t>Z</a:t>
            </a:r>
            <a:r>
              <a:rPr lang="sq-AL" sz="3200" b="1" dirty="0" smtClean="0">
                <a:latin typeface="+mn-lt"/>
              </a:rPr>
              <a:t>batimi i Skemës se Vlerësimit</a:t>
            </a:r>
            <a:endParaRPr lang="sq-AL" sz="3200" b="1" dirty="0">
              <a:latin typeface="+mn-lt"/>
            </a:endParaRPr>
          </a:p>
        </p:txBody>
      </p:sp>
      <p:sp>
        <p:nvSpPr>
          <p:cNvPr id="26" name="Content Placeholder 2">
            <a:extLst>
              <a:ext uri="{FF2B5EF4-FFF2-40B4-BE49-F238E27FC236}">
                <a16:creationId xmlns:a16="http://schemas.microsoft.com/office/drawing/2014/main" xmlns="" id="{3AC133EF-F901-4E4A-BAB3-E176BC86541C}"/>
              </a:ext>
            </a:extLst>
          </p:cNvPr>
          <p:cNvSpPr>
            <a:spLocks noGrp="1"/>
          </p:cNvSpPr>
          <p:nvPr>
            <p:ph idx="1"/>
          </p:nvPr>
        </p:nvSpPr>
        <p:spPr>
          <a:xfrm>
            <a:off x="1136397" y="2238375"/>
            <a:ext cx="9688296" cy="3634392"/>
          </a:xfrm>
        </p:spPr>
        <p:txBody>
          <a:bodyPr anchor="t">
            <a:normAutofit fontScale="25000" lnSpcReduction="20000"/>
          </a:bodyPr>
          <a:lstStyle/>
          <a:p>
            <a:r>
              <a:rPr lang="sq-AL" sz="6400" dirty="0" smtClean="0"/>
              <a:t>Skema </a:t>
            </a:r>
            <a:r>
              <a:rPr lang="sq-AL" sz="6400" dirty="0"/>
              <a:t>ka qene funksionale, pa krijuar problematika në drejtim të aplikimit të dispozitave ligjore</a:t>
            </a:r>
            <a:r>
              <a:rPr lang="sq-AL" sz="6400" dirty="0" smtClean="0"/>
              <a:t>.</a:t>
            </a:r>
            <a:r>
              <a:rPr lang="sq-AL" sz="6400" dirty="0"/>
              <a:t> </a:t>
            </a:r>
            <a:endParaRPr lang="en-GB" sz="6400" b="1" dirty="0"/>
          </a:p>
          <a:p>
            <a:r>
              <a:rPr lang="en-GB" sz="6400" dirty="0"/>
              <a:t>P</a:t>
            </a:r>
            <a:r>
              <a:rPr lang="sq-AL" sz="6400" dirty="0" err="1" smtClean="0"/>
              <a:t>rocedurat</a:t>
            </a:r>
            <a:r>
              <a:rPr lang="sq-AL" sz="6400" dirty="0" smtClean="0"/>
              <a:t> </a:t>
            </a:r>
            <a:r>
              <a:rPr lang="sq-AL" sz="6400" dirty="0"/>
              <a:t>e vlerësimit etik dhe profesional të zhvilluara kanë dhënë rezultate konkrete në zhvillimin e karrierës së gjyqtarëve duke bazuar promovimin e tyre mbi bazë të meritave profesionale;</a:t>
            </a:r>
            <a:endParaRPr lang="en-GB" sz="6400" b="1" dirty="0"/>
          </a:p>
          <a:p>
            <a:r>
              <a:rPr lang="sq-AL" sz="6400" dirty="0"/>
              <a:t> </a:t>
            </a:r>
            <a:r>
              <a:rPr lang="sq-AL" sz="6400" dirty="0" smtClean="0"/>
              <a:t>Zbatimi </a:t>
            </a:r>
            <a:r>
              <a:rPr lang="sq-AL" sz="6400" dirty="0"/>
              <a:t>i skemës </a:t>
            </a:r>
            <a:r>
              <a:rPr lang="en-GB" sz="6400" dirty="0" err="1" smtClean="0"/>
              <a:t>ka</a:t>
            </a:r>
            <a:r>
              <a:rPr lang="en-GB" sz="6400" dirty="0" smtClean="0"/>
              <a:t> </a:t>
            </a:r>
            <a:r>
              <a:rPr lang="sq-AL" sz="6400" dirty="0" err="1" smtClean="0"/>
              <a:t>prodh</a:t>
            </a:r>
            <a:r>
              <a:rPr lang="en-GB" sz="6400" dirty="0" err="1" smtClean="0"/>
              <a:t>uar</a:t>
            </a:r>
            <a:r>
              <a:rPr lang="sq-AL" sz="6400" dirty="0" smtClean="0"/>
              <a:t> </a:t>
            </a:r>
            <a:r>
              <a:rPr lang="sq-AL" sz="6400" dirty="0"/>
              <a:t>vlerësime qe synojnë objektivitetin dhe transparencën. Raportet e vlerësimit janë gjithëpërfshirës, te argumentuar e detajuar për çdo element te punës se gjyqtarit.</a:t>
            </a:r>
            <a:endParaRPr lang="en-GB" sz="6400" b="1" dirty="0"/>
          </a:p>
          <a:p>
            <a:r>
              <a:rPr lang="sq-AL" sz="6400" b="1" i="1" dirty="0"/>
              <a:t> </a:t>
            </a:r>
            <a:r>
              <a:rPr lang="sq-AL" sz="6400" dirty="0" smtClean="0"/>
              <a:t>Aplikimi </a:t>
            </a:r>
            <a:r>
              <a:rPr lang="sq-AL" sz="6400" dirty="0"/>
              <a:t>i skemës ne vlerësimet individuale arrin te evidentoje problematikat e shfaqura ne punën e çdo gjyqtari dhe i shërben orientimit te drejte te nevojave te tij jo vetëm </a:t>
            </a:r>
            <a:r>
              <a:rPr lang="sq-AL" sz="6400" dirty="0" err="1"/>
              <a:t>per</a:t>
            </a:r>
            <a:r>
              <a:rPr lang="sq-AL" sz="6400" dirty="0"/>
              <a:t> trajnimin vazhdues por edhe për përmirësimin e punës se </a:t>
            </a:r>
            <a:r>
              <a:rPr lang="sq-AL" sz="6400" dirty="0" smtClean="0"/>
              <a:t>gjyqtarit.</a:t>
            </a:r>
            <a:endParaRPr lang="en-GB" sz="6400" b="1" dirty="0"/>
          </a:p>
          <a:p>
            <a:pPr algn="just"/>
            <a:r>
              <a:rPr lang="sq-AL" sz="6400" b="1" i="1" dirty="0" smtClean="0"/>
              <a:t>Pavarësisht </a:t>
            </a:r>
            <a:r>
              <a:rPr lang="sq-AL" sz="6400" b="1" i="1" dirty="0"/>
              <a:t>problematikave të hasura gjatë procedurave të vlerësimit, të cilat ndikojnë kryesisht në kohëzgjatjen e procedurës, aplikimi i skemës së re të vlerësimit të gjyqtarëve gjatë kësaj periudhe mund të thuhet se ka rezultuar produktiv, efektiv dhe me një vëmendje të posaçme në aspektin cilësor të procesit të vlerësimit.</a:t>
            </a:r>
            <a:endParaRPr lang="en-GB" sz="6400" b="1" dirty="0"/>
          </a:p>
          <a:p>
            <a:pPr marL="0" indent="0" algn="just">
              <a:buNone/>
            </a:pPr>
            <a:endParaRPr lang="en-US" sz="6400" dirty="0"/>
          </a:p>
        </p:txBody>
      </p:sp>
      <p:sp>
        <p:nvSpPr>
          <p:cNvPr id="27" name="Rectangle 9">
            <a:extLst>
              <a:ext uri="{FF2B5EF4-FFF2-40B4-BE49-F238E27FC236}">
                <a16:creationId xmlns:a16="http://schemas.microsoft.com/office/drawing/2014/main" xmlns="" id="{EEBF1590-3B36-48EE-A89D-3B6F3CB256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1">
            <a:extLst>
              <a:ext uri="{FF2B5EF4-FFF2-40B4-BE49-F238E27FC236}">
                <a16:creationId xmlns:a16="http://schemas.microsoft.com/office/drawing/2014/main" xmlns="" id="{AC8F6C8C-AB5A-4548-942D-E3FD40ACBC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1981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xmlns="" id="{2596F992-698C-48C0-9D89-70DA4CE927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itle 2"/>
          <p:cNvSpPr>
            <a:spLocks noGrp="1"/>
          </p:cNvSpPr>
          <p:nvPr>
            <p:ph type="title"/>
          </p:nvPr>
        </p:nvSpPr>
        <p:spPr>
          <a:xfrm>
            <a:off x="838200" y="2766218"/>
            <a:ext cx="10515600" cy="1325563"/>
          </a:xfrm>
        </p:spPr>
        <p:txBody>
          <a:bodyPr/>
          <a:lstStyle/>
          <a:p>
            <a:pPr algn="ctr"/>
            <a:r>
              <a:rPr lang="en-US" b="1" dirty="0" err="1" smtClean="0">
                <a:latin typeface="+mn-lt"/>
              </a:rPr>
              <a:t>Faleminderit</a:t>
            </a:r>
            <a:r>
              <a:rPr lang="en-US" b="1" dirty="0" smtClean="0">
                <a:latin typeface="+mn-lt"/>
              </a:rPr>
              <a:t> </a:t>
            </a:r>
            <a:r>
              <a:rPr lang="en-US" b="1" dirty="0" err="1" smtClean="0">
                <a:latin typeface="+mn-lt"/>
              </a:rPr>
              <a:t>për</a:t>
            </a:r>
            <a:r>
              <a:rPr lang="en-US" b="1" dirty="0" smtClean="0">
                <a:latin typeface="+mn-lt"/>
              </a:rPr>
              <a:t> </a:t>
            </a:r>
            <a:r>
              <a:rPr lang="en-US" b="1" dirty="0" err="1" smtClean="0">
                <a:latin typeface="+mn-lt"/>
              </a:rPr>
              <a:t>vëmendjen</a:t>
            </a:r>
            <a:r>
              <a:rPr lang="en-US" b="1" dirty="0" smtClean="0">
                <a:latin typeface="+mn-lt"/>
              </a:rPr>
              <a:t>!</a:t>
            </a:r>
            <a:endParaRPr lang="en-US" b="1" dirty="0">
              <a:latin typeface="+mn-lt"/>
            </a:endParaRPr>
          </a:p>
        </p:txBody>
      </p:sp>
      <p:sp>
        <p:nvSpPr>
          <p:cNvPr id="7" name="Right Triangle 6">
            <a:extLst>
              <a:ext uri="{FF2B5EF4-FFF2-40B4-BE49-F238E27FC236}">
                <a16:creationId xmlns:a16="http://schemas.microsoft.com/office/drawing/2014/main" xmlns=""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50630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xmlns="" id="{2596F992-698C-48C0-9D89-70DA4CE927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xmlns="" id="{A344AAA5-41F4-4862-97EF-688D31DC75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0">
                <a:schemeClr val="accent1"/>
              </a:gs>
              <a:gs pos="85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69E1A62C-2AAF-4B3E-8CDB-65E2370809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0">
                <a:srgbClr val="000000">
                  <a:alpha val="26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normAutofit/>
          </a:bodyPr>
          <a:lstStyle/>
          <a:p>
            <a:pPr lvl="0" algn="ctr"/>
            <a:r>
              <a:rPr lang="en-US" b="1" dirty="0" smtClean="0"/>
              <a:t/>
            </a:r>
            <a:br>
              <a:rPr lang="en-US" b="1" dirty="0" smtClean="0"/>
            </a:br>
            <a:r>
              <a:rPr lang="en-US" b="1" dirty="0" err="1" smtClean="0"/>
              <a:t>Qëllimi</a:t>
            </a:r>
            <a:r>
              <a:rPr lang="en-US" b="1" dirty="0" smtClean="0"/>
              <a:t> </a:t>
            </a:r>
            <a:r>
              <a:rPr lang="en-US" b="1" dirty="0" err="1" smtClean="0"/>
              <a:t>i</a:t>
            </a:r>
            <a:r>
              <a:rPr lang="en-US" b="1" dirty="0"/>
              <a:t> </a:t>
            </a:r>
            <a:r>
              <a:rPr lang="en-US" b="1" dirty="0" err="1" smtClean="0"/>
              <a:t>vlerësimit</a:t>
            </a:r>
            <a:endParaRPr lang="en-US" dirty="0"/>
          </a:p>
        </p:txBody>
      </p:sp>
      <p:sp>
        <p:nvSpPr>
          <p:cNvPr id="4" name="Content Placeholder 3"/>
          <p:cNvSpPr>
            <a:spLocks noGrp="1"/>
          </p:cNvSpPr>
          <p:nvPr>
            <p:ph idx="1"/>
          </p:nvPr>
        </p:nvSpPr>
        <p:spPr/>
        <p:txBody>
          <a:bodyPr>
            <a:normAutofit fontScale="92500"/>
          </a:bodyPr>
          <a:lstStyle/>
          <a:p>
            <a:r>
              <a:rPr lang="sq-AL" dirty="0" smtClean="0">
                <a:cs typeface="Times New Roman" panose="02020603050405020304" pitchFamily="18" charset="0"/>
              </a:rPr>
              <a:t>Përmirësim i vazhdueshëm i etikes dhe aftësive profesionale te gjyqtareve;</a:t>
            </a:r>
          </a:p>
          <a:p>
            <a:r>
              <a:rPr lang="sq-AL" dirty="0" smtClean="0">
                <a:cs typeface="Times New Roman" panose="02020603050405020304" pitchFamily="18" charset="0"/>
              </a:rPr>
              <a:t>Vendosja e standardeve te qëndrueshme për cilësinë dhe sasinë e veprimtarisë se gjyqtareve;</a:t>
            </a:r>
          </a:p>
          <a:p>
            <a:r>
              <a:rPr lang="sq-AL" dirty="0" smtClean="0">
                <a:cs typeface="Times New Roman" panose="02020603050405020304" pitchFamily="18" charset="0"/>
              </a:rPr>
              <a:t>Garanton zhvillimin e sistemit te karrierës se gjyqtarit bazuar ne merite;</a:t>
            </a:r>
          </a:p>
          <a:p>
            <a:r>
              <a:rPr lang="sq-AL" dirty="0" smtClean="0">
                <a:cs typeface="Times New Roman" panose="02020603050405020304" pitchFamily="18" charset="0"/>
              </a:rPr>
              <a:t>Identifikon nevojat </a:t>
            </a:r>
            <a:r>
              <a:rPr lang="sq-AL" dirty="0" err="1" smtClean="0">
                <a:cs typeface="Times New Roman" panose="02020603050405020304" pitchFamily="18" charset="0"/>
              </a:rPr>
              <a:t>per</a:t>
            </a:r>
            <a:r>
              <a:rPr lang="sq-AL" dirty="0" smtClean="0">
                <a:cs typeface="Times New Roman" panose="02020603050405020304" pitchFamily="18" charset="0"/>
              </a:rPr>
              <a:t> trajnimin e gjyqtareve ;</a:t>
            </a:r>
          </a:p>
          <a:p>
            <a:r>
              <a:rPr lang="sq-AL" dirty="0" smtClean="0">
                <a:cs typeface="Times New Roman" panose="02020603050405020304" pitchFamily="18" charset="0"/>
              </a:rPr>
              <a:t>Identifikon gjyqtaret me </a:t>
            </a:r>
            <a:r>
              <a:rPr lang="sq-AL" dirty="0" err="1" smtClean="0">
                <a:cs typeface="Times New Roman" panose="02020603050405020304" pitchFamily="18" charset="0"/>
              </a:rPr>
              <a:t>aftesi</a:t>
            </a:r>
            <a:r>
              <a:rPr lang="sq-AL" dirty="0" smtClean="0">
                <a:cs typeface="Times New Roman" panose="02020603050405020304" pitchFamily="18" charset="0"/>
              </a:rPr>
              <a:t> te </a:t>
            </a:r>
            <a:r>
              <a:rPr lang="sq-AL" dirty="0" err="1" smtClean="0">
                <a:cs typeface="Times New Roman" panose="02020603050405020304" pitchFamily="18" charset="0"/>
              </a:rPr>
              <a:t>vecanta</a:t>
            </a:r>
            <a:r>
              <a:rPr lang="sq-AL" dirty="0" smtClean="0">
                <a:cs typeface="Times New Roman" panose="02020603050405020304" pitchFamily="18" charset="0"/>
              </a:rPr>
              <a:t> profesionale </a:t>
            </a:r>
            <a:r>
              <a:rPr lang="sq-AL" dirty="0" err="1" smtClean="0">
                <a:cs typeface="Times New Roman" panose="02020603050405020304" pitchFamily="18" charset="0"/>
              </a:rPr>
              <a:t>per</a:t>
            </a:r>
            <a:r>
              <a:rPr lang="sq-AL" dirty="0" smtClean="0">
                <a:cs typeface="Times New Roman" panose="02020603050405020304" pitchFamily="18" charset="0"/>
              </a:rPr>
              <a:t> sistemin e drejtësisë;</a:t>
            </a:r>
          </a:p>
          <a:p>
            <a:r>
              <a:rPr lang="sq-AL" dirty="0" smtClean="0">
                <a:cs typeface="Times New Roman" panose="02020603050405020304" pitchFamily="18" charset="0"/>
              </a:rPr>
              <a:t>Kontribuon për permiresimin e strukturës organizative te gjykatave dhe kushteve te punës se gjyqtareve.</a:t>
            </a:r>
          </a:p>
          <a:p>
            <a:endParaRPr lang="sq-AL" dirty="0"/>
          </a:p>
        </p:txBody>
      </p:sp>
    </p:spTree>
    <p:extLst>
      <p:ext uri="{BB962C8B-B14F-4D97-AF65-F5344CB8AC3E}">
        <p14:creationId xmlns:p14="http://schemas.microsoft.com/office/powerpoint/2010/main" val="1280150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xmlns="" id="{2596F992-698C-48C0-9D89-70DA4CE927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xmlns="" id="{A344AAA5-41F4-4862-97EF-688D31DC75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0">
                <a:schemeClr val="accent1"/>
              </a:gs>
              <a:gs pos="85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69E1A62C-2AAF-4B3E-8CDB-65E2370809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0">
                <a:srgbClr val="000000">
                  <a:alpha val="26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normAutofit fontScale="90000"/>
          </a:bodyPr>
          <a:lstStyle/>
          <a:p>
            <a:pPr algn="ctr"/>
            <a:r>
              <a:rPr lang="sq-AL" b="1" dirty="0" smtClean="0"/>
              <a:t/>
            </a:r>
            <a:br>
              <a:rPr lang="sq-AL" b="1" dirty="0" smtClean="0"/>
            </a:br>
            <a:r>
              <a:rPr lang="sq-AL" sz="3600" b="1" dirty="0" smtClean="0">
                <a:latin typeface="+mn-lt"/>
              </a:rPr>
              <a:t>Parimet e vlerësimit</a:t>
            </a:r>
            <a:r>
              <a:rPr lang="sq-AL" dirty="0" smtClean="0"/>
              <a:t/>
            </a:r>
            <a:br>
              <a:rPr lang="sq-AL" dirty="0" smtClean="0"/>
            </a:br>
            <a:r>
              <a:rPr lang="sq-AL" dirty="0" smtClean="0"/>
              <a:t/>
            </a:r>
            <a:br>
              <a:rPr lang="sq-AL" dirty="0" smtClean="0"/>
            </a:br>
            <a:endParaRPr lang="sq-AL" dirty="0"/>
          </a:p>
        </p:txBody>
      </p:sp>
      <p:sp>
        <p:nvSpPr>
          <p:cNvPr id="4" name="Content Placeholder 3"/>
          <p:cNvSpPr>
            <a:spLocks noGrp="1"/>
          </p:cNvSpPr>
          <p:nvPr>
            <p:ph idx="1"/>
          </p:nvPr>
        </p:nvSpPr>
        <p:spPr>
          <a:xfrm>
            <a:off x="838200" y="1104900"/>
            <a:ext cx="10515600" cy="5072063"/>
          </a:xfrm>
        </p:spPr>
        <p:txBody>
          <a:bodyPr>
            <a:normAutofit fontScale="92500" lnSpcReduction="10000"/>
          </a:bodyPr>
          <a:lstStyle/>
          <a:p>
            <a:pPr marL="0" indent="0">
              <a:buNone/>
            </a:pPr>
            <a:endParaRPr lang="en-US" dirty="0"/>
          </a:p>
          <a:p>
            <a:pPr lvl="0"/>
            <a:r>
              <a:rPr lang="sq-AL" dirty="0" smtClean="0"/>
              <a:t>Parimi i pavarësisë;</a:t>
            </a:r>
            <a:endParaRPr lang="en-GB" dirty="0" smtClean="0"/>
          </a:p>
          <a:p>
            <a:pPr marL="0" indent="0" algn="just">
              <a:buNone/>
            </a:pPr>
            <a:r>
              <a:rPr lang="en-GB" sz="1600" dirty="0" smtClean="0"/>
              <a:t>(</a:t>
            </a:r>
            <a:r>
              <a:rPr lang="en-GB" sz="1600" dirty="0" err="1" smtClean="0"/>
              <a:t>i</a:t>
            </a:r>
            <a:r>
              <a:rPr lang="en-GB" sz="1600" dirty="0" smtClean="0"/>
              <a:t>) </a:t>
            </a:r>
            <a:r>
              <a:rPr lang="sq-AL" sz="1600" dirty="0" smtClean="0"/>
              <a:t>Vlerësuesi nuk ndërhyn ne pavarësinë e gjyqtarit;</a:t>
            </a:r>
          </a:p>
          <a:p>
            <a:pPr marL="0" indent="0" algn="just">
              <a:buNone/>
            </a:pPr>
            <a:r>
              <a:rPr lang="en-GB" sz="1600" dirty="0" smtClean="0"/>
              <a:t>(ii) </a:t>
            </a:r>
            <a:r>
              <a:rPr lang="sq-AL" sz="1600" dirty="0" smtClean="0"/>
              <a:t>Vlerësuesi çmon aftësinë profesionale te gjyqtarit pa gjykuar mbi korrektësinë e vendimit dhe themelin e çështjes, si dhe pa zëvendësuar interpretimin ose logjiken e gjyqtarit qe vlerësohet.</a:t>
            </a:r>
          </a:p>
          <a:p>
            <a:r>
              <a:rPr lang="sq-AL" dirty="0" smtClean="0"/>
              <a:t>Parimi </a:t>
            </a:r>
            <a:r>
              <a:rPr lang="en-GB" dirty="0" err="1" smtClean="0"/>
              <a:t>i</a:t>
            </a:r>
            <a:r>
              <a:rPr lang="sq-AL" dirty="0" smtClean="0"/>
              <a:t> </a:t>
            </a:r>
            <a:r>
              <a:rPr lang="sq-AL" dirty="0" err="1" smtClean="0"/>
              <a:t>meritokracise</a:t>
            </a:r>
            <a:r>
              <a:rPr lang="sq-AL" dirty="0" smtClean="0"/>
              <a:t> e zhvillimit te karrierës;</a:t>
            </a:r>
            <a:endParaRPr lang="en-GB" dirty="0" smtClean="0"/>
          </a:p>
          <a:p>
            <a:pPr marL="400050" indent="-400050">
              <a:buAutoNum type="romanLcParenBoth"/>
            </a:pPr>
            <a:r>
              <a:rPr lang="sq-AL" sz="1600" dirty="0" smtClean="0"/>
              <a:t>Dhënia e një rëndësie me te madhe ndaj vlerave profesionale dhe cilësisë ne pune;</a:t>
            </a:r>
            <a:endParaRPr lang="en-GB" sz="1600" dirty="0" smtClean="0"/>
          </a:p>
          <a:p>
            <a:pPr marL="400050" indent="-400050">
              <a:buAutoNum type="romanLcParenBoth"/>
            </a:pPr>
            <a:r>
              <a:rPr lang="sq-AL" sz="1600" dirty="0" smtClean="0"/>
              <a:t>Ndërtimi i sistemit te pikëzimit mbi bazën e peshës specifike te çdo indikatori, duke i dhënë rëndësi atyre qe evidentojnë vlerat profesionale</a:t>
            </a:r>
            <a:r>
              <a:rPr lang="en-GB" sz="1600" dirty="0" smtClean="0"/>
              <a:t>;</a:t>
            </a:r>
            <a:endParaRPr lang="sq-AL" sz="1600" dirty="0" smtClean="0"/>
          </a:p>
          <a:p>
            <a:pPr lvl="0"/>
            <a:r>
              <a:rPr lang="sq-AL" dirty="0" smtClean="0"/>
              <a:t>Parimi </a:t>
            </a:r>
            <a:r>
              <a:rPr lang="en-GB" dirty="0" err="1" smtClean="0"/>
              <a:t>i</a:t>
            </a:r>
            <a:r>
              <a:rPr lang="sq-AL" dirty="0" smtClean="0"/>
              <a:t> efikasitetit;</a:t>
            </a:r>
            <a:endParaRPr lang="en-GB" dirty="0" smtClean="0"/>
          </a:p>
          <a:p>
            <a:pPr marL="571500" lvl="0" indent="-571500">
              <a:buAutoNum type="romanLcParenBoth"/>
            </a:pPr>
            <a:r>
              <a:rPr lang="sq-AL" sz="1700" dirty="0" smtClean="0"/>
              <a:t>Procedura te thjeshta dhe te shpejta;</a:t>
            </a:r>
          </a:p>
          <a:p>
            <a:pPr marL="571500" lvl="0" indent="-571500">
              <a:buAutoNum type="romanLcParenBoth"/>
            </a:pPr>
            <a:r>
              <a:rPr lang="sq-AL" sz="1700" dirty="0" smtClean="0"/>
              <a:t>Afate kohore te arsyeshme për te siguruar te dhëna ne kohen e duhur.</a:t>
            </a:r>
          </a:p>
          <a:p>
            <a:pPr lvl="0"/>
            <a:r>
              <a:rPr lang="sq-AL" dirty="0" smtClean="0"/>
              <a:t>Parimi </a:t>
            </a:r>
            <a:r>
              <a:rPr lang="en-GB" dirty="0" err="1" smtClean="0"/>
              <a:t>i</a:t>
            </a:r>
            <a:r>
              <a:rPr lang="en-GB" dirty="0" smtClean="0"/>
              <a:t> </a:t>
            </a:r>
            <a:r>
              <a:rPr lang="sq-AL" dirty="0" smtClean="0"/>
              <a:t>procesit te rregullt ligjor</a:t>
            </a:r>
            <a:r>
              <a:rPr lang="en-GB" dirty="0" smtClean="0"/>
              <a:t> (</a:t>
            </a:r>
            <a:r>
              <a:rPr lang="en-GB" sz="1700" dirty="0" smtClean="0"/>
              <a:t>e </a:t>
            </a:r>
            <a:r>
              <a:rPr lang="en-GB" sz="1700" dirty="0" err="1" smtClean="0"/>
              <a:t>drejta</a:t>
            </a:r>
            <a:r>
              <a:rPr lang="en-GB" sz="1700" dirty="0" smtClean="0"/>
              <a:t> e </a:t>
            </a:r>
            <a:r>
              <a:rPr lang="en-GB" sz="1700" dirty="0" err="1" smtClean="0"/>
              <a:t>aksesit</a:t>
            </a:r>
            <a:r>
              <a:rPr lang="en-GB" sz="1700" dirty="0" smtClean="0"/>
              <a:t> ne </a:t>
            </a:r>
            <a:r>
              <a:rPr lang="en-GB" sz="1700" dirty="0" err="1" smtClean="0"/>
              <a:t>procesin</a:t>
            </a:r>
            <a:r>
              <a:rPr lang="en-GB" sz="1700" dirty="0" smtClean="0"/>
              <a:t> e </a:t>
            </a:r>
            <a:r>
              <a:rPr lang="en-GB" sz="1700" dirty="0" err="1" smtClean="0"/>
              <a:t>vleresimit</a:t>
            </a:r>
            <a:r>
              <a:rPr lang="en-GB" sz="1700" dirty="0" smtClean="0"/>
              <a:t>) </a:t>
            </a:r>
            <a:endParaRPr lang="sq-AL" sz="1700" dirty="0" smtClean="0"/>
          </a:p>
          <a:p>
            <a:pPr lvl="0"/>
            <a:r>
              <a:rPr lang="sq-AL" dirty="0" smtClean="0"/>
              <a:t>Parimi </a:t>
            </a:r>
            <a:r>
              <a:rPr lang="en-GB" dirty="0" err="1" smtClean="0"/>
              <a:t>i</a:t>
            </a:r>
            <a:r>
              <a:rPr lang="en-GB" dirty="0" smtClean="0"/>
              <a:t> </a:t>
            </a:r>
            <a:r>
              <a:rPr lang="sq-AL" dirty="0" err="1" smtClean="0"/>
              <a:t>konfidencialitetit</a:t>
            </a:r>
            <a:r>
              <a:rPr lang="en-GB" dirty="0" smtClean="0"/>
              <a:t>.</a:t>
            </a:r>
          </a:p>
          <a:p>
            <a:pPr lvl="0"/>
            <a:endParaRPr lang="en-GB" dirty="0" smtClean="0"/>
          </a:p>
          <a:p>
            <a:pPr marL="0" lvl="0" indent="0">
              <a:buNone/>
            </a:pPr>
            <a:endParaRPr lang="en-GB" dirty="0" smtClean="0"/>
          </a:p>
          <a:p>
            <a:pPr lvl="0"/>
            <a:endParaRPr lang="sq-AL" dirty="0" smtClean="0"/>
          </a:p>
          <a:p>
            <a:endParaRPr lang="en-US" dirty="0"/>
          </a:p>
        </p:txBody>
      </p:sp>
    </p:spTree>
    <p:extLst>
      <p:ext uri="{BB962C8B-B14F-4D97-AF65-F5344CB8AC3E}">
        <p14:creationId xmlns:p14="http://schemas.microsoft.com/office/powerpoint/2010/main" val="49803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xmlns="" id="{2596F992-698C-48C0-9D89-70DA4CE927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xmlns="" id="{A344AAA5-41F4-4862-97EF-688D31DC75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0">
                <a:schemeClr val="accent1"/>
              </a:gs>
              <a:gs pos="85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69E1A62C-2AAF-4B3E-8CDB-65E2370809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0">
                <a:srgbClr val="000000">
                  <a:alpha val="26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normAutofit fontScale="90000"/>
          </a:bodyPr>
          <a:lstStyle/>
          <a:p>
            <a:pPr algn="ctr"/>
            <a:r>
              <a:rPr lang="sq-AL" b="1" dirty="0" smtClean="0"/>
              <a:t/>
            </a:r>
            <a:br>
              <a:rPr lang="sq-AL" b="1" dirty="0" smtClean="0"/>
            </a:br>
            <a:r>
              <a:rPr lang="en-GB" sz="3600" b="1" dirty="0" err="1" smtClean="0">
                <a:latin typeface="+mn-lt"/>
              </a:rPr>
              <a:t>Burimet</a:t>
            </a:r>
            <a:r>
              <a:rPr lang="sq-AL" sz="3600" b="1" dirty="0" smtClean="0">
                <a:latin typeface="+mn-lt"/>
              </a:rPr>
              <a:t> e vlerësimit</a:t>
            </a:r>
            <a:r>
              <a:rPr lang="sq-AL" dirty="0" smtClean="0"/>
              <a:t/>
            </a:r>
            <a:br>
              <a:rPr lang="sq-AL" dirty="0" smtClean="0"/>
            </a:br>
            <a:r>
              <a:rPr lang="sq-AL" dirty="0" smtClean="0"/>
              <a:t/>
            </a:r>
            <a:br>
              <a:rPr lang="sq-AL" dirty="0" smtClean="0"/>
            </a:br>
            <a:endParaRPr lang="sq-AL" dirty="0"/>
          </a:p>
        </p:txBody>
      </p:sp>
      <p:sp>
        <p:nvSpPr>
          <p:cNvPr id="4" name="Content Placeholder 3"/>
          <p:cNvSpPr>
            <a:spLocks noGrp="1"/>
          </p:cNvSpPr>
          <p:nvPr>
            <p:ph idx="1"/>
          </p:nvPr>
        </p:nvSpPr>
        <p:spPr>
          <a:xfrm>
            <a:off x="838200" y="1104900"/>
            <a:ext cx="10515600" cy="5072063"/>
          </a:xfrm>
        </p:spPr>
        <p:txBody>
          <a:bodyPr>
            <a:normAutofit fontScale="62500" lnSpcReduction="20000"/>
          </a:bodyPr>
          <a:lstStyle/>
          <a:p>
            <a:pPr marL="0" indent="0">
              <a:buNone/>
            </a:pPr>
            <a:endParaRPr lang="en-US" dirty="0"/>
          </a:p>
          <a:p>
            <a:pPr marL="0" lvl="0" indent="0">
              <a:buNone/>
            </a:pPr>
            <a:endParaRPr lang="en-GB" dirty="0" smtClean="0"/>
          </a:p>
          <a:p>
            <a:r>
              <a:rPr lang="it-IT" dirty="0"/>
              <a:t>Dosja personale e gjyqtarit; </a:t>
            </a:r>
            <a:endParaRPr lang="en-GB" dirty="0"/>
          </a:p>
          <a:p>
            <a:r>
              <a:rPr lang="it-IT" dirty="0"/>
              <a:t>Të dhënat statistikore ;</a:t>
            </a:r>
          </a:p>
          <a:p>
            <a:r>
              <a:rPr lang="it-IT" dirty="0"/>
              <a:t>Dosjet e përzgjedhura me short për vlerësim, duke përfshirë edhe regjistrimet e seancave me mjete audio ose video, në lidhje me dosjet gjyqësore, </a:t>
            </a:r>
            <a:endParaRPr lang="en-GB" dirty="0"/>
          </a:p>
          <a:p>
            <a:r>
              <a:rPr lang="it-IT" dirty="0"/>
              <a:t>Vlerësimi i kryer nga magjistrati dhe vendimet gjyqësore të përzgjedhura prej tij; </a:t>
            </a:r>
            <a:endParaRPr lang="en-GB" dirty="0"/>
          </a:p>
          <a:p>
            <a:r>
              <a:rPr lang="it-IT" dirty="0"/>
              <a:t>Mendimi i kryetarit; </a:t>
            </a:r>
            <a:endParaRPr lang="en-GB" dirty="0"/>
          </a:p>
          <a:p>
            <a:r>
              <a:rPr lang="it-IT" dirty="0"/>
              <a:t>Të dhënat për verifikimin e ankesave të paraqitura ndaj magjistratit gjatë periudhës së vlerësimit; </a:t>
            </a:r>
            <a:endParaRPr lang="en-GB" dirty="0"/>
          </a:p>
          <a:p>
            <a:r>
              <a:rPr lang="it-IT" dirty="0"/>
              <a:t>Informacioni me shkrim që përcillet nga Shkolla e Magjistraturës ose institucione të tjera, ne lidhje me veprimtaritë trajnuese; </a:t>
            </a:r>
          </a:p>
          <a:p>
            <a:r>
              <a:rPr lang="it-IT" dirty="0"/>
              <a:t>Vendimet përfundimtare për masat disiplinore ndaj magjistratit që janë dhënë gjatë periudhës së vlerësimit, në mënyrë të pavarur, nëse masa disiplinore është shuar ose jo; </a:t>
            </a:r>
          </a:p>
          <a:p>
            <a:r>
              <a:rPr lang="it-IT" dirty="0"/>
              <a:t>Raportet e kërkuara nga Inspektorati i Lartë i Deklarimit dhe Kontrollit të Pasurive dhe Konfliktit të Interesave ose institucione të tjera audituese ose kontrolluese;</a:t>
            </a:r>
            <a:endParaRPr lang="en-GB" dirty="0"/>
          </a:p>
          <a:p>
            <a:r>
              <a:rPr lang="it-IT" dirty="0"/>
              <a:t>Kundërshtimet e magjistratit dhe çdo procesverbal ose dokument i seancës dëgjimore gjatë procesit të vlerësimit; </a:t>
            </a:r>
            <a:endParaRPr lang="en-GB" dirty="0"/>
          </a:p>
          <a:p>
            <a:r>
              <a:rPr lang="it-IT" dirty="0"/>
              <a:t>Cdo e dhënë tjetër, që tregon ngritjen profesionale të magjistratit.</a:t>
            </a:r>
            <a:endParaRPr lang="en-GB" dirty="0"/>
          </a:p>
          <a:p>
            <a:pPr lvl="0"/>
            <a:endParaRPr lang="sq-AL" dirty="0" smtClean="0"/>
          </a:p>
          <a:p>
            <a:endParaRPr lang="en-US" dirty="0"/>
          </a:p>
        </p:txBody>
      </p:sp>
    </p:spTree>
    <p:extLst>
      <p:ext uri="{BB962C8B-B14F-4D97-AF65-F5344CB8AC3E}">
        <p14:creationId xmlns:p14="http://schemas.microsoft.com/office/powerpoint/2010/main" val="1130136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xmlns="" id="{2596F992-698C-48C0-9D89-70DA4CE927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FD7FB8C-BD66-44CB-B4ED-D5C695B1702B}"/>
              </a:ext>
            </a:extLst>
          </p:cNvPr>
          <p:cNvSpPr>
            <a:spLocks noGrp="1"/>
          </p:cNvSpPr>
          <p:nvPr>
            <p:ph type="title"/>
          </p:nvPr>
        </p:nvSpPr>
        <p:spPr>
          <a:xfrm>
            <a:off x="914402" y="171450"/>
            <a:ext cx="5181597" cy="1973540"/>
          </a:xfrm>
        </p:spPr>
        <p:txBody>
          <a:bodyPr anchor="b">
            <a:noAutofit/>
          </a:bodyPr>
          <a:lstStyle/>
          <a:p>
            <a:pPr marL="88900" marR="895985" lvl="0" indent="-228600" algn="ctr">
              <a:spcBef>
                <a:spcPts val="0"/>
              </a:spcBef>
              <a:defRPr/>
            </a:pPr>
            <a:r>
              <a:rPr lang="en-US" sz="3200" b="1" dirty="0" smtClean="0"/>
              <a:t/>
            </a:r>
            <a:br>
              <a:rPr lang="en-US" sz="3200" b="1" dirty="0" smtClean="0"/>
            </a:br>
            <a:r>
              <a:rPr lang="en-US" sz="3200" b="1" dirty="0"/>
              <a:t/>
            </a:r>
            <a:br>
              <a:rPr lang="en-US" sz="3200" b="1" dirty="0"/>
            </a:br>
            <a:r>
              <a:rPr lang="sq-AL" sz="3200" b="1" dirty="0" smtClean="0"/>
              <a:t>Kriteret </a:t>
            </a:r>
            <a:r>
              <a:rPr lang="en-GB" sz="3200" b="1" dirty="0" smtClean="0"/>
              <a:t>I</a:t>
            </a:r>
            <a:r>
              <a:rPr kumimoji="0" lang="sq-AL" sz="3200" b="0" i="0" u="none" strike="noStrike" kern="1200" cap="none" spc="0" normalizeH="0" baseline="0" noProof="0" dirty="0" smtClean="0">
                <a:ln>
                  <a:noFill/>
                </a:ln>
                <a:solidFill>
                  <a:prstClr val="black"/>
                </a:solidFill>
                <a:effectLst/>
                <a:uLnTx/>
                <a:uFillTx/>
                <a:latin typeface="Gill Sans MT" panose="020B0502020104020203" pitchFamily="34" charset="0"/>
                <a:ea typeface="Gill Sans MT" panose="020B0502020104020203" pitchFamily="34" charset="0"/>
                <a:cs typeface="Gill Sans MT" panose="020B0502020104020203" pitchFamily="34" charset="0"/>
              </a:rPr>
              <a:t/>
            </a:r>
            <a:br>
              <a:rPr kumimoji="0" lang="sq-AL" sz="3200" b="0" i="0" u="none" strike="noStrike" kern="1200" cap="none" spc="0" normalizeH="0" baseline="0" noProof="0" dirty="0" smtClean="0">
                <a:ln>
                  <a:noFill/>
                </a:ln>
                <a:solidFill>
                  <a:prstClr val="black"/>
                </a:solidFill>
                <a:effectLst/>
                <a:uLnTx/>
                <a:uFillTx/>
                <a:latin typeface="Gill Sans MT" panose="020B0502020104020203" pitchFamily="34" charset="0"/>
                <a:ea typeface="Gill Sans MT" panose="020B0502020104020203" pitchFamily="34" charset="0"/>
                <a:cs typeface="Gill Sans MT" panose="020B0502020104020203" pitchFamily="34" charset="0"/>
              </a:rPr>
            </a:br>
            <a:endParaRPr lang="sq-AL" sz="3200" dirty="0"/>
          </a:p>
        </p:txBody>
      </p:sp>
      <p:sp>
        <p:nvSpPr>
          <p:cNvPr id="57" name="Content Placeholder 2">
            <a:extLst>
              <a:ext uri="{FF2B5EF4-FFF2-40B4-BE49-F238E27FC236}">
                <a16:creationId xmlns:a16="http://schemas.microsoft.com/office/drawing/2014/main" xmlns="" id="{0779F5CB-F371-4C80-B027-100DEE01D561}"/>
              </a:ext>
            </a:extLst>
          </p:cNvPr>
          <p:cNvSpPr>
            <a:spLocks noGrp="1"/>
          </p:cNvSpPr>
          <p:nvPr>
            <p:ph idx="1"/>
          </p:nvPr>
        </p:nvSpPr>
        <p:spPr>
          <a:xfrm>
            <a:off x="914402" y="1790700"/>
            <a:ext cx="5181598" cy="3924300"/>
          </a:xfrm>
        </p:spPr>
        <p:txBody>
          <a:bodyPr anchor="t">
            <a:normAutofit/>
          </a:bodyPr>
          <a:lstStyle/>
          <a:p>
            <a:pPr marL="0" marR="895985" indent="0" algn="r">
              <a:spcBef>
                <a:spcPts val="0"/>
              </a:spcBef>
              <a:spcAft>
                <a:spcPts val="0"/>
              </a:spcAft>
              <a:buNone/>
            </a:pPr>
            <a:endParaRPr lang="en-US" sz="1100" dirty="0">
              <a:effectLst/>
              <a:latin typeface="Gill Sans MT" panose="020B0502020104020203" pitchFamily="34" charset="0"/>
              <a:ea typeface="Gill Sans MT" panose="020B0502020104020203" pitchFamily="34" charset="0"/>
              <a:cs typeface="Gill Sans MT" panose="020B0502020104020203" pitchFamily="34" charset="0"/>
            </a:endParaRPr>
          </a:p>
          <a:p>
            <a:pPr algn="just"/>
            <a:endParaRPr lang="sq-AL" sz="1800" dirty="0"/>
          </a:p>
        </p:txBody>
      </p:sp>
      <p:pic>
        <p:nvPicPr>
          <p:cNvPr id="24" name="Graphic 23" descr="Checkmark">
            <a:extLst>
              <a:ext uri="{FF2B5EF4-FFF2-40B4-BE49-F238E27FC236}">
                <a16:creationId xmlns:a16="http://schemas.microsoft.com/office/drawing/2014/main" xmlns="" id="{E58AD4E7-B15C-4FEC-B1D7-33738814F4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675120" y="757362"/>
            <a:ext cx="4957638" cy="4957638"/>
          </a:xfrm>
          <a:prstGeom prst="rect">
            <a:avLst/>
          </a:prstGeom>
        </p:spPr>
      </p:pic>
      <p:sp>
        <p:nvSpPr>
          <p:cNvPr id="58" name="Rectangle 57">
            <a:extLst>
              <a:ext uri="{FF2B5EF4-FFF2-40B4-BE49-F238E27FC236}">
                <a16:creationId xmlns:a16="http://schemas.microsoft.com/office/drawing/2014/main" xmlns="" id="{A344AAA5-41F4-4862-97EF-688D31DC75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0">
                <a:schemeClr val="accent1"/>
              </a:gs>
              <a:gs pos="85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69E1A62C-2AAF-4B3E-8CDB-65E2370809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0">
                <a:srgbClr val="000000">
                  <a:alpha val="26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967723713"/>
              </p:ext>
            </p:extLst>
          </p:nvPr>
        </p:nvGraphicFramePr>
        <p:xfrm>
          <a:off x="914403" y="1685678"/>
          <a:ext cx="4683316" cy="4381373"/>
        </p:xfrm>
        <a:graphic>
          <a:graphicData uri="http://schemas.openxmlformats.org/drawingml/2006/table">
            <a:tbl>
              <a:tblPr firstRow="1" firstCol="1" bandRow="1">
                <a:tableStyleId>{5C22544A-7EE6-4342-B048-85BDC9FD1C3A}</a:tableStyleId>
              </a:tblPr>
              <a:tblGrid>
                <a:gridCol w="4683316"/>
              </a:tblGrid>
              <a:tr h="470799">
                <a:tc>
                  <a:txBody>
                    <a:bodyPr/>
                    <a:lstStyle/>
                    <a:p>
                      <a:pPr algn="ctr">
                        <a:lnSpc>
                          <a:spcPct val="107000"/>
                        </a:lnSpc>
                        <a:spcAft>
                          <a:spcPts val="0"/>
                        </a:spcAft>
                      </a:pPr>
                      <a:r>
                        <a:rPr lang="it-IT" sz="2000" dirty="0">
                          <a:solidFill>
                            <a:schemeClr val="tx1"/>
                          </a:solidFill>
                          <a:effectLst/>
                        </a:rPr>
                        <a:t>1.  AFTËSITE PROFESIONALE (100 pikë)</a:t>
                      </a:r>
                      <a:endParaRPr lang="en-GB" sz="2000" dirty="0">
                        <a:solidFill>
                          <a:schemeClr val="tx1"/>
                        </a:solidFill>
                        <a:effectLst/>
                      </a:endParaRPr>
                    </a:p>
                    <a:p>
                      <a:pPr algn="l">
                        <a:lnSpc>
                          <a:spcPct val="107000"/>
                        </a:lnSpc>
                        <a:spcAft>
                          <a:spcPts val="0"/>
                        </a:spcAft>
                      </a:pPr>
                      <a:r>
                        <a:rPr lang="it-IT" sz="2000" dirty="0">
                          <a:effectLst/>
                        </a:rPr>
                        <a:t> </a:t>
                      </a:r>
                      <a:endParaRPr lang="en-GB"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025219">
                <a:tc>
                  <a:txBody>
                    <a:bodyPr/>
                    <a:lstStyle/>
                    <a:p>
                      <a:pPr marL="1143000" lvl="2" indent="-228600" algn="l">
                        <a:lnSpc>
                          <a:spcPct val="107000"/>
                        </a:lnSpc>
                        <a:spcAft>
                          <a:spcPts val="0"/>
                        </a:spcAft>
                        <a:buFont typeface="+mj-lt"/>
                        <a:buAutoNum type="alphaUcPeriod"/>
                      </a:pPr>
                      <a:r>
                        <a:rPr lang="en-US" sz="1600" dirty="0" err="1">
                          <a:solidFill>
                            <a:schemeClr val="tx1"/>
                          </a:solidFill>
                          <a:effectLst/>
                        </a:rPr>
                        <a:t>Njohuritë</a:t>
                      </a:r>
                      <a:r>
                        <a:rPr lang="en-US" sz="1600" dirty="0">
                          <a:solidFill>
                            <a:schemeClr val="tx1"/>
                          </a:solidFill>
                          <a:effectLst/>
                        </a:rPr>
                        <a:t> </a:t>
                      </a:r>
                      <a:r>
                        <a:rPr lang="en-US" sz="1600" dirty="0" err="1">
                          <a:solidFill>
                            <a:schemeClr val="tx1"/>
                          </a:solidFill>
                          <a:effectLst/>
                        </a:rPr>
                        <a:t>ligjore</a:t>
                      </a:r>
                      <a:r>
                        <a:rPr lang="en-US" sz="1600" dirty="0">
                          <a:solidFill>
                            <a:schemeClr val="tx1"/>
                          </a:solidFill>
                          <a:effectLst/>
                        </a:rPr>
                        <a:t> (50 </a:t>
                      </a:r>
                      <a:r>
                        <a:rPr lang="en-US" sz="1600" dirty="0" err="1">
                          <a:solidFill>
                            <a:schemeClr val="tx1"/>
                          </a:solidFill>
                          <a:effectLst/>
                        </a:rPr>
                        <a:t>pikë</a:t>
                      </a:r>
                      <a:r>
                        <a:rPr lang="en-US" sz="1600" dirty="0">
                          <a:solidFill>
                            <a:schemeClr val="tx1"/>
                          </a:solidFill>
                          <a:effectLst/>
                        </a:rPr>
                        <a:t>)</a:t>
                      </a:r>
                      <a:endParaRPr lang="en-GB" sz="1600" dirty="0">
                        <a:solidFill>
                          <a:schemeClr val="tx1"/>
                        </a:solidFill>
                        <a:effectLst/>
                      </a:endParaRPr>
                    </a:p>
                    <a:p>
                      <a:pPr marL="342900" lvl="0" indent="-342900" algn="l">
                        <a:lnSpc>
                          <a:spcPct val="107000"/>
                        </a:lnSpc>
                        <a:spcAft>
                          <a:spcPts val="0"/>
                        </a:spcAft>
                        <a:buFont typeface="+mj-lt"/>
                        <a:buAutoNum type="alphaLcPeriod"/>
                      </a:pPr>
                      <a:r>
                        <a:rPr lang="en-US" sz="1600" dirty="0" err="1">
                          <a:solidFill>
                            <a:schemeClr val="tx1"/>
                          </a:solidFill>
                          <a:effectLst/>
                        </a:rPr>
                        <a:t>Aftësia</a:t>
                      </a:r>
                      <a:r>
                        <a:rPr lang="en-US" sz="1600" dirty="0">
                          <a:solidFill>
                            <a:schemeClr val="tx1"/>
                          </a:solidFill>
                          <a:effectLst/>
                        </a:rPr>
                        <a:t> </a:t>
                      </a:r>
                      <a:r>
                        <a:rPr lang="en-US" sz="1600" dirty="0" err="1">
                          <a:solidFill>
                            <a:schemeClr val="tx1"/>
                          </a:solidFill>
                          <a:effectLst/>
                        </a:rPr>
                        <a:t>për</a:t>
                      </a:r>
                      <a:r>
                        <a:rPr lang="en-US" sz="1600" dirty="0">
                          <a:solidFill>
                            <a:schemeClr val="tx1"/>
                          </a:solidFill>
                          <a:effectLst/>
                        </a:rPr>
                        <a:t> </a:t>
                      </a:r>
                      <a:r>
                        <a:rPr lang="en-US" sz="1600" dirty="0" err="1">
                          <a:solidFill>
                            <a:schemeClr val="tx1"/>
                          </a:solidFill>
                          <a:effectLst/>
                        </a:rPr>
                        <a:t>të</a:t>
                      </a:r>
                      <a:r>
                        <a:rPr lang="en-US" sz="1600" dirty="0">
                          <a:solidFill>
                            <a:schemeClr val="tx1"/>
                          </a:solidFill>
                          <a:effectLst/>
                        </a:rPr>
                        <a:t> </a:t>
                      </a:r>
                      <a:r>
                        <a:rPr lang="en-US" sz="1600" dirty="0" err="1">
                          <a:solidFill>
                            <a:schemeClr val="tx1"/>
                          </a:solidFill>
                          <a:effectLst/>
                        </a:rPr>
                        <a:t>identifikuar</a:t>
                      </a:r>
                      <a:r>
                        <a:rPr lang="en-US" sz="1600" dirty="0">
                          <a:solidFill>
                            <a:schemeClr val="tx1"/>
                          </a:solidFill>
                          <a:effectLst/>
                        </a:rPr>
                        <a:t> </a:t>
                      </a:r>
                      <a:r>
                        <a:rPr lang="en-US" sz="1600" dirty="0" err="1">
                          <a:solidFill>
                            <a:schemeClr val="tx1"/>
                          </a:solidFill>
                          <a:effectLst/>
                        </a:rPr>
                        <a:t>natyrën</a:t>
                      </a:r>
                      <a:r>
                        <a:rPr lang="en-US" sz="1600" dirty="0">
                          <a:solidFill>
                            <a:schemeClr val="tx1"/>
                          </a:solidFill>
                          <a:effectLst/>
                        </a:rPr>
                        <a:t> e </a:t>
                      </a:r>
                      <a:r>
                        <a:rPr lang="en-US" sz="1600" dirty="0" err="1">
                          <a:solidFill>
                            <a:schemeClr val="tx1"/>
                          </a:solidFill>
                          <a:effectLst/>
                        </a:rPr>
                        <a:t>çështjes</a:t>
                      </a:r>
                      <a:r>
                        <a:rPr lang="en-US" sz="1600" dirty="0">
                          <a:solidFill>
                            <a:schemeClr val="tx1"/>
                          </a:solidFill>
                          <a:effectLst/>
                        </a:rPr>
                        <a:t>, </a:t>
                      </a:r>
                      <a:r>
                        <a:rPr lang="en-US" sz="1600" dirty="0" err="1">
                          <a:solidFill>
                            <a:schemeClr val="tx1"/>
                          </a:solidFill>
                          <a:effectLst/>
                        </a:rPr>
                        <a:t>ligjin</a:t>
                      </a:r>
                      <a:r>
                        <a:rPr lang="en-US" sz="1600" dirty="0">
                          <a:solidFill>
                            <a:schemeClr val="tx1"/>
                          </a:solidFill>
                          <a:effectLst/>
                        </a:rPr>
                        <a:t> e </a:t>
                      </a:r>
                      <a:r>
                        <a:rPr lang="en-US" sz="1600" dirty="0" err="1">
                          <a:solidFill>
                            <a:schemeClr val="tx1"/>
                          </a:solidFill>
                          <a:effectLst/>
                        </a:rPr>
                        <a:t>zbatueshëm</a:t>
                      </a:r>
                      <a:r>
                        <a:rPr lang="en-US" sz="1600" dirty="0">
                          <a:solidFill>
                            <a:schemeClr val="tx1"/>
                          </a:solidFill>
                          <a:effectLst/>
                        </a:rPr>
                        <a:t> </a:t>
                      </a:r>
                      <a:r>
                        <a:rPr lang="en-US" sz="1600" dirty="0" err="1">
                          <a:solidFill>
                            <a:schemeClr val="tx1"/>
                          </a:solidFill>
                          <a:effectLst/>
                        </a:rPr>
                        <a:t>dhe</a:t>
                      </a:r>
                      <a:r>
                        <a:rPr lang="en-US" sz="1600" dirty="0">
                          <a:solidFill>
                            <a:schemeClr val="tx1"/>
                          </a:solidFill>
                          <a:effectLst/>
                        </a:rPr>
                        <a:t>/</a:t>
                      </a:r>
                      <a:r>
                        <a:rPr lang="en-US" sz="1600" dirty="0" err="1">
                          <a:solidFill>
                            <a:schemeClr val="tx1"/>
                          </a:solidFill>
                          <a:effectLst/>
                        </a:rPr>
                        <a:t>ose</a:t>
                      </a:r>
                      <a:r>
                        <a:rPr lang="en-US" sz="1600" dirty="0">
                          <a:solidFill>
                            <a:schemeClr val="tx1"/>
                          </a:solidFill>
                          <a:effectLst/>
                        </a:rPr>
                        <a:t> </a:t>
                      </a:r>
                      <a:r>
                        <a:rPr lang="en-US" sz="1600" dirty="0" err="1">
                          <a:solidFill>
                            <a:schemeClr val="tx1"/>
                          </a:solidFill>
                          <a:effectLst/>
                        </a:rPr>
                        <a:t>konfliktin</a:t>
                      </a:r>
                      <a:r>
                        <a:rPr lang="en-US" sz="1600" dirty="0">
                          <a:solidFill>
                            <a:schemeClr val="tx1"/>
                          </a:solidFill>
                          <a:effectLst/>
                        </a:rPr>
                        <a:t> e </a:t>
                      </a:r>
                      <a:r>
                        <a:rPr lang="en-US" sz="1600" dirty="0" err="1">
                          <a:solidFill>
                            <a:schemeClr val="tx1"/>
                          </a:solidFill>
                          <a:effectLst/>
                        </a:rPr>
                        <a:t>normave</a:t>
                      </a:r>
                      <a:r>
                        <a:rPr lang="en-US" sz="1600" dirty="0">
                          <a:solidFill>
                            <a:schemeClr val="tx1"/>
                          </a:solidFill>
                          <a:effectLst/>
                        </a:rPr>
                        <a:t> (25 </a:t>
                      </a:r>
                      <a:r>
                        <a:rPr lang="en-US" sz="1600" dirty="0" err="1">
                          <a:solidFill>
                            <a:schemeClr val="tx1"/>
                          </a:solidFill>
                          <a:effectLst/>
                        </a:rPr>
                        <a:t>pikë</a:t>
                      </a:r>
                      <a:r>
                        <a:rPr lang="en-US" sz="1600" dirty="0">
                          <a:solidFill>
                            <a:schemeClr val="tx1"/>
                          </a:solidFill>
                          <a:effectLst/>
                        </a:rPr>
                        <a:t>)</a:t>
                      </a:r>
                      <a:endParaRPr lang="en-GB" sz="1600" dirty="0">
                        <a:solidFill>
                          <a:schemeClr val="tx1"/>
                        </a:solidFill>
                        <a:effectLst/>
                      </a:endParaRPr>
                    </a:p>
                    <a:p>
                      <a:pPr marL="342900" lvl="0" indent="-342900" algn="l">
                        <a:lnSpc>
                          <a:spcPct val="107000"/>
                        </a:lnSpc>
                        <a:spcAft>
                          <a:spcPts val="0"/>
                        </a:spcAft>
                        <a:buFont typeface="+mj-lt"/>
                        <a:buAutoNum type="alphaLcPeriod"/>
                      </a:pPr>
                      <a:r>
                        <a:rPr lang="en-US" sz="1600" dirty="0" err="1">
                          <a:solidFill>
                            <a:schemeClr val="tx1"/>
                          </a:solidFill>
                          <a:effectLst/>
                        </a:rPr>
                        <a:t>Aftësia</a:t>
                      </a:r>
                      <a:r>
                        <a:rPr lang="en-US" sz="1600" dirty="0">
                          <a:solidFill>
                            <a:schemeClr val="tx1"/>
                          </a:solidFill>
                          <a:effectLst/>
                        </a:rPr>
                        <a:t> </a:t>
                      </a:r>
                      <a:r>
                        <a:rPr lang="en-US" sz="1600" dirty="0" err="1">
                          <a:solidFill>
                            <a:schemeClr val="tx1"/>
                          </a:solidFill>
                          <a:effectLst/>
                        </a:rPr>
                        <a:t>për</a:t>
                      </a:r>
                      <a:r>
                        <a:rPr lang="en-US" sz="1600" dirty="0">
                          <a:solidFill>
                            <a:schemeClr val="tx1"/>
                          </a:solidFill>
                          <a:effectLst/>
                        </a:rPr>
                        <a:t> </a:t>
                      </a:r>
                      <a:r>
                        <a:rPr lang="en-US" sz="1600" dirty="0" err="1">
                          <a:solidFill>
                            <a:schemeClr val="tx1"/>
                          </a:solidFill>
                          <a:effectLst/>
                        </a:rPr>
                        <a:t>të</a:t>
                      </a:r>
                      <a:r>
                        <a:rPr lang="en-US" sz="1600" dirty="0">
                          <a:solidFill>
                            <a:schemeClr val="tx1"/>
                          </a:solidFill>
                          <a:effectLst/>
                        </a:rPr>
                        <a:t> </a:t>
                      </a:r>
                      <a:r>
                        <a:rPr lang="en-US" sz="1600" dirty="0" err="1">
                          <a:solidFill>
                            <a:schemeClr val="tx1"/>
                          </a:solidFill>
                          <a:effectLst/>
                        </a:rPr>
                        <a:t>interpretuar</a:t>
                      </a:r>
                      <a:r>
                        <a:rPr lang="en-US" sz="1600" dirty="0">
                          <a:solidFill>
                            <a:schemeClr val="tx1"/>
                          </a:solidFill>
                          <a:effectLst/>
                        </a:rPr>
                        <a:t> </a:t>
                      </a:r>
                      <a:r>
                        <a:rPr lang="en-US" sz="1600" dirty="0" err="1">
                          <a:solidFill>
                            <a:schemeClr val="tx1"/>
                          </a:solidFill>
                          <a:effectLst/>
                        </a:rPr>
                        <a:t>ligjin</a:t>
                      </a:r>
                      <a:r>
                        <a:rPr lang="en-US" sz="1600" dirty="0">
                          <a:solidFill>
                            <a:schemeClr val="tx1"/>
                          </a:solidFill>
                          <a:effectLst/>
                        </a:rPr>
                        <a:t> </a:t>
                      </a:r>
                      <a:r>
                        <a:rPr lang="en-US" sz="1600" dirty="0" err="1">
                          <a:solidFill>
                            <a:schemeClr val="tx1"/>
                          </a:solidFill>
                          <a:effectLst/>
                        </a:rPr>
                        <a:t>në</a:t>
                      </a:r>
                      <a:r>
                        <a:rPr lang="en-US" sz="1600" dirty="0">
                          <a:solidFill>
                            <a:schemeClr val="tx1"/>
                          </a:solidFill>
                          <a:effectLst/>
                        </a:rPr>
                        <a:t> </a:t>
                      </a:r>
                      <a:r>
                        <a:rPr lang="en-US" sz="1600" dirty="0" err="1">
                          <a:solidFill>
                            <a:schemeClr val="tx1"/>
                          </a:solidFill>
                          <a:effectLst/>
                        </a:rPr>
                        <a:t>zgjidhjen</a:t>
                      </a:r>
                      <a:r>
                        <a:rPr lang="en-US" sz="1600" dirty="0">
                          <a:solidFill>
                            <a:schemeClr val="tx1"/>
                          </a:solidFill>
                          <a:effectLst/>
                        </a:rPr>
                        <a:t> e </a:t>
                      </a:r>
                      <a:r>
                        <a:rPr lang="en-US" sz="1600" dirty="0" err="1">
                          <a:solidFill>
                            <a:schemeClr val="tx1"/>
                          </a:solidFill>
                          <a:effectLst/>
                        </a:rPr>
                        <a:t>çështjes</a:t>
                      </a:r>
                      <a:r>
                        <a:rPr lang="en-US" sz="1600" dirty="0">
                          <a:solidFill>
                            <a:schemeClr val="tx1"/>
                          </a:solidFill>
                          <a:effectLst/>
                        </a:rPr>
                        <a:t> (25 </a:t>
                      </a:r>
                      <a:r>
                        <a:rPr lang="en-US" sz="1600" dirty="0" err="1">
                          <a:solidFill>
                            <a:schemeClr val="tx1"/>
                          </a:solidFill>
                          <a:effectLst/>
                        </a:rPr>
                        <a:t>pikë</a:t>
                      </a:r>
                      <a:r>
                        <a:rPr lang="en-US" sz="1600" dirty="0">
                          <a:solidFill>
                            <a:schemeClr val="tx1"/>
                          </a:solidFill>
                          <a:effectLst/>
                        </a:rPr>
                        <a:t>)</a:t>
                      </a:r>
                      <a:endParaRPr lang="en-GB" sz="1600" dirty="0">
                        <a:solidFill>
                          <a:schemeClr val="tx1"/>
                        </a:solidFill>
                        <a:effectLst/>
                      </a:endParaRPr>
                    </a:p>
                    <a:p>
                      <a:pPr marL="219075" algn="l">
                        <a:lnSpc>
                          <a:spcPct val="107000"/>
                        </a:lnSpc>
                        <a:spcAft>
                          <a:spcPts val="600"/>
                        </a:spcAft>
                      </a:pPr>
                      <a:r>
                        <a:rPr lang="en-US" sz="1600" dirty="0">
                          <a:solidFill>
                            <a:schemeClr val="tx1"/>
                          </a:solidFill>
                          <a:effectLst/>
                        </a:rPr>
                        <a:t> </a:t>
                      </a:r>
                      <a:endParaRPr lang="en-GB" sz="1600" dirty="0">
                        <a:solidFill>
                          <a:schemeClr val="tx1"/>
                        </a:solidFill>
                        <a:effectLst/>
                      </a:endParaRPr>
                    </a:p>
                    <a:p>
                      <a:pPr marL="1143000" lvl="2" indent="-228600" algn="l">
                        <a:lnSpc>
                          <a:spcPct val="107000"/>
                        </a:lnSpc>
                        <a:spcAft>
                          <a:spcPts val="0"/>
                        </a:spcAft>
                        <a:buFont typeface="+mj-lt"/>
                        <a:buAutoNum type="alphaUcPeriod"/>
                      </a:pPr>
                      <a:r>
                        <a:rPr lang="en-US" sz="1600" dirty="0" err="1">
                          <a:solidFill>
                            <a:schemeClr val="tx1"/>
                          </a:solidFill>
                          <a:effectLst/>
                        </a:rPr>
                        <a:t>Arsyetimi</a:t>
                      </a:r>
                      <a:r>
                        <a:rPr lang="en-US" sz="1600" dirty="0">
                          <a:solidFill>
                            <a:schemeClr val="tx1"/>
                          </a:solidFill>
                          <a:effectLst/>
                        </a:rPr>
                        <a:t> </a:t>
                      </a:r>
                      <a:r>
                        <a:rPr lang="en-US" sz="1600" dirty="0" err="1">
                          <a:solidFill>
                            <a:schemeClr val="tx1"/>
                          </a:solidFill>
                          <a:effectLst/>
                        </a:rPr>
                        <a:t>ligjor</a:t>
                      </a:r>
                      <a:r>
                        <a:rPr lang="en-US" sz="1600" dirty="0">
                          <a:solidFill>
                            <a:schemeClr val="tx1"/>
                          </a:solidFill>
                          <a:effectLst/>
                        </a:rPr>
                        <a:t> (50 </a:t>
                      </a:r>
                      <a:r>
                        <a:rPr lang="en-US" sz="1600" dirty="0" err="1">
                          <a:solidFill>
                            <a:schemeClr val="tx1"/>
                          </a:solidFill>
                          <a:effectLst/>
                        </a:rPr>
                        <a:t>pikë</a:t>
                      </a:r>
                      <a:r>
                        <a:rPr lang="en-US" sz="1600" dirty="0">
                          <a:solidFill>
                            <a:schemeClr val="tx1"/>
                          </a:solidFill>
                          <a:effectLst/>
                        </a:rPr>
                        <a:t>)</a:t>
                      </a:r>
                      <a:endParaRPr lang="en-GB" sz="1600" dirty="0">
                        <a:solidFill>
                          <a:schemeClr val="tx1"/>
                        </a:solidFill>
                        <a:effectLst/>
                      </a:endParaRPr>
                    </a:p>
                    <a:p>
                      <a:pPr marL="342900" lvl="0" indent="-342900" algn="l">
                        <a:lnSpc>
                          <a:spcPct val="107000"/>
                        </a:lnSpc>
                        <a:spcAft>
                          <a:spcPts val="0"/>
                        </a:spcAft>
                        <a:buFont typeface="+mj-lt"/>
                        <a:buAutoNum type="alphaLcPeriod"/>
                      </a:pPr>
                      <a:r>
                        <a:rPr lang="en-US" sz="1600" dirty="0" err="1">
                          <a:solidFill>
                            <a:schemeClr val="tx1"/>
                          </a:solidFill>
                          <a:effectLst/>
                        </a:rPr>
                        <a:t>Qartësia</a:t>
                      </a:r>
                      <a:r>
                        <a:rPr lang="en-US" sz="1600" dirty="0">
                          <a:solidFill>
                            <a:schemeClr val="tx1"/>
                          </a:solidFill>
                          <a:effectLst/>
                        </a:rPr>
                        <a:t>, </a:t>
                      </a:r>
                      <a:r>
                        <a:rPr lang="en-US" sz="1600" dirty="0" err="1">
                          <a:solidFill>
                            <a:schemeClr val="tx1"/>
                          </a:solidFill>
                          <a:effectLst/>
                        </a:rPr>
                        <a:t>konciziteti</a:t>
                      </a:r>
                      <a:r>
                        <a:rPr lang="en-US" sz="1600" dirty="0">
                          <a:solidFill>
                            <a:schemeClr val="tx1"/>
                          </a:solidFill>
                          <a:effectLst/>
                        </a:rPr>
                        <a:t> </a:t>
                      </a:r>
                      <a:r>
                        <a:rPr lang="en-US" sz="1600" dirty="0" err="1">
                          <a:solidFill>
                            <a:schemeClr val="tx1"/>
                          </a:solidFill>
                          <a:effectLst/>
                        </a:rPr>
                        <a:t>dhe</a:t>
                      </a:r>
                      <a:r>
                        <a:rPr lang="en-US" sz="1600" dirty="0">
                          <a:solidFill>
                            <a:schemeClr val="tx1"/>
                          </a:solidFill>
                          <a:effectLst/>
                        </a:rPr>
                        <a:t> </a:t>
                      </a:r>
                      <a:r>
                        <a:rPr lang="en-US" sz="1600" dirty="0" err="1">
                          <a:solidFill>
                            <a:schemeClr val="tx1"/>
                          </a:solidFill>
                          <a:effectLst/>
                        </a:rPr>
                        <a:t>kuptueshmëria</a:t>
                      </a:r>
                      <a:r>
                        <a:rPr lang="en-US" sz="1600" dirty="0">
                          <a:solidFill>
                            <a:schemeClr val="tx1"/>
                          </a:solidFill>
                          <a:effectLst/>
                        </a:rPr>
                        <a:t> e </a:t>
                      </a:r>
                      <a:r>
                        <a:rPr lang="en-US" sz="1600" dirty="0" err="1">
                          <a:solidFill>
                            <a:schemeClr val="tx1"/>
                          </a:solidFill>
                          <a:effectLst/>
                        </a:rPr>
                        <a:t>vendimit</a:t>
                      </a:r>
                      <a:r>
                        <a:rPr lang="en-US" sz="1600" dirty="0">
                          <a:solidFill>
                            <a:schemeClr val="tx1"/>
                          </a:solidFill>
                          <a:effectLst/>
                        </a:rPr>
                        <a:t> (15 </a:t>
                      </a:r>
                      <a:r>
                        <a:rPr lang="en-US" sz="1600" dirty="0" err="1">
                          <a:solidFill>
                            <a:schemeClr val="tx1"/>
                          </a:solidFill>
                          <a:effectLst/>
                        </a:rPr>
                        <a:t>pikë</a:t>
                      </a:r>
                      <a:r>
                        <a:rPr lang="en-US" sz="1600" dirty="0">
                          <a:solidFill>
                            <a:schemeClr val="tx1"/>
                          </a:solidFill>
                          <a:effectLst/>
                        </a:rPr>
                        <a:t>)</a:t>
                      </a:r>
                      <a:endParaRPr lang="en-GB" sz="1600" dirty="0">
                        <a:solidFill>
                          <a:schemeClr val="tx1"/>
                        </a:solidFill>
                        <a:effectLst/>
                      </a:endParaRPr>
                    </a:p>
                    <a:p>
                      <a:pPr marL="342900" lvl="0" indent="-342900" algn="l">
                        <a:lnSpc>
                          <a:spcPct val="107000"/>
                        </a:lnSpc>
                        <a:spcAft>
                          <a:spcPts val="0"/>
                        </a:spcAft>
                        <a:buFont typeface="+mj-lt"/>
                        <a:buAutoNum type="alphaLcPeriod"/>
                      </a:pPr>
                      <a:r>
                        <a:rPr lang="it-IT" sz="1600" dirty="0">
                          <a:solidFill>
                            <a:schemeClr val="tx1"/>
                          </a:solidFill>
                          <a:effectLst/>
                        </a:rPr>
                        <a:t>Struktura e qëndrueshme dhe e mirëorganizuar e vendimit (10 pikë)</a:t>
                      </a:r>
                      <a:endParaRPr lang="en-GB" sz="1600" dirty="0">
                        <a:solidFill>
                          <a:schemeClr val="tx1"/>
                        </a:solidFill>
                        <a:effectLst/>
                      </a:endParaRPr>
                    </a:p>
                    <a:p>
                      <a:pPr marL="342900" lvl="0" indent="-342900" algn="l">
                        <a:lnSpc>
                          <a:spcPct val="107000"/>
                        </a:lnSpc>
                        <a:spcAft>
                          <a:spcPts val="0"/>
                        </a:spcAft>
                        <a:buFont typeface="+mj-lt"/>
                        <a:buAutoNum type="alphaLcPeriod"/>
                      </a:pPr>
                      <a:r>
                        <a:rPr lang="it-IT" sz="1600" dirty="0">
                          <a:solidFill>
                            <a:schemeClr val="tx1"/>
                          </a:solidFill>
                          <a:effectLst/>
                        </a:rPr>
                        <a:t>Cilësia e analizës dhe e argumentimit logjik (25 pikë)</a:t>
                      </a:r>
                      <a:endParaRPr lang="en-GB"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8990546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xmlns="" id="{2596F992-698C-48C0-9D89-70DA4CE927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FD7FB8C-BD66-44CB-B4ED-D5C695B1702B}"/>
              </a:ext>
            </a:extLst>
          </p:cNvPr>
          <p:cNvSpPr>
            <a:spLocks noGrp="1"/>
          </p:cNvSpPr>
          <p:nvPr>
            <p:ph type="title"/>
          </p:nvPr>
        </p:nvSpPr>
        <p:spPr>
          <a:xfrm>
            <a:off x="914402" y="171450"/>
            <a:ext cx="5181597" cy="1973540"/>
          </a:xfrm>
        </p:spPr>
        <p:txBody>
          <a:bodyPr anchor="b">
            <a:noAutofit/>
          </a:bodyPr>
          <a:lstStyle/>
          <a:p>
            <a:pPr marL="88900" marR="895985" lvl="0" indent="-228600" algn="ctr">
              <a:spcBef>
                <a:spcPts val="0"/>
              </a:spcBef>
              <a:defRPr/>
            </a:pPr>
            <a:r>
              <a:rPr lang="en-US" sz="3200" b="1" dirty="0" smtClean="0"/>
              <a:t/>
            </a:r>
            <a:br>
              <a:rPr lang="en-US" sz="3200" b="1" dirty="0" smtClean="0"/>
            </a:br>
            <a:r>
              <a:rPr lang="en-US" sz="3200" b="1" dirty="0"/>
              <a:t/>
            </a:r>
            <a:br>
              <a:rPr lang="en-US" sz="3200" b="1" dirty="0"/>
            </a:br>
            <a:r>
              <a:rPr lang="sq-AL" sz="3200" b="1" dirty="0" smtClean="0"/>
              <a:t>Kriter</a:t>
            </a:r>
            <a:r>
              <a:rPr lang="en-GB" sz="3200" b="1" dirty="0" err="1" smtClean="0"/>
              <a:t>i</a:t>
            </a:r>
            <a:r>
              <a:rPr lang="en-GB" sz="3200" b="1" dirty="0" smtClean="0"/>
              <a:t> II</a:t>
            </a:r>
            <a:r>
              <a:rPr kumimoji="0" lang="sq-AL" sz="3200" b="0" i="0" u="none" strike="noStrike" kern="1200" cap="none" spc="0" normalizeH="0" baseline="0" noProof="0" dirty="0" smtClean="0">
                <a:ln>
                  <a:noFill/>
                </a:ln>
                <a:solidFill>
                  <a:prstClr val="black"/>
                </a:solidFill>
                <a:effectLst/>
                <a:uLnTx/>
                <a:uFillTx/>
                <a:latin typeface="Gill Sans MT" panose="020B0502020104020203" pitchFamily="34" charset="0"/>
                <a:ea typeface="Gill Sans MT" panose="020B0502020104020203" pitchFamily="34" charset="0"/>
                <a:cs typeface="Gill Sans MT" panose="020B0502020104020203" pitchFamily="34" charset="0"/>
              </a:rPr>
              <a:t/>
            </a:r>
            <a:br>
              <a:rPr kumimoji="0" lang="sq-AL" sz="3200" b="0" i="0" u="none" strike="noStrike" kern="1200" cap="none" spc="0" normalizeH="0" baseline="0" noProof="0" dirty="0" smtClean="0">
                <a:ln>
                  <a:noFill/>
                </a:ln>
                <a:solidFill>
                  <a:prstClr val="black"/>
                </a:solidFill>
                <a:effectLst/>
                <a:uLnTx/>
                <a:uFillTx/>
                <a:latin typeface="Gill Sans MT" panose="020B0502020104020203" pitchFamily="34" charset="0"/>
                <a:ea typeface="Gill Sans MT" panose="020B0502020104020203" pitchFamily="34" charset="0"/>
                <a:cs typeface="Gill Sans MT" panose="020B0502020104020203" pitchFamily="34" charset="0"/>
              </a:rPr>
            </a:br>
            <a:endParaRPr lang="sq-AL" sz="3200" dirty="0"/>
          </a:p>
        </p:txBody>
      </p:sp>
      <p:sp>
        <p:nvSpPr>
          <p:cNvPr id="57" name="Content Placeholder 2">
            <a:extLst>
              <a:ext uri="{FF2B5EF4-FFF2-40B4-BE49-F238E27FC236}">
                <a16:creationId xmlns:a16="http://schemas.microsoft.com/office/drawing/2014/main" xmlns="" id="{0779F5CB-F371-4C80-B027-100DEE01D561}"/>
              </a:ext>
            </a:extLst>
          </p:cNvPr>
          <p:cNvSpPr>
            <a:spLocks noGrp="1"/>
          </p:cNvSpPr>
          <p:nvPr>
            <p:ph idx="1"/>
          </p:nvPr>
        </p:nvSpPr>
        <p:spPr>
          <a:xfrm>
            <a:off x="914402" y="1790700"/>
            <a:ext cx="5181598" cy="3924300"/>
          </a:xfrm>
        </p:spPr>
        <p:txBody>
          <a:bodyPr anchor="t">
            <a:normAutofit/>
          </a:bodyPr>
          <a:lstStyle/>
          <a:p>
            <a:pPr marL="0" marR="895985" indent="0" algn="r">
              <a:spcBef>
                <a:spcPts val="0"/>
              </a:spcBef>
              <a:spcAft>
                <a:spcPts val="0"/>
              </a:spcAft>
              <a:buNone/>
            </a:pPr>
            <a:endParaRPr lang="en-US" sz="1100" dirty="0">
              <a:effectLst/>
              <a:latin typeface="Gill Sans MT" panose="020B0502020104020203" pitchFamily="34" charset="0"/>
              <a:ea typeface="Gill Sans MT" panose="020B0502020104020203" pitchFamily="34" charset="0"/>
              <a:cs typeface="Gill Sans MT" panose="020B0502020104020203" pitchFamily="34" charset="0"/>
            </a:endParaRPr>
          </a:p>
          <a:p>
            <a:pPr algn="just"/>
            <a:endParaRPr lang="sq-AL" sz="1800" dirty="0"/>
          </a:p>
        </p:txBody>
      </p:sp>
      <p:pic>
        <p:nvPicPr>
          <p:cNvPr id="24" name="Graphic 23" descr="Checkmark">
            <a:extLst>
              <a:ext uri="{FF2B5EF4-FFF2-40B4-BE49-F238E27FC236}">
                <a16:creationId xmlns:a16="http://schemas.microsoft.com/office/drawing/2014/main" xmlns="" id="{E58AD4E7-B15C-4FEC-B1D7-33738814F4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675120" y="757362"/>
            <a:ext cx="4957638" cy="4957638"/>
          </a:xfrm>
          <a:prstGeom prst="rect">
            <a:avLst/>
          </a:prstGeom>
        </p:spPr>
      </p:pic>
      <p:sp>
        <p:nvSpPr>
          <p:cNvPr id="58" name="Rectangle 57">
            <a:extLst>
              <a:ext uri="{FF2B5EF4-FFF2-40B4-BE49-F238E27FC236}">
                <a16:creationId xmlns:a16="http://schemas.microsoft.com/office/drawing/2014/main" xmlns="" id="{A344AAA5-41F4-4862-97EF-688D31DC75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0">
                <a:schemeClr val="accent1"/>
              </a:gs>
              <a:gs pos="85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69E1A62C-2AAF-4B3E-8CDB-65E2370809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0">
                <a:srgbClr val="000000">
                  <a:alpha val="26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42715825"/>
              </p:ext>
            </p:extLst>
          </p:nvPr>
        </p:nvGraphicFramePr>
        <p:xfrm>
          <a:off x="914402" y="1685678"/>
          <a:ext cx="5009319" cy="4697205"/>
        </p:xfrm>
        <a:graphic>
          <a:graphicData uri="http://schemas.openxmlformats.org/drawingml/2006/table">
            <a:tbl>
              <a:tblPr firstRow="1" firstCol="1" bandRow="1">
                <a:tableStyleId>{5C22544A-7EE6-4342-B048-85BDC9FD1C3A}</a:tableStyleId>
              </a:tblPr>
              <a:tblGrid>
                <a:gridCol w="5009319"/>
              </a:tblGrid>
              <a:tr h="778493">
                <a:tc>
                  <a:txBody>
                    <a:bodyPr/>
                    <a:lstStyle/>
                    <a:p>
                      <a:pPr algn="ctr">
                        <a:lnSpc>
                          <a:spcPct val="107000"/>
                        </a:lnSpc>
                        <a:spcAft>
                          <a:spcPts val="0"/>
                        </a:spcAft>
                      </a:pPr>
                      <a:r>
                        <a:rPr lang="it-IT" sz="2000" dirty="0" smtClean="0">
                          <a:solidFill>
                            <a:schemeClr val="tx1"/>
                          </a:solidFill>
                          <a:effectLst/>
                        </a:rPr>
                        <a:t>2.</a:t>
                      </a:r>
                      <a:r>
                        <a:rPr lang="it-IT" sz="2000" dirty="0">
                          <a:solidFill>
                            <a:schemeClr val="tx1"/>
                          </a:solidFill>
                          <a:effectLst/>
                        </a:rPr>
                        <a:t>  </a:t>
                      </a:r>
                      <a:r>
                        <a:rPr lang="it-IT" sz="2000" dirty="0" smtClean="0">
                          <a:solidFill>
                            <a:schemeClr val="tx1"/>
                          </a:solidFill>
                          <a:effectLst/>
                        </a:rPr>
                        <a:t>AFTËSITE</a:t>
                      </a:r>
                      <a:r>
                        <a:rPr lang="it-IT" sz="2000" baseline="0" dirty="0" smtClean="0">
                          <a:solidFill>
                            <a:schemeClr val="tx1"/>
                          </a:solidFill>
                          <a:effectLst/>
                        </a:rPr>
                        <a:t> ORGANIZATIVE</a:t>
                      </a:r>
                      <a:r>
                        <a:rPr lang="it-IT" sz="2000" dirty="0" smtClean="0">
                          <a:solidFill>
                            <a:schemeClr val="tx1"/>
                          </a:solidFill>
                          <a:effectLst/>
                        </a:rPr>
                        <a:t> </a:t>
                      </a:r>
                      <a:r>
                        <a:rPr lang="it-IT" sz="2000" dirty="0">
                          <a:solidFill>
                            <a:schemeClr val="tx1"/>
                          </a:solidFill>
                          <a:effectLst/>
                        </a:rPr>
                        <a:t>(100 pikë)</a:t>
                      </a:r>
                      <a:endParaRPr lang="en-GB" sz="2000" dirty="0">
                        <a:solidFill>
                          <a:schemeClr val="tx1"/>
                        </a:solidFill>
                        <a:effectLst/>
                      </a:endParaRPr>
                    </a:p>
                    <a:p>
                      <a:pPr algn="l">
                        <a:lnSpc>
                          <a:spcPct val="107000"/>
                        </a:lnSpc>
                        <a:spcAft>
                          <a:spcPts val="0"/>
                        </a:spcAft>
                      </a:pPr>
                      <a:r>
                        <a:rPr lang="it-IT" sz="2000" dirty="0">
                          <a:effectLst/>
                        </a:rPr>
                        <a:t> </a:t>
                      </a:r>
                      <a:endParaRPr lang="en-GB"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610626">
                <a:tc>
                  <a:txBody>
                    <a:bodyPr/>
                    <a:lstStyle/>
                    <a:p>
                      <a:pPr marL="342900" lvl="0" indent="-342900" algn="l">
                        <a:lnSpc>
                          <a:spcPct val="107000"/>
                        </a:lnSpc>
                        <a:spcAft>
                          <a:spcPts val="800"/>
                        </a:spcAft>
                        <a:buFont typeface="+mj-lt"/>
                        <a:buAutoNum type="alphaUcPeriod"/>
                      </a:pPr>
                      <a:r>
                        <a:rPr lang="it-IT" sz="12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Aftësia për të përballuar ngarkesën e punës (50 </a:t>
                      </a:r>
                      <a:r>
                        <a:rPr lang="it-IT" sz="1200" b="1"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pik</a:t>
                      </a:r>
                      <a:r>
                        <a:rPr lang="it-IT" sz="12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ë</a:t>
                      </a:r>
                      <a:r>
                        <a:rPr lang="it-IT" sz="1200" b="1"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GB" sz="12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a:lnSpc>
                          <a:spcPct val="107000"/>
                        </a:lnSpc>
                        <a:spcAft>
                          <a:spcPts val="0"/>
                        </a:spcAft>
                        <a:buFont typeface="+mj-lt"/>
                        <a:buAutoNum type="alphaLcPeriod"/>
                      </a:pPr>
                      <a:r>
                        <a:rPr lang="it-IT" sz="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Respektimi i afateve ligjore (15 pikë)</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a:lnSpc>
                          <a:spcPct val="107000"/>
                        </a:lnSpc>
                        <a:spcAft>
                          <a:spcPts val="0"/>
                        </a:spcAft>
                        <a:buFont typeface="+mj-lt"/>
                        <a:buAutoNum type="alphaLcPeriod"/>
                      </a:pPr>
                      <a:r>
                        <a:rPr lang="it-IT"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Plotësimi </a:t>
                      </a:r>
                      <a:r>
                        <a:rPr lang="it-IT" sz="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i standardeve minimale kohore (5 pikë)</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a:lnSpc>
                          <a:spcPct val="107000"/>
                        </a:lnSpc>
                        <a:spcAft>
                          <a:spcPts val="0"/>
                        </a:spcAft>
                        <a:buFont typeface="+mj-lt"/>
                        <a:buAutoNum type="alphaLcPeriod"/>
                      </a:pPr>
                      <a:r>
                        <a:rPr lang="it-IT" sz="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Koha mesatare që i dedikohet çdo çështjeje (5 pik</a:t>
                      </a:r>
                      <a:r>
                        <a:rPr lang="it-IT"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ë</a:t>
                      </a:r>
                      <a:r>
                        <a:rPr lang="it-IT" sz="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marL="500380" indent="-270510" algn="l">
                        <a:lnSpc>
                          <a:spcPct val="107000"/>
                        </a:lnSpc>
                        <a:spcAft>
                          <a:spcPts val="0"/>
                        </a:spcAft>
                      </a:pPr>
                      <a:r>
                        <a:rPr lang="it-IT" sz="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ç.     Rendimenti i përfundimit të çështjeve gjyqësore (10 pikë)</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a:lnSpc>
                          <a:spcPct val="107000"/>
                        </a:lnSpc>
                        <a:spcAft>
                          <a:spcPts val="600"/>
                        </a:spcAft>
                        <a:buFont typeface="+mj-lt"/>
                        <a:buAutoNum type="alphaLcPeriod"/>
                      </a:pPr>
                      <a:r>
                        <a:rPr lang="it-IT" sz="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Koha mesatare e arsyetimit t</a:t>
                      </a:r>
                      <a:r>
                        <a:rPr lang="it-IT"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ë</a:t>
                      </a:r>
                      <a:r>
                        <a:rPr lang="it-IT" sz="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vendimit përfundimtar gjyqësor (15 pikë)</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a:lnSpc>
                          <a:spcPct val="107000"/>
                        </a:lnSpc>
                        <a:spcAft>
                          <a:spcPts val="800"/>
                        </a:spcAft>
                        <a:buFont typeface="+mj-lt"/>
                        <a:buAutoNum type="alphaUcPeriod"/>
                      </a:pPr>
                      <a:r>
                        <a:rPr lang="it-IT" sz="12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Aft</a:t>
                      </a:r>
                      <a:r>
                        <a:rPr lang="it-IT" sz="12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ë</a:t>
                      </a:r>
                      <a:r>
                        <a:rPr lang="it-IT" sz="12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sia për të kryer procedurat gjyqësore (35 pik</a:t>
                      </a:r>
                      <a:r>
                        <a:rPr lang="it-IT" sz="12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ë</a:t>
                      </a:r>
                      <a:r>
                        <a:rPr lang="it-IT" sz="12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marL="219075" algn="l">
                        <a:lnSpc>
                          <a:spcPct val="107000"/>
                        </a:lnSpc>
                        <a:spcAft>
                          <a:spcPts val="800"/>
                        </a:spcAft>
                      </a:pPr>
                      <a:r>
                        <a:rPr lang="it-IT" sz="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      Numri mesatar i seancave gjyqësore dhe kryerja e veprimeve të nevojshme procedurale për shmangien e atyre jo-produktive (15 pikë)</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marL="504825" indent="-285750" algn="l">
                        <a:lnSpc>
                          <a:spcPct val="107000"/>
                        </a:lnSpc>
                        <a:spcAft>
                          <a:spcPts val="800"/>
                        </a:spcAft>
                      </a:pPr>
                      <a:r>
                        <a:rPr lang="it-IT" sz="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b.      Kryerja e veprimeve të nevojshme procedurale për organizimin e procesit gjyqësor (20 pikë</a:t>
                      </a:r>
                      <a:r>
                        <a:rPr lang="it-IT"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a:lnSpc>
                          <a:spcPct val="107000"/>
                        </a:lnSpc>
                        <a:spcAft>
                          <a:spcPts val="800"/>
                        </a:spcAft>
                        <a:buFont typeface="+mj-lt"/>
                        <a:buAutoNum type="alphaUcPeriod"/>
                      </a:pPr>
                      <a:r>
                        <a:rPr lang="it-IT" sz="12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Aftësia për të administruar dosjet gjyqësore (15 pik</a:t>
                      </a:r>
                      <a:r>
                        <a:rPr lang="it-IT" sz="12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ë</a:t>
                      </a:r>
                      <a:r>
                        <a:rPr lang="it-IT" sz="12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Calibri" panose="020F0502020204030204" pitchFamily="34" charset="0"/>
                        <a:ea typeface="Calibri" panose="020F0502020204030204" pitchFamily="34" charset="0"/>
                        <a:cs typeface="Arial" panose="020B0604020202020204" pitchFamily="34" charset="0"/>
                      </a:endParaRPr>
                    </a:p>
                    <a:p>
                      <a:pPr marL="219075" algn="l">
                        <a:lnSpc>
                          <a:spcPct val="107000"/>
                        </a:lnSpc>
                        <a:spcAft>
                          <a:spcPts val="800"/>
                        </a:spcAft>
                      </a:pPr>
                      <a:r>
                        <a:rPr lang="it-IT" sz="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      Rregullshmëria e dokumentacionit të dosjes (5 </a:t>
                      </a:r>
                      <a:r>
                        <a:rPr lang="it-IT"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pik</a:t>
                      </a:r>
                      <a:r>
                        <a:rPr lang="it-IT" sz="1200"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ë</a:t>
                      </a:r>
                      <a:r>
                        <a:rPr lang="it-IT" sz="1200" dirty="0" smtClean="0">
                          <a:solidFill>
                            <a:srgbClr val="000000"/>
                          </a:solidFill>
                          <a:effectLst/>
                          <a:latin typeface="Calibri" panose="020F0502020204030204" pitchFamily="34" charset="0"/>
                          <a:ea typeface="Calibri" panose="020F0502020204030204" pitchFamily="34" charset="0"/>
                          <a:cs typeface="Arial" panose="020B0604020202020204" pitchFamily="34" charset="0"/>
                        </a:rPr>
                        <a:t>)</a:t>
                      </a:r>
                    </a:p>
                    <a:p>
                      <a:pPr marL="219075" algn="l">
                        <a:lnSpc>
                          <a:spcPct val="107000"/>
                        </a:lnSpc>
                        <a:spcAft>
                          <a:spcPts val="800"/>
                        </a:spcAft>
                      </a:pPr>
                      <a:r>
                        <a:rPr lang="it-IT" sz="1200" b="1" kern="1200" dirty="0" smtClean="0">
                          <a:solidFill>
                            <a:srgbClr val="000000"/>
                          </a:solidFill>
                          <a:effectLst/>
                          <a:latin typeface="Calibri" panose="020F0502020204030204" pitchFamily="34" charset="0"/>
                          <a:ea typeface="+mn-ea"/>
                          <a:cs typeface="Arial" panose="020B0604020202020204" pitchFamily="34" charset="0"/>
                        </a:rPr>
                        <a:t>b</a:t>
                      </a:r>
                      <a:r>
                        <a:rPr lang="it-IT" sz="1200" b="1" kern="1200" dirty="0" smtClean="0">
                          <a:solidFill>
                            <a:schemeClr val="tx1"/>
                          </a:solidFill>
                          <a:effectLst/>
                          <a:latin typeface="Calibri" panose="020F0502020204030204" pitchFamily="34" charset="0"/>
                          <a:ea typeface="+mn-ea"/>
                          <a:cs typeface="Arial" panose="020B0604020202020204" pitchFamily="34" charset="0"/>
                        </a:rPr>
                        <a:t>.</a:t>
                      </a:r>
                      <a:r>
                        <a:rPr lang="it-IT" sz="1200" b="1" kern="1200" baseline="0" dirty="0" smtClean="0">
                          <a:solidFill>
                            <a:schemeClr val="tx1"/>
                          </a:solidFill>
                          <a:effectLst/>
                          <a:latin typeface="Calibri" panose="020F0502020204030204" pitchFamily="34" charset="0"/>
                          <a:ea typeface="+mn-ea"/>
                          <a:cs typeface="Arial" panose="020B0604020202020204" pitchFamily="34" charset="0"/>
                        </a:rPr>
                        <a:t> </a:t>
                      </a:r>
                      <a:r>
                        <a:rPr lang="it-IT" sz="1200" b="1" kern="1200" dirty="0" smtClean="0">
                          <a:solidFill>
                            <a:schemeClr val="tx1"/>
                          </a:solidFill>
                          <a:effectLst/>
                          <a:latin typeface="+mn-lt"/>
                          <a:ea typeface="+mn-ea"/>
                          <a:cs typeface="+mn-cs"/>
                        </a:rPr>
                        <a:t>Saktësia dhe plotësia e dokumentacionit të dosjes (10 pikë)</a:t>
                      </a:r>
                      <a:endParaRPr lang="it-IT" sz="1200" b="1" dirty="0" smtClean="0">
                        <a:solidFill>
                          <a:schemeClr val="tx1"/>
                        </a:solidFill>
                        <a:effectLst/>
                        <a:latin typeface="+mn-lt"/>
                        <a:ea typeface="Calibri" panose="020F0502020204030204" pitchFamily="34" charset="0"/>
                        <a:cs typeface="Arial" panose="020B0604020202020204" pitchFamily="34" charset="0"/>
                      </a:endParaRPr>
                    </a:p>
                    <a:p>
                      <a:pPr marL="219075" algn="l">
                        <a:lnSpc>
                          <a:spcPct val="107000"/>
                        </a:lnSpc>
                        <a:spcAft>
                          <a:spcPts val="800"/>
                        </a:spcAft>
                      </a:pPr>
                      <a:endParaRPr lang="en-GB" sz="1200" dirty="0">
                        <a:effectLst/>
                        <a:latin typeface="Calibri" panose="020F0502020204030204" pitchFamily="34" charset="0"/>
                        <a:ea typeface="Calibri" panose="020F0502020204030204" pitchFamily="34" charset="0"/>
                        <a:cs typeface="Arial" panose="020B0604020202020204" pitchFamily="34" charset="0"/>
                      </a:endParaRPr>
                    </a:p>
                  </a:txBody>
                  <a:tcPr marL="114300" marR="114300" marT="0" marB="0"/>
                </a:tc>
              </a:tr>
            </a:tbl>
          </a:graphicData>
        </a:graphic>
      </p:graphicFrame>
    </p:spTree>
    <p:extLst>
      <p:ext uri="{BB962C8B-B14F-4D97-AF65-F5344CB8AC3E}">
        <p14:creationId xmlns:p14="http://schemas.microsoft.com/office/powerpoint/2010/main" val="321168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xmlns="" id="{2596F992-698C-48C0-9D89-70DA4CE927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FD7FB8C-BD66-44CB-B4ED-D5C695B1702B}"/>
              </a:ext>
            </a:extLst>
          </p:cNvPr>
          <p:cNvSpPr>
            <a:spLocks noGrp="1"/>
          </p:cNvSpPr>
          <p:nvPr>
            <p:ph type="title"/>
          </p:nvPr>
        </p:nvSpPr>
        <p:spPr>
          <a:xfrm>
            <a:off x="914402" y="171450"/>
            <a:ext cx="5181597" cy="1973540"/>
          </a:xfrm>
        </p:spPr>
        <p:txBody>
          <a:bodyPr anchor="b">
            <a:noAutofit/>
          </a:bodyPr>
          <a:lstStyle/>
          <a:p>
            <a:pPr marL="88900" marR="895985" lvl="0" indent="-228600" algn="ctr">
              <a:spcBef>
                <a:spcPts val="0"/>
              </a:spcBef>
              <a:defRPr/>
            </a:pPr>
            <a:r>
              <a:rPr lang="en-US" sz="3200" b="1" dirty="0" smtClean="0"/>
              <a:t/>
            </a:r>
            <a:br>
              <a:rPr lang="en-US" sz="3200" b="1" dirty="0" smtClean="0"/>
            </a:br>
            <a:r>
              <a:rPr lang="en-US" sz="3200" b="1" dirty="0"/>
              <a:t/>
            </a:r>
            <a:br>
              <a:rPr lang="en-US" sz="3200" b="1" dirty="0"/>
            </a:br>
            <a:r>
              <a:rPr lang="sq-AL" sz="3200" b="1" dirty="0" smtClean="0"/>
              <a:t>Kriter</a:t>
            </a:r>
            <a:r>
              <a:rPr lang="en-GB" sz="3200" b="1" dirty="0" err="1" smtClean="0"/>
              <a:t>i</a:t>
            </a:r>
            <a:r>
              <a:rPr lang="en-GB" sz="3200" b="1" dirty="0" smtClean="0"/>
              <a:t> III</a:t>
            </a:r>
            <a:r>
              <a:rPr kumimoji="0" lang="sq-AL" sz="3200" b="0" i="0" u="none" strike="noStrike" kern="1200" cap="none" spc="0" normalizeH="0" baseline="0" noProof="0" dirty="0" smtClean="0">
                <a:ln>
                  <a:noFill/>
                </a:ln>
                <a:solidFill>
                  <a:prstClr val="black"/>
                </a:solidFill>
                <a:effectLst/>
                <a:uLnTx/>
                <a:uFillTx/>
                <a:latin typeface="Gill Sans MT" panose="020B0502020104020203" pitchFamily="34" charset="0"/>
                <a:ea typeface="Gill Sans MT" panose="020B0502020104020203" pitchFamily="34" charset="0"/>
                <a:cs typeface="Gill Sans MT" panose="020B0502020104020203" pitchFamily="34" charset="0"/>
              </a:rPr>
              <a:t/>
            </a:r>
            <a:br>
              <a:rPr kumimoji="0" lang="sq-AL" sz="3200" b="0" i="0" u="none" strike="noStrike" kern="1200" cap="none" spc="0" normalizeH="0" baseline="0" noProof="0" dirty="0" smtClean="0">
                <a:ln>
                  <a:noFill/>
                </a:ln>
                <a:solidFill>
                  <a:prstClr val="black"/>
                </a:solidFill>
                <a:effectLst/>
                <a:uLnTx/>
                <a:uFillTx/>
                <a:latin typeface="Gill Sans MT" panose="020B0502020104020203" pitchFamily="34" charset="0"/>
                <a:ea typeface="Gill Sans MT" panose="020B0502020104020203" pitchFamily="34" charset="0"/>
                <a:cs typeface="Gill Sans MT" panose="020B0502020104020203" pitchFamily="34" charset="0"/>
              </a:rPr>
            </a:br>
            <a:endParaRPr lang="sq-AL" sz="3200" dirty="0"/>
          </a:p>
        </p:txBody>
      </p:sp>
      <p:sp>
        <p:nvSpPr>
          <p:cNvPr id="57" name="Content Placeholder 2">
            <a:extLst>
              <a:ext uri="{FF2B5EF4-FFF2-40B4-BE49-F238E27FC236}">
                <a16:creationId xmlns:a16="http://schemas.microsoft.com/office/drawing/2014/main" xmlns="" id="{0779F5CB-F371-4C80-B027-100DEE01D561}"/>
              </a:ext>
            </a:extLst>
          </p:cNvPr>
          <p:cNvSpPr>
            <a:spLocks noGrp="1"/>
          </p:cNvSpPr>
          <p:nvPr>
            <p:ph idx="1"/>
          </p:nvPr>
        </p:nvSpPr>
        <p:spPr>
          <a:xfrm>
            <a:off x="914402" y="1790700"/>
            <a:ext cx="5181598" cy="3924300"/>
          </a:xfrm>
        </p:spPr>
        <p:txBody>
          <a:bodyPr anchor="t">
            <a:normAutofit/>
          </a:bodyPr>
          <a:lstStyle/>
          <a:p>
            <a:pPr marL="0" marR="895985" indent="0" algn="r">
              <a:spcBef>
                <a:spcPts val="0"/>
              </a:spcBef>
              <a:spcAft>
                <a:spcPts val="0"/>
              </a:spcAft>
              <a:buNone/>
            </a:pPr>
            <a:endParaRPr lang="en-US" sz="1100" dirty="0">
              <a:effectLst/>
              <a:latin typeface="Gill Sans MT" panose="020B0502020104020203" pitchFamily="34" charset="0"/>
              <a:ea typeface="Gill Sans MT" panose="020B0502020104020203" pitchFamily="34" charset="0"/>
              <a:cs typeface="Gill Sans MT" panose="020B0502020104020203" pitchFamily="34" charset="0"/>
            </a:endParaRPr>
          </a:p>
          <a:p>
            <a:pPr algn="just"/>
            <a:endParaRPr lang="sq-AL" sz="1800" dirty="0"/>
          </a:p>
        </p:txBody>
      </p:sp>
      <p:pic>
        <p:nvPicPr>
          <p:cNvPr id="24" name="Graphic 23" descr="Checkmark">
            <a:extLst>
              <a:ext uri="{FF2B5EF4-FFF2-40B4-BE49-F238E27FC236}">
                <a16:creationId xmlns:a16="http://schemas.microsoft.com/office/drawing/2014/main" xmlns="" id="{E58AD4E7-B15C-4FEC-B1D7-33738814F4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675120" y="757362"/>
            <a:ext cx="4957638" cy="4957638"/>
          </a:xfrm>
          <a:prstGeom prst="rect">
            <a:avLst/>
          </a:prstGeom>
        </p:spPr>
      </p:pic>
      <p:sp>
        <p:nvSpPr>
          <p:cNvPr id="58" name="Rectangle 57">
            <a:extLst>
              <a:ext uri="{FF2B5EF4-FFF2-40B4-BE49-F238E27FC236}">
                <a16:creationId xmlns:a16="http://schemas.microsoft.com/office/drawing/2014/main" xmlns="" id="{A344AAA5-41F4-4862-97EF-688D31DC75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0">
                <a:schemeClr val="accent1"/>
              </a:gs>
              <a:gs pos="85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69E1A62C-2AAF-4B3E-8CDB-65E2370809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0">
                <a:srgbClr val="000000">
                  <a:alpha val="26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777610111"/>
              </p:ext>
            </p:extLst>
          </p:nvPr>
        </p:nvGraphicFramePr>
        <p:xfrm>
          <a:off x="914402" y="1685678"/>
          <a:ext cx="5009319" cy="4556395"/>
        </p:xfrm>
        <a:graphic>
          <a:graphicData uri="http://schemas.openxmlformats.org/drawingml/2006/table">
            <a:tbl>
              <a:tblPr firstRow="1" firstCol="1" bandRow="1">
                <a:tableStyleId>{5C22544A-7EE6-4342-B048-85BDC9FD1C3A}</a:tableStyleId>
              </a:tblPr>
              <a:tblGrid>
                <a:gridCol w="5009319"/>
              </a:tblGrid>
              <a:tr h="778493">
                <a:tc>
                  <a:txBody>
                    <a:bodyPr/>
                    <a:lstStyle/>
                    <a:p>
                      <a:pPr algn="ctr">
                        <a:lnSpc>
                          <a:spcPct val="107000"/>
                        </a:lnSpc>
                        <a:spcAft>
                          <a:spcPts val="0"/>
                        </a:spcAft>
                      </a:pPr>
                      <a:r>
                        <a:rPr lang="it-IT" sz="2000" dirty="0" smtClean="0">
                          <a:solidFill>
                            <a:schemeClr val="tx1"/>
                          </a:solidFill>
                          <a:effectLst/>
                        </a:rPr>
                        <a:t>3.</a:t>
                      </a:r>
                      <a:r>
                        <a:rPr lang="it-IT" sz="2000" dirty="0">
                          <a:solidFill>
                            <a:schemeClr val="tx1"/>
                          </a:solidFill>
                          <a:effectLst/>
                        </a:rPr>
                        <a:t>  </a:t>
                      </a:r>
                      <a:r>
                        <a:rPr lang="it-IT" sz="1800" b="1" kern="1200" dirty="0" smtClean="0">
                          <a:solidFill>
                            <a:schemeClr val="tx1"/>
                          </a:solidFill>
                          <a:effectLst/>
                          <a:latin typeface="+mn-lt"/>
                          <a:ea typeface="+mn-ea"/>
                          <a:cs typeface="+mn-cs"/>
                        </a:rPr>
                        <a:t>ETIKA DHE ANGAZHIMI NDAJ VLERAVE PROFESIONALE (100 pikë)</a:t>
                      </a:r>
                      <a:endParaRPr lang="en-GB" sz="2000" dirty="0">
                        <a:solidFill>
                          <a:schemeClr val="tx1"/>
                        </a:solidFill>
                        <a:effectLst/>
                      </a:endParaRPr>
                    </a:p>
                    <a:p>
                      <a:pPr algn="l">
                        <a:lnSpc>
                          <a:spcPct val="107000"/>
                        </a:lnSpc>
                        <a:spcAft>
                          <a:spcPts val="0"/>
                        </a:spcAft>
                      </a:pPr>
                      <a:r>
                        <a:rPr lang="it-IT" sz="2000" dirty="0">
                          <a:effectLst/>
                        </a:rPr>
                        <a:t> </a:t>
                      </a:r>
                      <a:endParaRPr lang="en-GB"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610626">
                <a:tc>
                  <a:txBody>
                    <a:bodyPr/>
                    <a:lstStyle/>
                    <a:p>
                      <a:pPr marL="342900" lvl="0" indent="-342900" algn="l">
                        <a:lnSpc>
                          <a:spcPct val="107000"/>
                        </a:lnSpc>
                        <a:spcAft>
                          <a:spcPts val="800"/>
                        </a:spcAft>
                        <a:buFont typeface="+mj-lt"/>
                        <a:buAutoNum type="alphaUcPeriod"/>
                      </a:pPr>
                      <a:r>
                        <a:rPr lang="en-US" sz="1600" b="1" dirty="0" err="1">
                          <a:solidFill>
                            <a:schemeClr val="tx1"/>
                          </a:solidFill>
                          <a:effectLst/>
                          <a:latin typeface="+mn-lt"/>
                          <a:ea typeface="Calibri" panose="020F0502020204030204" pitchFamily="34" charset="0"/>
                          <a:cs typeface="Calibri" panose="020F0502020204030204" pitchFamily="34" charset="0"/>
                        </a:rPr>
                        <a:t>Etika</a:t>
                      </a:r>
                      <a:r>
                        <a:rPr lang="en-US" sz="1600" dirty="0">
                          <a:solidFill>
                            <a:schemeClr val="tx1"/>
                          </a:solidFill>
                          <a:effectLst/>
                          <a:latin typeface="+mn-lt"/>
                          <a:ea typeface="Calibri" panose="020F0502020204030204" pitchFamily="34" charset="0"/>
                          <a:cs typeface="Calibri" panose="020F0502020204030204" pitchFamily="34" charset="0"/>
                        </a:rPr>
                        <a:t> </a:t>
                      </a:r>
                      <a:r>
                        <a:rPr lang="en-US" sz="1600" b="1" dirty="0" err="1">
                          <a:solidFill>
                            <a:schemeClr val="tx1"/>
                          </a:solidFill>
                          <a:effectLst/>
                          <a:latin typeface="+mn-lt"/>
                          <a:ea typeface="Calibri" panose="020F0502020204030204" pitchFamily="34" charset="0"/>
                          <a:cs typeface="Calibri" panose="020F0502020204030204" pitchFamily="34" charset="0"/>
                        </a:rPr>
                        <a:t>në</a:t>
                      </a:r>
                      <a:r>
                        <a:rPr lang="en-US" sz="1600" b="1" dirty="0">
                          <a:solidFill>
                            <a:schemeClr val="tx1"/>
                          </a:solidFill>
                          <a:effectLst/>
                          <a:latin typeface="+mn-lt"/>
                          <a:ea typeface="Calibri" panose="020F0502020204030204" pitchFamily="34" charset="0"/>
                          <a:cs typeface="Calibri" panose="020F0502020204030204" pitchFamily="34" charset="0"/>
                        </a:rPr>
                        <a:t> </a:t>
                      </a:r>
                      <a:r>
                        <a:rPr lang="en-US" sz="1600" b="1" dirty="0" err="1">
                          <a:solidFill>
                            <a:schemeClr val="tx1"/>
                          </a:solidFill>
                          <a:effectLst/>
                          <a:latin typeface="+mn-lt"/>
                          <a:ea typeface="Calibri" panose="020F0502020204030204" pitchFamily="34" charset="0"/>
                          <a:cs typeface="Calibri" panose="020F0502020204030204" pitchFamily="34" charset="0"/>
                        </a:rPr>
                        <a:t>punë</a:t>
                      </a:r>
                      <a:r>
                        <a:rPr lang="en-US" sz="1600" b="1" dirty="0">
                          <a:solidFill>
                            <a:schemeClr val="tx1"/>
                          </a:solidFill>
                          <a:effectLst/>
                          <a:latin typeface="+mn-lt"/>
                          <a:ea typeface="Calibri" panose="020F0502020204030204" pitchFamily="34" charset="0"/>
                          <a:cs typeface="Calibri" panose="020F0502020204030204" pitchFamily="34" charset="0"/>
                        </a:rPr>
                        <a:t> (35 </a:t>
                      </a:r>
                      <a:r>
                        <a:rPr lang="en-US" sz="1600" b="1" dirty="0" err="1">
                          <a:solidFill>
                            <a:schemeClr val="tx1"/>
                          </a:solidFill>
                          <a:effectLst/>
                          <a:latin typeface="+mn-lt"/>
                          <a:ea typeface="Calibri" panose="020F0502020204030204" pitchFamily="34" charset="0"/>
                          <a:cs typeface="Calibri" panose="020F0502020204030204" pitchFamily="34" charset="0"/>
                        </a:rPr>
                        <a:t>pikë</a:t>
                      </a:r>
                      <a:r>
                        <a:rPr lang="en-US" sz="1600" b="1" dirty="0">
                          <a:solidFill>
                            <a:schemeClr val="tx1"/>
                          </a:solidFill>
                          <a:effectLst/>
                          <a:latin typeface="+mn-lt"/>
                          <a:ea typeface="Calibri" panose="020F0502020204030204" pitchFamily="34" charset="0"/>
                          <a:cs typeface="Calibri" panose="020F0502020204030204" pitchFamily="34" charset="0"/>
                        </a:rPr>
                        <a:t>)</a:t>
                      </a:r>
                      <a:endParaRPr lang="en-GB" sz="1600" dirty="0">
                        <a:solidFill>
                          <a:schemeClr val="tx1"/>
                        </a:solidFill>
                        <a:effectLst/>
                        <a:latin typeface="+mn-lt"/>
                        <a:ea typeface="Calibri" panose="020F0502020204030204" pitchFamily="34" charset="0"/>
                        <a:cs typeface="Arial" panose="020B0604020202020204" pitchFamily="34" charset="0"/>
                      </a:endParaRPr>
                    </a:p>
                    <a:p>
                      <a:pPr marL="255905" algn="l">
                        <a:lnSpc>
                          <a:spcPct val="107000"/>
                        </a:lnSpc>
                        <a:spcAft>
                          <a:spcPts val="600"/>
                        </a:spcAft>
                      </a:pPr>
                      <a:r>
                        <a:rPr lang="en-US" sz="1600" dirty="0">
                          <a:solidFill>
                            <a:schemeClr val="tx1"/>
                          </a:solidFill>
                          <a:effectLst/>
                          <a:latin typeface="+mn-lt"/>
                          <a:ea typeface="Calibri" panose="020F0502020204030204" pitchFamily="34" charset="0"/>
                          <a:cs typeface="Arial" panose="020B0604020202020204" pitchFamily="34" charset="0"/>
                        </a:rPr>
                        <a:t>a.      </a:t>
                      </a:r>
                      <a:r>
                        <a:rPr lang="en-US" sz="1600" dirty="0" err="1">
                          <a:solidFill>
                            <a:schemeClr val="tx1"/>
                          </a:solidFill>
                          <a:effectLst/>
                          <a:latin typeface="+mn-lt"/>
                          <a:ea typeface="Calibri" panose="020F0502020204030204" pitchFamily="34" charset="0"/>
                          <a:cs typeface="Arial" panose="020B0604020202020204" pitchFamily="34" charset="0"/>
                        </a:rPr>
                        <a:t>Angazhimi</a:t>
                      </a:r>
                      <a:r>
                        <a:rPr lang="en-US" sz="1600" dirty="0">
                          <a:solidFill>
                            <a:schemeClr val="tx1"/>
                          </a:solidFill>
                          <a:effectLst/>
                          <a:latin typeface="+mn-lt"/>
                          <a:ea typeface="Calibri" panose="020F0502020204030204" pitchFamily="34" charset="0"/>
                          <a:cs typeface="Arial" panose="020B0604020202020204" pitchFamily="34" charset="0"/>
                        </a:rPr>
                        <a:t> </a:t>
                      </a:r>
                      <a:r>
                        <a:rPr lang="en-US" sz="1600" dirty="0" err="1">
                          <a:solidFill>
                            <a:schemeClr val="tx1"/>
                          </a:solidFill>
                          <a:effectLst/>
                          <a:latin typeface="+mn-lt"/>
                          <a:ea typeface="Calibri" panose="020F0502020204030204" pitchFamily="34" charset="0"/>
                          <a:cs typeface="Arial" panose="020B0604020202020204" pitchFamily="34" charset="0"/>
                        </a:rPr>
                        <a:t>dhe</a:t>
                      </a:r>
                      <a:r>
                        <a:rPr lang="en-US" sz="1600" dirty="0">
                          <a:solidFill>
                            <a:schemeClr val="tx1"/>
                          </a:solidFill>
                          <a:effectLst/>
                          <a:latin typeface="+mn-lt"/>
                          <a:ea typeface="Calibri" panose="020F0502020204030204" pitchFamily="34" charset="0"/>
                          <a:cs typeface="Arial" panose="020B0604020202020204" pitchFamily="34" charset="0"/>
                        </a:rPr>
                        <a:t> </a:t>
                      </a:r>
                      <a:r>
                        <a:rPr lang="en-US" sz="1600" dirty="0" err="1">
                          <a:solidFill>
                            <a:schemeClr val="tx1"/>
                          </a:solidFill>
                          <a:effectLst/>
                          <a:latin typeface="+mn-lt"/>
                          <a:ea typeface="Calibri" panose="020F0502020204030204" pitchFamily="34" charset="0"/>
                          <a:cs typeface="Arial" panose="020B0604020202020204" pitchFamily="34" charset="0"/>
                        </a:rPr>
                        <a:t>përgjegjshmëria</a:t>
                      </a:r>
                      <a:r>
                        <a:rPr lang="en-US" sz="1600" dirty="0">
                          <a:solidFill>
                            <a:schemeClr val="tx1"/>
                          </a:solidFill>
                          <a:effectLst/>
                          <a:latin typeface="+mn-lt"/>
                          <a:ea typeface="Calibri" panose="020F0502020204030204" pitchFamily="34" charset="0"/>
                          <a:cs typeface="Arial" panose="020B0604020202020204" pitchFamily="34" charset="0"/>
                        </a:rPr>
                        <a:t> </a:t>
                      </a:r>
                      <a:r>
                        <a:rPr lang="en-US" sz="1600" dirty="0" err="1">
                          <a:solidFill>
                            <a:schemeClr val="tx1"/>
                          </a:solidFill>
                          <a:effectLst/>
                          <a:latin typeface="+mn-lt"/>
                          <a:ea typeface="Calibri" panose="020F0502020204030204" pitchFamily="34" charset="0"/>
                          <a:cs typeface="Arial" panose="020B0604020202020204" pitchFamily="34" charset="0"/>
                        </a:rPr>
                        <a:t>në</a:t>
                      </a:r>
                      <a:r>
                        <a:rPr lang="en-US" sz="1600" dirty="0">
                          <a:solidFill>
                            <a:schemeClr val="tx1"/>
                          </a:solidFill>
                          <a:effectLst/>
                          <a:latin typeface="+mn-lt"/>
                          <a:ea typeface="Calibri" panose="020F0502020204030204" pitchFamily="34" charset="0"/>
                          <a:cs typeface="Arial" panose="020B0604020202020204" pitchFamily="34" charset="0"/>
                        </a:rPr>
                        <a:t> </a:t>
                      </a:r>
                      <a:r>
                        <a:rPr lang="en-US" sz="1600" dirty="0" err="1">
                          <a:solidFill>
                            <a:schemeClr val="tx1"/>
                          </a:solidFill>
                          <a:effectLst/>
                          <a:latin typeface="+mn-lt"/>
                          <a:ea typeface="Calibri" panose="020F0502020204030204" pitchFamily="34" charset="0"/>
                          <a:cs typeface="Arial" panose="020B0604020202020204" pitchFamily="34" charset="0"/>
                        </a:rPr>
                        <a:t>funksion</a:t>
                      </a:r>
                      <a:r>
                        <a:rPr lang="en-US" sz="1600" dirty="0">
                          <a:solidFill>
                            <a:schemeClr val="tx1"/>
                          </a:solidFill>
                          <a:effectLst/>
                          <a:latin typeface="+mn-lt"/>
                          <a:ea typeface="Calibri" panose="020F0502020204030204" pitchFamily="34" charset="0"/>
                          <a:cs typeface="Arial" panose="020B0604020202020204" pitchFamily="34" charset="0"/>
                        </a:rPr>
                        <a:t> </a:t>
                      </a:r>
                      <a:endParaRPr lang="en-GB" sz="1600" dirty="0">
                        <a:solidFill>
                          <a:schemeClr val="tx1"/>
                        </a:solidFill>
                        <a:effectLst/>
                        <a:latin typeface="+mn-lt"/>
                        <a:ea typeface="Calibri" panose="020F0502020204030204" pitchFamily="34" charset="0"/>
                        <a:cs typeface="Arial" panose="020B0604020202020204" pitchFamily="34" charset="0"/>
                      </a:endParaRPr>
                    </a:p>
                    <a:p>
                      <a:pPr marL="342900" lvl="0" indent="-342900" algn="l">
                        <a:lnSpc>
                          <a:spcPct val="107000"/>
                        </a:lnSpc>
                        <a:spcAft>
                          <a:spcPts val="800"/>
                        </a:spcAft>
                        <a:buFont typeface="+mj-lt"/>
                        <a:buAutoNum type="alphaUcPeriod"/>
                      </a:pPr>
                      <a:r>
                        <a:rPr lang="en-US" sz="1600" b="1" dirty="0" err="1">
                          <a:solidFill>
                            <a:schemeClr val="tx1"/>
                          </a:solidFill>
                          <a:effectLst/>
                          <a:latin typeface="+mn-lt"/>
                          <a:ea typeface="Calibri" panose="020F0502020204030204" pitchFamily="34" charset="0"/>
                          <a:cs typeface="Arial" panose="020B0604020202020204" pitchFamily="34" charset="0"/>
                        </a:rPr>
                        <a:t>Integriteti</a:t>
                      </a:r>
                      <a:r>
                        <a:rPr lang="it-IT" sz="1600" b="1" dirty="0">
                          <a:solidFill>
                            <a:schemeClr val="tx1"/>
                          </a:solidFill>
                          <a:effectLst/>
                          <a:latin typeface="+mn-lt"/>
                          <a:ea typeface="Calibri" panose="020F0502020204030204" pitchFamily="34" charset="0"/>
                          <a:cs typeface="Arial" panose="020B0604020202020204" pitchFamily="34" charset="0"/>
                        </a:rPr>
                        <a:t> (</a:t>
                      </a:r>
                      <a:r>
                        <a:rPr lang="en-US" sz="1600" b="1" dirty="0">
                          <a:solidFill>
                            <a:schemeClr val="tx1"/>
                          </a:solidFill>
                          <a:effectLst/>
                          <a:latin typeface="+mn-lt"/>
                          <a:ea typeface="Calibri" panose="020F0502020204030204" pitchFamily="34" charset="0"/>
                          <a:cs typeface="Calibri" panose="020F0502020204030204" pitchFamily="34" charset="0"/>
                        </a:rPr>
                        <a:t>40 </a:t>
                      </a:r>
                      <a:r>
                        <a:rPr lang="en-US" sz="1600" b="1" dirty="0" err="1">
                          <a:solidFill>
                            <a:schemeClr val="tx1"/>
                          </a:solidFill>
                          <a:effectLst/>
                          <a:latin typeface="+mn-lt"/>
                          <a:ea typeface="Calibri" panose="020F0502020204030204" pitchFamily="34" charset="0"/>
                          <a:cs typeface="Calibri" panose="020F0502020204030204" pitchFamily="34" charset="0"/>
                        </a:rPr>
                        <a:t>pikë</a:t>
                      </a:r>
                      <a:r>
                        <a:rPr lang="en-US" sz="1600" b="1" dirty="0">
                          <a:solidFill>
                            <a:schemeClr val="tx1"/>
                          </a:solidFill>
                          <a:effectLst/>
                          <a:latin typeface="+mn-lt"/>
                          <a:ea typeface="Calibri" panose="020F0502020204030204" pitchFamily="34" charset="0"/>
                          <a:cs typeface="Calibri" panose="020F0502020204030204" pitchFamily="34" charset="0"/>
                        </a:rPr>
                        <a:t>)</a:t>
                      </a:r>
                      <a:endParaRPr lang="en-GB" sz="1600" dirty="0">
                        <a:solidFill>
                          <a:schemeClr val="tx1"/>
                        </a:solidFill>
                        <a:effectLst/>
                        <a:latin typeface="+mn-lt"/>
                        <a:ea typeface="Calibri" panose="020F0502020204030204" pitchFamily="34" charset="0"/>
                        <a:cs typeface="Arial" panose="020B0604020202020204" pitchFamily="34" charset="0"/>
                      </a:endParaRPr>
                    </a:p>
                    <a:p>
                      <a:pPr marL="255905" algn="l">
                        <a:lnSpc>
                          <a:spcPct val="107000"/>
                        </a:lnSpc>
                        <a:spcAft>
                          <a:spcPts val="600"/>
                        </a:spcAft>
                      </a:pPr>
                      <a:r>
                        <a:rPr lang="it-IT" sz="1600" dirty="0">
                          <a:solidFill>
                            <a:schemeClr val="tx1"/>
                          </a:solidFill>
                          <a:effectLst/>
                          <a:latin typeface="+mn-lt"/>
                          <a:ea typeface="Calibri" panose="020F0502020204030204" pitchFamily="34" charset="0"/>
                          <a:cs typeface="Arial" panose="020B0604020202020204" pitchFamily="34" charset="0"/>
                        </a:rPr>
                        <a:t>a.      Shmangia e shfaqjes së pahijshme, nderi dhe dinjiteti</a:t>
                      </a:r>
                      <a:endParaRPr lang="en-GB" sz="1600" dirty="0">
                        <a:solidFill>
                          <a:schemeClr val="tx1"/>
                        </a:solidFill>
                        <a:effectLst/>
                        <a:latin typeface="+mn-lt"/>
                        <a:ea typeface="Calibri" panose="020F0502020204030204" pitchFamily="34" charset="0"/>
                        <a:cs typeface="Arial" panose="020B0604020202020204" pitchFamily="34" charset="0"/>
                      </a:endParaRPr>
                    </a:p>
                    <a:p>
                      <a:pPr marL="342900" lvl="0" indent="-342900" algn="l">
                        <a:lnSpc>
                          <a:spcPct val="107000"/>
                        </a:lnSpc>
                        <a:spcAft>
                          <a:spcPts val="800"/>
                        </a:spcAft>
                        <a:buFont typeface="+mj-lt"/>
                        <a:buAutoNum type="alphaUcPeriod"/>
                      </a:pPr>
                      <a:r>
                        <a:rPr lang="en-US" sz="1600" b="1" dirty="0" err="1">
                          <a:solidFill>
                            <a:schemeClr val="tx1"/>
                          </a:solidFill>
                          <a:effectLst/>
                          <a:latin typeface="+mn-lt"/>
                          <a:ea typeface="Calibri" panose="020F0502020204030204" pitchFamily="34" charset="0"/>
                          <a:cs typeface="Arial" panose="020B0604020202020204" pitchFamily="34" charset="0"/>
                        </a:rPr>
                        <a:t>Paanësia</a:t>
                      </a:r>
                      <a:r>
                        <a:rPr lang="it-IT" sz="1600" b="1" dirty="0">
                          <a:solidFill>
                            <a:schemeClr val="tx1"/>
                          </a:solidFill>
                          <a:effectLst/>
                          <a:latin typeface="+mn-lt"/>
                          <a:ea typeface="Calibri" panose="020F0502020204030204" pitchFamily="34" charset="0"/>
                          <a:cs typeface="Arial" panose="020B0604020202020204" pitchFamily="34" charset="0"/>
                        </a:rPr>
                        <a:t> (</a:t>
                      </a:r>
                      <a:r>
                        <a:rPr lang="en-US" sz="1600" b="1" dirty="0">
                          <a:solidFill>
                            <a:schemeClr val="tx1"/>
                          </a:solidFill>
                          <a:effectLst/>
                          <a:latin typeface="+mn-lt"/>
                          <a:ea typeface="Calibri" panose="020F0502020204030204" pitchFamily="34" charset="0"/>
                          <a:cs typeface="Calibri" panose="020F0502020204030204" pitchFamily="34" charset="0"/>
                        </a:rPr>
                        <a:t>25 </a:t>
                      </a:r>
                      <a:r>
                        <a:rPr lang="en-US" sz="1600" b="1" dirty="0" err="1">
                          <a:solidFill>
                            <a:schemeClr val="tx1"/>
                          </a:solidFill>
                          <a:effectLst/>
                          <a:latin typeface="+mn-lt"/>
                          <a:ea typeface="Calibri" panose="020F0502020204030204" pitchFamily="34" charset="0"/>
                          <a:cs typeface="Calibri" panose="020F0502020204030204" pitchFamily="34" charset="0"/>
                        </a:rPr>
                        <a:t>pikë</a:t>
                      </a:r>
                      <a:r>
                        <a:rPr lang="en-US" sz="1600" b="1" dirty="0">
                          <a:solidFill>
                            <a:schemeClr val="tx1"/>
                          </a:solidFill>
                          <a:effectLst/>
                          <a:latin typeface="+mn-lt"/>
                          <a:ea typeface="Calibri" panose="020F0502020204030204" pitchFamily="34" charset="0"/>
                          <a:cs typeface="Calibri" panose="020F0502020204030204" pitchFamily="34" charset="0"/>
                        </a:rPr>
                        <a:t>)</a:t>
                      </a:r>
                      <a:endParaRPr lang="en-GB" sz="1600" dirty="0">
                        <a:solidFill>
                          <a:schemeClr val="tx1"/>
                        </a:solidFill>
                        <a:effectLst/>
                        <a:latin typeface="+mn-lt"/>
                        <a:ea typeface="Calibri" panose="020F0502020204030204" pitchFamily="34" charset="0"/>
                        <a:cs typeface="Arial" panose="020B0604020202020204" pitchFamily="34" charset="0"/>
                      </a:endParaRPr>
                    </a:p>
                    <a:p>
                      <a:pPr marL="253365" algn="l">
                        <a:lnSpc>
                          <a:spcPct val="107000"/>
                        </a:lnSpc>
                        <a:spcAft>
                          <a:spcPts val="800"/>
                        </a:spcAft>
                      </a:pPr>
                      <a:r>
                        <a:rPr lang="it-IT" sz="1600" dirty="0">
                          <a:solidFill>
                            <a:schemeClr val="tx1"/>
                          </a:solidFill>
                          <a:effectLst/>
                          <a:latin typeface="+mn-lt"/>
                          <a:ea typeface="Calibri" panose="020F0502020204030204" pitchFamily="34" charset="0"/>
                          <a:cs typeface="Arial" panose="020B0604020202020204" pitchFamily="34" charset="0"/>
                        </a:rPr>
                        <a:t>a.  </a:t>
                      </a:r>
                      <a:r>
                        <a:rPr lang="it-IT" sz="1600" b="1" dirty="0">
                          <a:solidFill>
                            <a:schemeClr val="tx1"/>
                          </a:solidFill>
                          <a:effectLst/>
                          <a:latin typeface="+mn-lt"/>
                          <a:ea typeface="Calibri" panose="020F0502020204030204" pitchFamily="34" charset="0"/>
                          <a:cs typeface="Arial" panose="020B0604020202020204" pitchFamily="34" charset="0"/>
                        </a:rPr>
                        <a:t>    </a:t>
                      </a:r>
                      <a:r>
                        <a:rPr lang="it-IT" sz="1600" dirty="0">
                          <a:solidFill>
                            <a:schemeClr val="tx1"/>
                          </a:solidFill>
                          <a:effectLst/>
                          <a:latin typeface="+mn-lt"/>
                          <a:ea typeface="Calibri" panose="020F0502020204030204" pitchFamily="34" charset="0"/>
                          <a:cs typeface="Arial" panose="020B0604020202020204" pitchFamily="34" charset="0"/>
                        </a:rPr>
                        <a:t>Përdorimi ose jo i gjuhës diskriminuese (10 pikë)</a:t>
                      </a:r>
                      <a:endParaRPr lang="en-GB" sz="1600" dirty="0">
                        <a:solidFill>
                          <a:schemeClr val="tx1"/>
                        </a:solidFill>
                        <a:effectLst/>
                        <a:latin typeface="+mn-lt"/>
                        <a:ea typeface="Calibri" panose="020F0502020204030204" pitchFamily="34" charset="0"/>
                        <a:cs typeface="Arial" panose="020B0604020202020204" pitchFamily="34" charset="0"/>
                      </a:endParaRPr>
                    </a:p>
                    <a:p>
                      <a:pPr marL="539115" indent="-285750" algn="l">
                        <a:lnSpc>
                          <a:spcPct val="107000"/>
                        </a:lnSpc>
                        <a:spcAft>
                          <a:spcPts val="800"/>
                        </a:spcAft>
                      </a:pPr>
                      <a:r>
                        <a:rPr lang="it-IT" sz="1600" dirty="0">
                          <a:solidFill>
                            <a:schemeClr val="tx1"/>
                          </a:solidFill>
                          <a:effectLst/>
                          <a:latin typeface="+mn-lt"/>
                          <a:ea typeface="Calibri" panose="020F0502020204030204" pitchFamily="34" charset="0"/>
                          <a:cs typeface="Arial" panose="020B0604020202020204" pitchFamily="34" charset="0"/>
                        </a:rPr>
                        <a:t>b.      Numri tejet i lartë i kërkesave të pranuara të palëve për përjashtimin e gjyqtarit (15 pikë)</a:t>
                      </a:r>
                      <a:endParaRPr lang="en-GB" sz="1600" dirty="0">
                        <a:solidFill>
                          <a:schemeClr val="tx1"/>
                        </a:solidFill>
                        <a:effectLst/>
                        <a:latin typeface="+mn-lt"/>
                        <a:ea typeface="Calibri" panose="020F0502020204030204" pitchFamily="34" charset="0"/>
                        <a:cs typeface="Arial" panose="020B0604020202020204" pitchFamily="34" charset="0"/>
                      </a:endParaRPr>
                    </a:p>
                  </a:txBody>
                  <a:tcPr marL="114300" marR="114300" marT="0" marB="0"/>
                </a:tc>
              </a:tr>
            </a:tbl>
          </a:graphicData>
        </a:graphic>
      </p:graphicFrame>
    </p:spTree>
    <p:extLst>
      <p:ext uri="{BB962C8B-B14F-4D97-AF65-F5344CB8AC3E}">
        <p14:creationId xmlns:p14="http://schemas.microsoft.com/office/powerpoint/2010/main" val="144015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xmlns="" id="{2596F992-698C-48C0-9D89-70DA4CE927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FD7FB8C-BD66-44CB-B4ED-D5C695B1702B}"/>
              </a:ext>
            </a:extLst>
          </p:cNvPr>
          <p:cNvSpPr>
            <a:spLocks noGrp="1"/>
          </p:cNvSpPr>
          <p:nvPr>
            <p:ph type="title"/>
          </p:nvPr>
        </p:nvSpPr>
        <p:spPr/>
        <p:txBody>
          <a:bodyPr>
            <a:normAutofit fontScale="90000"/>
          </a:bodyPr>
          <a:lstStyle/>
          <a:p>
            <a:pPr lvl="0"/>
            <a:r>
              <a:rPr lang="en-US" smtClean="0"/>
              <a:t/>
            </a:r>
            <a:br>
              <a:rPr lang="en-US" smtClean="0"/>
            </a:br>
            <a:r>
              <a:rPr lang="en-US" smtClean="0"/>
              <a:t/>
            </a:r>
            <a:br>
              <a:rPr lang="en-US" smtClean="0"/>
            </a:br>
            <a:r>
              <a:rPr lang="sq-AL" smtClean="0"/>
              <a:t>Kriter</a:t>
            </a:r>
            <a:r>
              <a:rPr lang="en-GB" smtClean="0"/>
              <a:t>i IV</a:t>
            </a:r>
            <a:r>
              <a:rPr lang="sq-AL" noProof="0" smtClean="0"/>
              <a:t/>
            </a:r>
            <a:br>
              <a:rPr lang="sq-AL" noProof="0" smtClean="0"/>
            </a:br>
            <a:endParaRPr lang="sq-AL" dirty="0"/>
          </a:p>
        </p:txBody>
      </p:sp>
      <p:sp>
        <p:nvSpPr>
          <p:cNvPr id="57" name="Content Placeholder 2">
            <a:extLst>
              <a:ext uri="{FF2B5EF4-FFF2-40B4-BE49-F238E27FC236}">
                <a16:creationId xmlns:a16="http://schemas.microsoft.com/office/drawing/2014/main" xmlns="" id="{0779F5CB-F371-4C80-B027-100DEE01D561}"/>
              </a:ext>
            </a:extLst>
          </p:cNvPr>
          <p:cNvSpPr>
            <a:spLocks noGrp="1"/>
          </p:cNvSpPr>
          <p:nvPr>
            <p:ph idx="1"/>
          </p:nvPr>
        </p:nvSpPr>
        <p:spPr/>
        <p:txBody>
          <a:bodyPr/>
          <a:lstStyle/>
          <a:p>
            <a:endParaRPr lang="en-US" smtClean="0"/>
          </a:p>
          <a:p>
            <a:endParaRPr lang="sq-AL" dirty="0"/>
          </a:p>
        </p:txBody>
      </p:sp>
      <p:pic>
        <p:nvPicPr>
          <p:cNvPr id="24" name="Graphic 23" descr="Checkmark">
            <a:extLst>
              <a:ext uri="{FF2B5EF4-FFF2-40B4-BE49-F238E27FC236}">
                <a16:creationId xmlns:a16="http://schemas.microsoft.com/office/drawing/2014/main" xmlns="" id="{E58AD4E7-B15C-4FEC-B1D7-33738814F4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675120" y="757362"/>
            <a:ext cx="4957638" cy="4957638"/>
          </a:xfrm>
          <a:prstGeom prst="rect">
            <a:avLst/>
          </a:prstGeom>
        </p:spPr>
      </p:pic>
      <p:sp>
        <p:nvSpPr>
          <p:cNvPr id="58" name="Rectangle 57">
            <a:extLst>
              <a:ext uri="{FF2B5EF4-FFF2-40B4-BE49-F238E27FC236}">
                <a16:creationId xmlns:a16="http://schemas.microsoft.com/office/drawing/2014/main" xmlns="" id="{A344AAA5-41F4-4862-97EF-688D31DC75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0">
                <a:schemeClr val="accent1"/>
              </a:gs>
              <a:gs pos="85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69E1A62C-2AAF-4B3E-8CDB-65E2370809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0">
                <a:srgbClr val="000000">
                  <a:alpha val="26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054218532"/>
              </p:ext>
            </p:extLst>
          </p:nvPr>
        </p:nvGraphicFramePr>
        <p:xfrm>
          <a:off x="914402" y="1685679"/>
          <a:ext cx="5009319" cy="4614960"/>
        </p:xfrm>
        <a:graphic>
          <a:graphicData uri="http://schemas.openxmlformats.org/drawingml/2006/table">
            <a:tbl>
              <a:tblPr firstRow="1" firstCol="1" bandRow="1">
                <a:tableStyleId>{5C22544A-7EE6-4342-B048-85BDC9FD1C3A}</a:tableStyleId>
              </a:tblPr>
              <a:tblGrid>
                <a:gridCol w="5009319"/>
              </a:tblGrid>
              <a:tr h="608477">
                <a:tc>
                  <a:txBody>
                    <a:bodyPr/>
                    <a:lstStyle/>
                    <a:p>
                      <a:pPr algn="ctr">
                        <a:lnSpc>
                          <a:spcPct val="107000"/>
                        </a:lnSpc>
                        <a:spcAft>
                          <a:spcPts val="0"/>
                        </a:spcAft>
                      </a:pPr>
                      <a:r>
                        <a:rPr lang="it-IT" sz="2000" dirty="0" smtClean="0">
                          <a:solidFill>
                            <a:schemeClr val="tx1"/>
                          </a:solidFill>
                          <a:effectLst/>
                        </a:rPr>
                        <a:t>4.</a:t>
                      </a:r>
                      <a:r>
                        <a:rPr lang="it-IT" sz="2000" dirty="0">
                          <a:solidFill>
                            <a:schemeClr val="tx1"/>
                          </a:solidFill>
                          <a:effectLst/>
                        </a:rPr>
                        <a:t>  </a:t>
                      </a:r>
                      <a:r>
                        <a:rPr lang="it-IT" sz="1800" b="1" kern="1200" dirty="0" smtClean="0">
                          <a:solidFill>
                            <a:schemeClr val="tx1"/>
                          </a:solidFill>
                          <a:effectLst/>
                          <a:latin typeface="+mn-lt"/>
                          <a:ea typeface="+mn-ea"/>
                          <a:cs typeface="+mn-cs"/>
                        </a:rPr>
                        <a:t>AFTËSITË PERSONALE DHE ANGAZHIMI PROFESIONAL (100 pikë)</a:t>
                      </a:r>
                      <a:endParaRPr lang="en-GB"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995327">
                <a:tc>
                  <a:txBody>
                    <a:bodyPr/>
                    <a:lstStyle/>
                    <a:p>
                      <a:pPr marL="342900" lvl="0" indent="-342900" algn="l">
                        <a:lnSpc>
                          <a:spcPct val="107000"/>
                        </a:lnSpc>
                        <a:spcAft>
                          <a:spcPts val="800"/>
                        </a:spcAft>
                        <a:buFont typeface="+mj-lt"/>
                        <a:buAutoNum type="alphaUcPeriod"/>
                      </a:pPr>
                      <a:endParaRPr lang="en-GB" sz="1600" b="1" dirty="0" smtClean="0">
                        <a:solidFill>
                          <a:schemeClr val="tx1"/>
                        </a:solidFill>
                        <a:effectLst/>
                        <a:latin typeface="+mn-lt"/>
                        <a:ea typeface="Calibri" panose="020F0502020204030204" pitchFamily="34" charset="0"/>
                        <a:cs typeface="Arial" panose="020B0604020202020204" pitchFamily="34" charset="0"/>
                      </a:endParaRPr>
                    </a:p>
                    <a:p>
                      <a:pPr marL="342900" lvl="0" indent="-342900" algn="l">
                        <a:lnSpc>
                          <a:spcPct val="107000"/>
                        </a:lnSpc>
                        <a:spcAft>
                          <a:spcPts val="800"/>
                        </a:spcAft>
                        <a:buFont typeface="+mj-lt"/>
                        <a:buAutoNum type="alphaUcPeriod"/>
                      </a:pPr>
                      <a:endParaRPr lang="en-GB" sz="1600" b="1" dirty="0" smtClean="0">
                        <a:solidFill>
                          <a:schemeClr val="tx1"/>
                        </a:solidFill>
                        <a:effectLst/>
                        <a:latin typeface="+mn-lt"/>
                        <a:ea typeface="Calibri" panose="020F0502020204030204" pitchFamily="34" charset="0"/>
                        <a:cs typeface="Arial" panose="020B0604020202020204" pitchFamily="34" charset="0"/>
                      </a:endParaRPr>
                    </a:p>
                    <a:p>
                      <a:pPr marL="342900" lvl="0" indent="-342900" algn="l">
                        <a:lnSpc>
                          <a:spcPct val="107000"/>
                        </a:lnSpc>
                        <a:spcAft>
                          <a:spcPts val="800"/>
                        </a:spcAft>
                        <a:buFont typeface="+mj-lt"/>
                        <a:buAutoNum type="alphaUcPeriod"/>
                      </a:pPr>
                      <a:r>
                        <a:rPr lang="en-GB" sz="1800" b="1" dirty="0" err="1" smtClean="0">
                          <a:solidFill>
                            <a:schemeClr val="tx1"/>
                          </a:solidFill>
                          <a:effectLst/>
                          <a:latin typeface="+mn-lt"/>
                          <a:ea typeface="Calibri" panose="020F0502020204030204" pitchFamily="34" charset="0"/>
                          <a:cs typeface="Arial" panose="020B0604020202020204" pitchFamily="34" charset="0"/>
                        </a:rPr>
                        <a:t>Aftësitë</a:t>
                      </a:r>
                      <a:r>
                        <a:rPr lang="en-GB" sz="1800" b="1" dirty="0" smtClean="0">
                          <a:solidFill>
                            <a:schemeClr val="tx1"/>
                          </a:solidFill>
                          <a:effectLst/>
                          <a:latin typeface="+mn-lt"/>
                          <a:ea typeface="Calibri" panose="020F0502020204030204" pitchFamily="34" charset="0"/>
                          <a:cs typeface="Arial" panose="020B0604020202020204" pitchFamily="34" charset="0"/>
                        </a:rPr>
                        <a:t> </a:t>
                      </a:r>
                      <a:r>
                        <a:rPr lang="en-GB" sz="1800" b="1" dirty="0">
                          <a:solidFill>
                            <a:schemeClr val="tx1"/>
                          </a:solidFill>
                          <a:effectLst/>
                          <a:latin typeface="+mn-lt"/>
                          <a:ea typeface="Calibri" panose="020F0502020204030204" pitchFamily="34" charset="0"/>
                          <a:cs typeface="Arial" panose="020B0604020202020204" pitchFamily="34" charset="0"/>
                        </a:rPr>
                        <a:t>e </a:t>
                      </a:r>
                      <a:r>
                        <a:rPr lang="en-GB" sz="1800" b="1" dirty="0" err="1">
                          <a:solidFill>
                            <a:schemeClr val="tx1"/>
                          </a:solidFill>
                          <a:effectLst/>
                          <a:latin typeface="+mn-lt"/>
                          <a:ea typeface="Calibri" panose="020F0502020204030204" pitchFamily="34" charset="0"/>
                          <a:cs typeface="Arial" panose="020B0604020202020204" pitchFamily="34" charset="0"/>
                        </a:rPr>
                        <a:t>komunikimit</a:t>
                      </a:r>
                      <a:r>
                        <a:rPr lang="en-GB" sz="1800" b="1" dirty="0">
                          <a:solidFill>
                            <a:schemeClr val="tx1"/>
                          </a:solidFill>
                          <a:effectLst/>
                          <a:latin typeface="+mn-lt"/>
                          <a:ea typeface="Calibri" panose="020F0502020204030204" pitchFamily="34" charset="0"/>
                          <a:cs typeface="Arial" panose="020B0604020202020204" pitchFamily="34" charset="0"/>
                        </a:rPr>
                        <a:t> (40 </a:t>
                      </a:r>
                      <a:r>
                        <a:rPr lang="en-GB" sz="1800" b="1" dirty="0" err="1">
                          <a:solidFill>
                            <a:schemeClr val="tx1"/>
                          </a:solidFill>
                          <a:effectLst/>
                          <a:latin typeface="+mn-lt"/>
                          <a:ea typeface="Calibri" panose="020F0502020204030204" pitchFamily="34" charset="0"/>
                          <a:cs typeface="Arial" panose="020B0604020202020204" pitchFamily="34" charset="0"/>
                        </a:rPr>
                        <a:t>pikë</a:t>
                      </a:r>
                      <a:r>
                        <a:rPr lang="en-GB" sz="1800" b="1" dirty="0" smtClean="0">
                          <a:solidFill>
                            <a:schemeClr val="tx1"/>
                          </a:solidFill>
                          <a:effectLst/>
                          <a:latin typeface="+mn-lt"/>
                          <a:ea typeface="Calibri" panose="020F0502020204030204" pitchFamily="34" charset="0"/>
                          <a:cs typeface="Arial" panose="020B0604020202020204" pitchFamily="34" charset="0"/>
                        </a:rPr>
                        <a:t>)</a:t>
                      </a:r>
                    </a:p>
                    <a:p>
                      <a:pPr marL="0" lvl="0" indent="0" algn="l">
                        <a:lnSpc>
                          <a:spcPct val="107000"/>
                        </a:lnSpc>
                        <a:spcAft>
                          <a:spcPts val="800"/>
                        </a:spcAft>
                        <a:buFont typeface="+mj-lt"/>
                        <a:buNone/>
                      </a:pPr>
                      <a:endParaRPr lang="en-GB" sz="1800" dirty="0">
                        <a:solidFill>
                          <a:schemeClr val="tx1"/>
                        </a:solidFill>
                        <a:effectLst/>
                        <a:latin typeface="+mn-lt"/>
                        <a:ea typeface="Calibri" panose="020F0502020204030204" pitchFamily="34" charset="0"/>
                        <a:cs typeface="Arial" panose="020B0604020202020204" pitchFamily="34" charset="0"/>
                      </a:endParaRPr>
                    </a:p>
                    <a:p>
                      <a:pPr marL="342900" lvl="0" indent="-342900" algn="l">
                        <a:lnSpc>
                          <a:spcPct val="107000"/>
                        </a:lnSpc>
                        <a:spcAft>
                          <a:spcPts val="800"/>
                        </a:spcAft>
                        <a:buFont typeface="+mj-lt"/>
                        <a:buAutoNum type="alphaUcPeriod"/>
                      </a:pPr>
                      <a:r>
                        <a:rPr lang="it-IT" sz="1800" b="1" dirty="0" smtClean="0">
                          <a:solidFill>
                            <a:schemeClr val="tx1"/>
                          </a:solidFill>
                          <a:effectLst/>
                          <a:latin typeface="+mn-lt"/>
                          <a:ea typeface="Calibri" panose="020F0502020204030204" pitchFamily="34" charset="0"/>
                          <a:cs typeface="Arial" panose="020B0604020202020204" pitchFamily="34" charset="0"/>
                        </a:rPr>
                        <a:t>Aftësia </a:t>
                      </a:r>
                      <a:r>
                        <a:rPr lang="it-IT" sz="1800" b="1" dirty="0">
                          <a:solidFill>
                            <a:schemeClr val="tx1"/>
                          </a:solidFill>
                          <a:effectLst/>
                          <a:latin typeface="+mn-lt"/>
                          <a:ea typeface="Calibri" panose="020F0502020204030204" pitchFamily="34" charset="0"/>
                          <a:cs typeface="Arial" panose="020B0604020202020204" pitchFamily="34" charset="0"/>
                        </a:rPr>
                        <a:t>për të bashkëpunuar me kolegët (25 pikë</a:t>
                      </a:r>
                      <a:r>
                        <a:rPr lang="it-IT" sz="1800" b="1" dirty="0" smtClean="0">
                          <a:solidFill>
                            <a:schemeClr val="tx1"/>
                          </a:solidFill>
                          <a:effectLst/>
                          <a:latin typeface="+mn-lt"/>
                          <a:ea typeface="Calibri" panose="020F0502020204030204" pitchFamily="34" charset="0"/>
                          <a:cs typeface="Arial" panose="020B0604020202020204" pitchFamily="34" charset="0"/>
                        </a:rPr>
                        <a:t>)</a:t>
                      </a:r>
                    </a:p>
                    <a:p>
                      <a:pPr marL="0" lvl="0" indent="0" algn="l">
                        <a:lnSpc>
                          <a:spcPct val="107000"/>
                        </a:lnSpc>
                        <a:spcAft>
                          <a:spcPts val="800"/>
                        </a:spcAft>
                        <a:buFont typeface="+mj-lt"/>
                        <a:buNone/>
                      </a:pPr>
                      <a:endParaRPr lang="en-GB" sz="1800" dirty="0">
                        <a:solidFill>
                          <a:schemeClr val="tx1"/>
                        </a:solidFill>
                        <a:effectLst/>
                        <a:latin typeface="+mn-lt"/>
                        <a:ea typeface="Calibri" panose="020F0502020204030204" pitchFamily="34" charset="0"/>
                        <a:cs typeface="Arial" panose="020B0604020202020204" pitchFamily="34" charset="0"/>
                      </a:endParaRPr>
                    </a:p>
                    <a:p>
                      <a:pPr marL="342900" lvl="0" indent="-342900" algn="l">
                        <a:lnSpc>
                          <a:spcPct val="107000"/>
                        </a:lnSpc>
                        <a:spcAft>
                          <a:spcPts val="800"/>
                        </a:spcAft>
                        <a:buFont typeface="+mj-lt"/>
                        <a:buAutoNum type="alphaUcPeriod"/>
                      </a:pPr>
                      <a:r>
                        <a:rPr lang="it-IT" sz="1800" b="1" dirty="0" smtClean="0">
                          <a:solidFill>
                            <a:schemeClr val="tx1"/>
                          </a:solidFill>
                          <a:effectLst/>
                          <a:latin typeface="+mn-lt"/>
                          <a:ea typeface="Calibri" panose="020F0502020204030204" pitchFamily="34" charset="0"/>
                          <a:cs typeface="Arial" panose="020B0604020202020204" pitchFamily="34" charset="0"/>
                        </a:rPr>
                        <a:t>Gatishmëria </a:t>
                      </a:r>
                      <a:r>
                        <a:rPr lang="it-IT" sz="1800" b="1" dirty="0">
                          <a:solidFill>
                            <a:schemeClr val="tx1"/>
                          </a:solidFill>
                          <a:effectLst/>
                          <a:latin typeface="+mn-lt"/>
                          <a:ea typeface="Calibri" panose="020F0502020204030204" pitchFamily="34" charset="0"/>
                          <a:cs typeface="Arial" panose="020B0604020202020204" pitchFamily="34" charset="0"/>
                        </a:rPr>
                        <a:t>për t’u angazhuar në veprimtari të tjera (35 pikë)</a:t>
                      </a:r>
                      <a:endParaRPr lang="en-GB" sz="1800" dirty="0">
                        <a:solidFill>
                          <a:schemeClr val="tx1"/>
                        </a:solidFill>
                        <a:effectLst/>
                        <a:latin typeface="+mn-lt"/>
                        <a:ea typeface="Calibri" panose="020F0502020204030204" pitchFamily="34" charset="0"/>
                        <a:cs typeface="Arial" panose="020B0604020202020204" pitchFamily="34" charset="0"/>
                      </a:endParaRPr>
                    </a:p>
                    <a:p>
                      <a:pPr marL="542925" indent="-285750" algn="l">
                        <a:lnSpc>
                          <a:spcPct val="107000"/>
                        </a:lnSpc>
                        <a:spcAft>
                          <a:spcPts val="800"/>
                        </a:spcAft>
                      </a:pP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114300" marR="114300" marT="0" marB="0"/>
                </a:tc>
              </a:tr>
            </a:tbl>
          </a:graphicData>
        </a:graphic>
      </p:graphicFrame>
    </p:spTree>
    <p:extLst>
      <p:ext uri="{BB962C8B-B14F-4D97-AF65-F5344CB8AC3E}">
        <p14:creationId xmlns:p14="http://schemas.microsoft.com/office/powerpoint/2010/main" val="1252704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xmlns="" id="{2596F992-698C-48C0-9D89-70DA4CE927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FD7FB8C-BD66-44CB-B4ED-D5C695B1702B}"/>
              </a:ext>
            </a:extLst>
          </p:cNvPr>
          <p:cNvSpPr>
            <a:spLocks noGrp="1"/>
          </p:cNvSpPr>
          <p:nvPr>
            <p:ph type="title"/>
          </p:nvPr>
        </p:nvSpPr>
        <p:spPr>
          <a:xfrm>
            <a:off x="934281" y="121961"/>
            <a:ext cx="11156119" cy="1122639"/>
          </a:xfrm>
        </p:spPr>
        <p:txBody>
          <a:bodyPr anchor="b">
            <a:noAutofit/>
          </a:bodyPr>
          <a:lstStyle/>
          <a:p>
            <a:pPr marL="88900" marR="895985" lvl="0" indent="-228600" algn="ctr">
              <a:spcBef>
                <a:spcPts val="0"/>
              </a:spcBef>
              <a:defRPr/>
            </a:pPr>
            <a:r>
              <a:rPr lang="sq-AL" sz="3200" dirty="0" smtClean="0">
                <a:latin typeface="+mn-lt"/>
              </a:rPr>
              <a:t>Parimet kryesore te metodologjisë se pikëzimit</a:t>
            </a:r>
            <a:br>
              <a:rPr lang="sq-AL" sz="3200" dirty="0" smtClean="0">
                <a:latin typeface="+mn-lt"/>
              </a:rPr>
            </a:br>
            <a:r>
              <a:rPr lang="sq-AL" sz="3200" dirty="0" smtClean="0">
                <a:latin typeface="+mn-lt"/>
              </a:rPr>
              <a:t>referuar standardeve ndërkombëtare</a:t>
            </a:r>
            <a:endParaRPr lang="sq-AL" sz="3200" dirty="0">
              <a:latin typeface="+mn-lt"/>
            </a:endParaRPr>
          </a:p>
        </p:txBody>
      </p:sp>
      <p:sp>
        <p:nvSpPr>
          <p:cNvPr id="57" name="Content Placeholder 2">
            <a:extLst>
              <a:ext uri="{FF2B5EF4-FFF2-40B4-BE49-F238E27FC236}">
                <a16:creationId xmlns:a16="http://schemas.microsoft.com/office/drawing/2014/main" xmlns="" id="{0779F5CB-F371-4C80-B027-100DEE01D561}"/>
              </a:ext>
            </a:extLst>
          </p:cNvPr>
          <p:cNvSpPr>
            <a:spLocks noGrp="1"/>
          </p:cNvSpPr>
          <p:nvPr>
            <p:ph idx="1"/>
          </p:nvPr>
        </p:nvSpPr>
        <p:spPr>
          <a:xfrm>
            <a:off x="812800" y="1583267"/>
            <a:ext cx="11099800" cy="4131733"/>
          </a:xfrm>
        </p:spPr>
        <p:txBody>
          <a:bodyPr anchor="t">
            <a:normAutofit/>
          </a:bodyPr>
          <a:lstStyle/>
          <a:p>
            <a:pPr marL="342900" marR="895985" indent="-342900" algn="just">
              <a:spcBef>
                <a:spcPts val="0"/>
              </a:spcBef>
              <a:buAutoNum type="arabicPeriod"/>
            </a:pPr>
            <a:r>
              <a:rPr lang="sq-AL" sz="1600" dirty="0" smtClean="0"/>
              <a:t>Qëllimi </a:t>
            </a:r>
            <a:r>
              <a:rPr lang="sq-AL" sz="1600" dirty="0"/>
              <a:t>i metodologjisë nuk është të shprehurit e rezultateve të vlerësimit me shifra, përqindje apo renditja e gjyqtarëve pa shpjegime të mëtejshme, pasi kjo do të krijonte përshtypje të rremë për objektivitetin dhe sigurinë. Për këtë qëllim, në hartimin e metodologjisë janë mbajtur parasysh kriteret, burimet dhe nivelet e vlerësimit të përcaktuar ne ligj, ndërsa në ndërtimin e sistemit të pikëzimit është mbajtur parasysh pesha specifike e secilit indikator vlerësimi. Metodologjia është ndërtuar bazuar ne parimin e </a:t>
            </a:r>
            <a:r>
              <a:rPr lang="sq-AL" sz="1600" dirty="0" err="1"/>
              <a:t>shmangjes</a:t>
            </a:r>
            <a:r>
              <a:rPr lang="sq-AL" sz="1600" dirty="0"/>
              <a:t> së çështjeve që nuk janë përgjegjësi e gjyqtarit</a:t>
            </a:r>
            <a:r>
              <a:rPr lang="sq-AL" sz="1600" dirty="0" smtClean="0"/>
              <a:t>.</a:t>
            </a:r>
            <a:endParaRPr lang="en-GB" sz="1600" dirty="0" smtClean="0"/>
          </a:p>
          <a:p>
            <a:pPr marL="342900" marR="895985" indent="-342900" algn="just">
              <a:spcBef>
                <a:spcPts val="0"/>
              </a:spcBef>
              <a:buAutoNum type="arabicPeriod"/>
            </a:pPr>
            <a:endParaRPr lang="en-GB" sz="1600" dirty="0"/>
          </a:p>
          <a:p>
            <a:pPr marL="342900" marR="895985" indent="-342900" algn="just">
              <a:spcBef>
                <a:spcPts val="0"/>
              </a:spcBef>
              <a:buAutoNum type="arabicPeriod"/>
            </a:pPr>
            <a:r>
              <a:rPr lang="sq-AL" sz="1600" dirty="0"/>
              <a:t>Në mënyrë të veçantë, për </a:t>
            </a:r>
            <a:r>
              <a:rPr lang="sq-AL" sz="1600" b="1" dirty="0"/>
              <a:t>kriterin e aftësive profesionale të gjyqtarit</a:t>
            </a:r>
            <a:r>
              <a:rPr lang="sq-AL" sz="1600" dirty="0"/>
              <a:t>, vlerësuesi përqendrohet në metodologjinë e përgjithshme të punës së gjyqtarit bazuar në dosjet e përzgjedhura </a:t>
            </a:r>
            <a:r>
              <a:rPr lang="sq-AL" sz="1600" u="sng" dirty="0"/>
              <a:t>dhe nuk vlerëson meritat ligjore të vendimeve individuale</a:t>
            </a:r>
            <a:r>
              <a:rPr lang="sq-AL" sz="1600" dirty="0"/>
              <a:t>, të cilat përcaktohen vetëm në kuadër të një procesi </a:t>
            </a:r>
            <a:r>
              <a:rPr lang="sq-AL" sz="1600" dirty="0" err="1"/>
              <a:t>ankimimi</a:t>
            </a:r>
            <a:r>
              <a:rPr lang="sq-AL" sz="1600" dirty="0"/>
              <a:t>. Vlerësuesi nuk ndërhyn në çështje që lidhen me bindjen e brendshme të gjyqtarit, korrektësinë e interpretimit, apo aspekte te tjera që lidhen me zbatimin e ligjit nga ana e gjyqtarit.  Vlerësuesi nuk shpreh konsiderata për aspekte cilësore te vendimeve gjyqësore, mënyrën e interpretimit të ligjit apo cilësinë dhe korrektësinë e analizës dhe argumentimit logjik. Vlerësohet nëse arsyetimi ndjek një format të qartë organizimi në funksion të orientimit të lexuesit dhe kuptueshmërisë së përmbajtjes së vendimit gjyqësor. Vlerësohet nëse arsyetimi i vendimit tregon zgjidhjet e të gjitha çështjeve procedurale dhe të thelbit/meritore, të së drejtës dhe të faktit, me të cilat është dashur të përballet gjyqtari për të justifikuar vendimin e shprehur në </a:t>
            </a:r>
            <a:r>
              <a:rPr lang="sq-AL" sz="1600" dirty="0" err="1"/>
              <a:t>dispozitiv</a:t>
            </a:r>
            <a:r>
              <a:rPr lang="sq-AL" sz="1600" dirty="0"/>
              <a:t>. </a:t>
            </a:r>
            <a:r>
              <a:rPr lang="sq-AL" sz="1600" dirty="0" err="1"/>
              <a:t>Vleresohet</a:t>
            </a:r>
            <a:r>
              <a:rPr lang="sq-AL" sz="1600" dirty="0"/>
              <a:t> gjithashtu nëse konkluzioni i vërtetuar në </a:t>
            </a:r>
            <a:r>
              <a:rPr lang="sq-AL" sz="1600" dirty="0" err="1"/>
              <a:t>dispozitivin</a:t>
            </a:r>
            <a:r>
              <a:rPr lang="sq-AL" sz="1600" dirty="0"/>
              <a:t> e vendimit është arsyetuar nëpërmjet një procesi logjik, mbi të cilin është arritur tek bindja e formuar.</a:t>
            </a:r>
            <a:endParaRPr lang="en-GB" sz="1600" dirty="0" smtClean="0"/>
          </a:p>
          <a:p>
            <a:pPr marL="0" marR="895985" indent="0" algn="just">
              <a:spcBef>
                <a:spcPts val="0"/>
              </a:spcBef>
              <a:buNone/>
            </a:pPr>
            <a:endParaRPr lang="en-GB" sz="1600" b="1" dirty="0" smtClean="0"/>
          </a:p>
          <a:p>
            <a:pPr marL="342900" marR="895985" indent="-342900" algn="just">
              <a:spcBef>
                <a:spcPts val="0"/>
              </a:spcBef>
              <a:buAutoNum type="arabicPeriod" startAt="2"/>
            </a:pPr>
            <a:endParaRPr lang="en-US" sz="1600" b="1" dirty="0" smtClean="0"/>
          </a:p>
          <a:p>
            <a:pPr marL="0" marR="895985" indent="0" algn="just">
              <a:spcBef>
                <a:spcPts val="0"/>
              </a:spcBef>
              <a:buNone/>
            </a:pPr>
            <a:endParaRPr lang="en-GB" sz="1600" b="1" dirty="0"/>
          </a:p>
          <a:p>
            <a:pPr marL="342900" marR="895985" indent="-342900" algn="just">
              <a:spcBef>
                <a:spcPts val="0"/>
              </a:spcBef>
              <a:buAutoNum type="arabicPeriod"/>
            </a:pPr>
            <a:endParaRPr lang="en-GB" sz="1600" dirty="0" smtClean="0"/>
          </a:p>
          <a:p>
            <a:pPr marL="0" marR="895985" indent="0" algn="just">
              <a:spcBef>
                <a:spcPts val="0"/>
              </a:spcBef>
              <a:spcAft>
                <a:spcPts val="0"/>
              </a:spcAft>
              <a:buNone/>
            </a:pPr>
            <a:endParaRPr lang="en-US" sz="1600" dirty="0">
              <a:effectLst/>
              <a:ea typeface="Gill Sans MT" panose="020B0502020104020203" pitchFamily="34" charset="0"/>
              <a:cs typeface="Gill Sans MT" panose="020B0502020104020203" pitchFamily="34" charset="0"/>
            </a:endParaRPr>
          </a:p>
        </p:txBody>
      </p:sp>
      <p:sp>
        <p:nvSpPr>
          <p:cNvPr id="58" name="Rectangle 57">
            <a:extLst>
              <a:ext uri="{FF2B5EF4-FFF2-40B4-BE49-F238E27FC236}">
                <a16:creationId xmlns:a16="http://schemas.microsoft.com/office/drawing/2014/main" xmlns="" id="{A344AAA5-41F4-4862-97EF-688D31DC75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flipH="1">
            <a:off x="0" y="6400799"/>
            <a:ext cx="12192000" cy="456773"/>
          </a:xfrm>
          <a:prstGeom prst="rect">
            <a:avLst/>
          </a:prstGeom>
          <a:gradFill>
            <a:gsLst>
              <a:gs pos="0">
                <a:schemeClr val="accent1"/>
              </a:gs>
              <a:gs pos="85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69E1A62C-2AAF-4B3E-8CDB-65E2370809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038600" y="6400799"/>
            <a:ext cx="8153398" cy="456772"/>
          </a:xfrm>
          <a:prstGeom prst="rect">
            <a:avLst/>
          </a:prstGeom>
          <a:gradFill>
            <a:gsLst>
              <a:gs pos="0">
                <a:srgbClr val="000000">
                  <a:alpha val="26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0618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TotalTime>
  <Words>1421</Words>
  <Application>Microsoft Office PowerPoint</Application>
  <PresentationFormat>Custom</PresentationFormat>
  <Paragraphs>118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Skema e Vlerësimit  Etik  dhe Profesional të Gjyqtarëve</vt:lpstr>
      <vt:lpstr> Qëllimi i vlerësimit</vt:lpstr>
      <vt:lpstr> Parimet e vlerësimit  </vt:lpstr>
      <vt:lpstr> Burimet e vlerësimit  </vt:lpstr>
      <vt:lpstr>  Kriteret I </vt:lpstr>
      <vt:lpstr>  Kriteri II </vt:lpstr>
      <vt:lpstr>  Kriteri III </vt:lpstr>
      <vt:lpstr>  Kriteri IV </vt:lpstr>
      <vt:lpstr>Parimet kryesore te metodologjisë se pikëzimit referuar standardeve ndërkombëtare</vt:lpstr>
      <vt:lpstr>Vazhdim i parimeve kryesore te metodologjisë se pikëzimit referuar standardeve ndërkombëtare</vt:lpstr>
      <vt:lpstr>Vazhdim i parimeve kryesore te metodologjisë se pikëzimit referuar standardeve ndërkombëtare</vt:lpstr>
      <vt:lpstr>Fazat e procesit te vlerësimit</vt:lpstr>
      <vt:lpstr>Zbatimi i Skemës se Vlerësimit</vt:lpstr>
      <vt:lpstr>Faleminderit për vëmendjen!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Pse ekzistojnë gjykatat? Hyrje në qëllimet e gjykatave dhe rëndësia e tyre</dc:title>
  <dc:creator>Aulona Hazbiu</dc:creator>
  <cp:lastModifiedBy>admin</cp:lastModifiedBy>
  <cp:revision>32</cp:revision>
  <cp:lastPrinted>2023-03-21T11:21:42Z</cp:lastPrinted>
  <dcterms:created xsi:type="dcterms:W3CDTF">2021-09-24T12:41:22Z</dcterms:created>
  <dcterms:modified xsi:type="dcterms:W3CDTF">2023-03-21T11:23:44Z</dcterms:modified>
</cp:coreProperties>
</file>