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80" r:id="rId7"/>
    <p:sldId id="281" r:id="rId8"/>
    <p:sldId id="282" r:id="rId9"/>
    <p:sldId id="285" r:id="rId10"/>
    <p:sldId id="286" r:id="rId11"/>
    <p:sldId id="287" r:id="rId12"/>
    <p:sldId id="283" r:id="rId13"/>
    <p:sldId id="288" r:id="rId14"/>
    <p:sldId id="289" r:id="rId15"/>
    <p:sldId id="284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257" r:id="rId27"/>
    <p:sldId id="258" r:id="rId28"/>
    <p:sldId id="259" r:id="rId29"/>
    <p:sldId id="260" r:id="rId30"/>
    <p:sldId id="262" r:id="rId31"/>
    <p:sldId id="263" r:id="rId32"/>
    <p:sldId id="261" r:id="rId33"/>
    <p:sldId id="264" r:id="rId34"/>
    <p:sldId id="265" r:id="rId35"/>
    <p:sldId id="266" r:id="rId36"/>
    <p:sldId id="267" r:id="rId37"/>
    <p:sldId id="268" r:id="rId38"/>
    <p:sldId id="269" r:id="rId39"/>
    <p:sldId id="270" r:id="rId40"/>
    <p:sldId id="271" r:id="rId41"/>
    <p:sldId id="272" r:id="rId42"/>
    <p:sldId id="273" r:id="rId43"/>
    <p:sldId id="274" r:id="rId44"/>
    <p:sldId id="279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D25D-E105-438D-BF9E-1F5584BF684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024F-5016-4132-A039-9D45FB83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73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D25D-E105-438D-BF9E-1F5584BF684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024F-5016-4132-A039-9D45FB83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1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D25D-E105-438D-BF9E-1F5584BF684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024F-5016-4132-A039-9D45FB83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9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D25D-E105-438D-BF9E-1F5584BF684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024F-5016-4132-A039-9D45FB83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5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D25D-E105-438D-BF9E-1F5584BF684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024F-5016-4132-A039-9D45FB83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91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D25D-E105-438D-BF9E-1F5584BF684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024F-5016-4132-A039-9D45FB83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0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D25D-E105-438D-BF9E-1F5584BF684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024F-5016-4132-A039-9D45FB83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9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D25D-E105-438D-BF9E-1F5584BF684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024F-5016-4132-A039-9D45FB83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60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D25D-E105-438D-BF9E-1F5584BF684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024F-5016-4132-A039-9D45FB83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6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D25D-E105-438D-BF9E-1F5584BF684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024F-5016-4132-A039-9D45FB83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02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D25D-E105-438D-BF9E-1F5584BF684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024F-5016-4132-A039-9D45FB83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8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2D25D-E105-438D-BF9E-1F5584BF684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2024F-5016-4132-A039-9D45FB83A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hudoc.echr.coe.int/eng#{%22appno%22:[%225878/08%22]}" TargetMode="External"/><Relationship Id="rId2" Type="http://schemas.openxmlformats.org/officeDocument/2006/relationships/hyperlink" Target="https://hudoc.echr.coe.int/eng#{%22appno%22:[%2267149/17%22]}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hudoc.echr.coe.int/eng#{%22appno%22:[%2267149/17%22]}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hudoc.echr.coe.int/eng#{%22appno%22:[%2267149/17%22]}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hudoc.echr.coe.int/eng#{%22appno%22:[%2267149/17%22]}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hudoc.echr.coe.int/eng#{%22appno%22:[%2255523/00%22]}" TargetMode="External"/><Relationship Id="rId2" Type="http://schemas.openxmlformats.org/officeDocument/2006/relationships/hyperlink" Target="https://hudoc.echr.coe.int/eng#{%22appno%22:[%2267149/17%22]}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hudoc.echr.coe.int/eng#{%22appno%22:[%2247916/99%22]}" TargetMode="External"/><Relationship Id="rId2" Type="http://schemas.openxmlformats.org/officeDocument/2006/relationships/hyperlink" Target="https://hudoc.echr.coe.int/eng#{%22appno%22:[%2267149/17%22]}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udoc.echr.coe.int/eng#{%22appno%22:[%2246477/99%22]}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hudoc.echr.coe.int/eng#{%22appno%22:[%2231913/96%22]}" TargetMode="External"/><Relationship Id="rId2" Type="http://schemas.openxmlformats.org/officeDocument/2006/relationships/hyperlink" Target="https://hudoc.echr.coe.int/eng#{%22appno%22:[%2267149/17%22]}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udoc.echr.coe.int/eng#{%22appno%22:[%22926/05%22]}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hudoc.echr.coe.int/eng#{%22appno%22:[%2267149/17%22]}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hudoc.echr.coe.int/eng#{%22appno%22:[%2235394/97%22]}" TargetMode="External"/><Relationship Id="rId2" Type="http://schemas.openxmlformats.org/officeDocument/2006/relationships/hyperlink" Target="https://hudoc.echr.coe.int/eng#{%22appno%22:[%2267149/17%22]}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hudoc.echr.coe.int/eng#{%22appno%22:[%2234137/03%22]}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hudoc.echr.coe.int/eng#{%22appno%22:[%2213326/18%22]}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hudoc.echr.coe.int/eng#{%22appno%22:[%221108/02%22]}" TargetMode="External"/><Relationship Id="rId13" Type="http://schemas.openxmlformats.org/officeDocument/2006/relationships/hyperlink" Target="https://hudoc.echr.coe.int/eng#{%22appno%22:[%2260255/00%22]}" TargetMode="External"/><Relationship Id="rId3" Type="http://schemas.openxmlformats.org/officeDocument/2006/relationships/hyperlink" Target="https://hudoc.echr.coe.int/eng#{%22appno%22:[%2246477/99%22]}" TargetMode="External"/><Relationship Id="rId7" Type="http://schemas.openxmlformats.org/officeDocument/2006/relationships/hyperlink" Target="https://hudoc.echr.coe.int/eng#{%22appno%22:[%2247916/99%22]}" TargetMode="External"/><Relationship Id="rId12" Type="http://schemas.openxmlformats.org/officeDocument/2006/relationships/hyperlink" Target="https://hudoc.echr.coe.int/eng#{%22appno%22:[%2223401/04%22]}" TargetMode="External"/><Relationship Id="rId2" Type="http://schemas.openxmlformats.org/officeDocument/2006/relationships/hyperlink" Target="https://hudoc.echr.coe.int/eng#{%22appno%22:[%2234137/03%22]}" TargetMode="External"/><Relationship Id="rId16" Type="http://schemas.openxmlformats.org/officeDocument/2006/relationships/hyperlink" Target="https://hudoc.echr.coe.int/eng#{%22appno%22:[%2271463/01%22]}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doc.echr.coe.int/eng#{%22appno%22:[%2255523/00%22]}" TargetMode="External"/><Relationship Id="rId11" Type="http://schemas.openxmlformats.org/officeDocument/2006/relationships/hyperlink" Target="https://hudoc.echr.coe.int/eng#{%22appno%22:[%2237393/02%22]}" TargetMode="External"/><Relationship Id="rId5" Type="http://schemas.openxmlformats.org/officeDocument/2006/relationships/hyperlink" Target="https://hudoc.echr.coe.int/eng#{%22appno%22:[%2228634/06%22]}" TargetMode="External"/><Relationship Id="rId15" Type="http://schemas.openxmlformats.org/officeDocument/2006/relationships/hyperlink" Target="https://hudoc.echr.coe.int/eng#{%22appno%22:[%2212219/05%22]}" TargetMode="External"/><Relationship Id="rId10" Type="http://schemas.openxmlformats.org/officeDocument/2006/relationships/hyperlink" Target="https://hudoc.echr.coe.int/eng#{%22appno%22:[%2238501/02%22]}" TargetMode="External"/><Relationship Id="rId4" Type="http://schemas.openxmlformats.org/officeDocument/2006/relationships/hyperlink" Target="https://hudoc.echr.coe.int/eng#{%22appno%22:[%2237703/97%22]}" TargetMode="External"/><Relationship Id="rId9" Type="http://schemas.openxmlformats.org/officeDocument/2006/relationships/hyperlink" Target="https://hudoc.echr.coe.int/eng#{%22appno%22:[%2233401/02%22]}" TargetMode="External"/><Relationship Id="rId14" Type="http://schemas.openxmlformats.org/officeDocument/2006/relationships/hyperlink" Target="https://hudoc.echr.coe.int/eng#{%22appno%22:[%2225965/04%22]}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hudoc.echr.coe.int/eng#{%22appno%22:[%2221387/05%22]}" TargetMode="External"/><Relationship Id="rId7" Type="http://schemas.openxmlformats.org/officeDocument/2006/relationships/hyperlink" Target="https://hudoc.echr.coe.int/eng#{%22appno%22:[%2252391/99%22]}" TargetMode="External"/><Relationship Id="rId2" Type="http://schemas.openxmlformats.org/officeDocument/2006/relationships/hyperlink" Target="https://hudoc.echr.coe.int/eng#{%22appno%22:[%2234137/03%22]}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doc.echr.coe.int/eng#{%22appno%22:[%2228883/95%22]}" TargetMode="External"/><Relationship Id="rId5" Type="http://schemas.openxmlformats.org/officeDocument/2006/relationships/hyperlink" Target="https://hudoc.echr.coe.int/eng#{%22appno%22:[%2248939/99%22]}" TargetMode="External"/><Relationship Id="rId4" Type="http://schemas.openxmlformats.org/officeDocument/2006/relationships/hyperlink" Target="https://hudoc.echr.coe.int/eng#{%22appno%22:[%2246423/06%22]}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hudoc.echr.coe.int/eng#{%22appno%22:[%2241488/98%22]}" TargetMode="External"/><Relationship Id="rId2" Type="http://schemas.openxmlformats.org/officeDocument/2006/relationships/hyperlink" Target="https://hudoc.echr.coe.int/eng#{%22appno%22:[%2234137/03%22]}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doc.echr.coe.int/eng#{%22appno%22:[%2272663/01%22]}" TargetMode="External"/><Relationship Id="rId5" Type="http://schemas.openxmlformats.org/officeDocument/2006/relationships/hyperlink" Target="https://hudoc.echr.coe.int/eng#{%22appno%22:[%2240890/04%22]}" TargetMode="External"/><Relationship Id="rId4" Type="http://schemas.openxmlformats.org/officeDocument/2006/relationships/hyperlink" Target="https://hudoc.echr.coe.int/eng#{%22appno%22:[%2227602/95%22]}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hudoc.echr.coe.int/eng#{%22appno%22:[%2234137/03%22]}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hudoc.echr.coe.int/eng#{%22appno%22:[%2213754/02%22]}" TargetMode="External"/><Relationship Id="rId2" Type="http://schemas.openxmlformats.org/officeDocument/2006/relationships/hyperlink" Target="https://hudoc.echr.coe.int/eng#{%22appno%22:[%2234137/03%22]}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udoc.echr.coe.int/eng#{%22appno%22:[%2269869/01%22]}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hudoc.echr.coe.int/eng#{%22appno%22:[%2229522/95%22]}" TargetMode="External"/><Relationship Id="rId2" Type="http://schemas.openxmlformats.org/officeDocument/2006/relationships/hyperlink" Target="https://hudoc.echr.coe.int/eng#{%22appno%22:[%2234137/03%22]}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doc.echr.coe.int/eng#{%22appno%22:[%2227918/02%22]}" TargetMode="External"/><Relationship Id="rId5" Type="http://schemas.openxmlformats.org/officeDocument/2006/relationships/hyperlink" Target="https://hudoc.echr.coe.int/eng#{%22appno%22:[%2230574/96%22]}" TargetMode="External"/><Relationship Id="rId4" Type="http://schemas.openxmlformats.org/officeDocument/2006/relationships/hyperlink" Target="https://hudoc.echr.coe.int/eng#{%22appno%22:[%2230056/96%22]}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hudoc.echr.coe.int/eng#{%22appno%22:[%225527/08%22]}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hudoc.echr.coe.int/eng#{%22appno%22:[%225527/08%22]}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hudoc.echr.coe.int/eng#{%22appno%22:[%225527/08%22]}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hudoc.echr.coe.int/eng#{%22appno%22:[%2224746/94%22]}" TargetMode="External"/><Relationship Id="rId2" Type="http://schemas.openxmlformats.org/officeDocument/2006/relationships/hyperlink" Target="https://hudoc.echr.coe.int/eng#{%22appno%22:[%225527/08%22]}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udoc.echr.coe.int/eng#{%22appno%22:[%2256413/00%22]}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hudoc.echr.coe.int/eng#{%22appno%22:[%2213326/18%22]}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hudoc.echr.coe.int/eng#{%22appno%22:[%225527/08%22]}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hudoc.echr.coe.int/eng#{%22appno%22:[%225527/08%22]}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hudoc.echr.coe.int/eng#{%22appno%22:[%225527/08%22]}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hudoc.echr.coe.int/eng#{%22appno%22:[%225527/08%22]}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hudoc.echr.coe.int/eng#{%22appno%22:[%2233406/04%22]}" TargetMode="External"/><Relationship Id="rId2" Type="http://schemas.openxmlformats.org/officeDocument/2006/relationships/hyperlink" Target="https://hudoc.echr.coe.int/eng#{%22appno%22:[%2228975/04%22]}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hudoc.echr.coe.int/eng#{%22appno%22:[%2233406/04%22]}" TargetMode="External"/><Relationship Id="rId2" Type="http://schemas.openxmlformats.org/officeDocument/2006/relationships/hyperlink" Target="https://hudoc.echr.coe.int/eng#{%22appno%22:[%2228975/04%22]}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hudoc.echr.coe.int/eng#{%22appno%22:[%2233406/04%22]}" TargetMode="External"/><Relationship Id="rId2" Type="http://schemas.openxmlformats.org/officeDocument/2006/relationships/hyperlink" Target="https://hudoc.echr.coe.int/eng#{%22appno%22:[%2228975/04%22]}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hudoc.echr.coe.int/eng#{%22appno%22:[%2233406/04%22]}" TargetMode="External"/><Relationship Id="rId2" Type="http://schemas.openxmlformats.org/officeDocument/2006/relationships/hyperlink" Target="https://hudoc.echr.coe.int/eng#{%22appno%22:[%2228975/04%22]}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udoc.echr.coe.int/eng#{%22appno%22:[%2250385/99%22]}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hudoc.echr.coe.int/eng#{%22appno%22:[%2233406/04%22]}" TargetMode="External"/><Relationship Id="rId2" Type="http://schemas.openxmlformats.org/officeDocument/2006/relationships/hyperlink" Target="https://hudoc.echr.coe.int/eng#{%22appno%22:[%2228975/04%22]}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doc.echr.coe.int/eng#{%22appno%22:[%2245653/99%22]}" TargetMode="External"/><Relationship Id="rId5" Type="http://schemas.openxmlformats.org/officeDocument/2006/relationships/hyperlink" Target="https://hudoc.echr.coe.int/eng#{%22appno%22:[%2243579/98%22]}" TargetMode="External"/><Relationship Id="rId4" Type="http://schemas.openxmlformats.org/officeDocument/2006/relationships/hyperlink" Target="https://hudoc.echr.coe.int/eng#{%22appno%22:[%2243577/98%22]}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hudoc.echr.coe.int/eng#{%22appno%22:[%2233406/04%22]}" TargetMode="External"/><Relationship Id="rId2" Type="http://schemas.openxmlformats.org/officeDocument/2006/relationships/hyperlink" Target="https://hudoc.echr.coe.int/eng#{%22appno%22:[%2228975/04%22]}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udoc.echr.coe.int/eng#{%22appno%22:[%2250196/99%22]}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hudoc.echr.coe.int/eng#{%22appno%22:[%2213326/18%22]}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hudoc.echr.coe.int/eng#{%22appno%22:[%2233406/04%22]}" TargetMode="External"/><Relationship Id="rId2" Type="http://schemas.openxmlformats.org/officeDocument/2006/relationships/hyperlink" Target="https://hudoc.echr.coe.int/eng#{%22appno%22:[%2228975/04%22]}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hudoc.echr.coe.int/eng#{%22appno%22:[%2233406/04%22]}" TargetMode="External"/><Relationship Id="rId2" Type="http://schemas.openxmlformats.org/officeDocument/2006/relationships/hyperlink" Target="https://hudoc.echr.coe.int/eng#{%22appno%22:[%2228975/04%22]}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hudoc.echr.coe.int/eng#{%22appno%22:[%2233406/04%22]}" TargetMode="External"/><Relationship Id="rId2" Type="http://schemas.openxmlformats.org/officeDocument/2006/relationships/hyperlink" Target="https://hudoc.echr.coe.int/eng#{%22appno%22:[%2228975/04%22]}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udoc.echr.coe.int/eng#{%22appno%22:[%2221894/93%22]}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hudoc.echr.coe.int/eng#{%22appno%22:[%2233406/04%22]}" TargetMode="External"/><Relationship Id="rId2" Type="http://schemas.openxmlformats.org/officeDocument/2006/relationships/hyperlink" Target="https://hudoc.echr.coe.int/eng#{%22appno%22:[%2228975/04%22]}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hudoc.echr.coe.int/eng#{%22appno%22:[%2213326/18%22]}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hudoc.echr.coe.int/eng#{%22appno%22:[%2271428/12%22]}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hudoc.echr.coe.int/eng#{%22appno%22:[%2216281/10%22]}" TargetMode="External"/><Relationship Id="rId3" Type="http://schemas.openxmlformats.org/officeDocument/2006/relationships/hyperlink" Target="http://hudoc.echr.coe.int/eng?i=001-57943" TargetMode="External"/><Relationship Id="rId7" Type="http://schemas.openxmlformats.org/officeDocument/2006/relationships/hyperlink" Target="http://hudoc.echr.coe.int/eng?i=002-568" TargetMode="External"/><Relationship Id="rId2" Type="http://schemas.openxmlformats.org/officeDocument/2006/relationships/hyperlink" Target="https://hudoc.echr.coe.int/eng#{%22appno%22:[%2271428/12%22]}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doc.echr.coe.int/eng#{%22appno%22:[%2223458/02%22]}" TargetMode="External"/><Relationship Id="rId11" Type="http://schemas.openxmlformats.org/officeDocument/2006/relationships/hyperlink" Target="http://hudoc.echr.coe.int/eng?i=001-142426" TargetMode="External"/><Relationship Id="rId5" Type="http://schemas.openxmlformats.org/officeDocument/2006/relationships/hyperlink" Target="http://hudoc.echr.coe.int/eng?i=002-4066" TargetMode="External"/><Relationship Id="rId10" Type="http://schemas.openxmlformats.org/officeDocument/2006/relationships/hyperlink" Target="http://hudoc.echr.coe.int/eng?i=001-146096" TargetMode="External"/><Relationship Id="rId4" Type="http://schemas.openxmlformats.org/officeDocument/2006/relationships/hyperlink" Target="https://hudoc.echr.coe.int/eng#{%22appno%22:[%2250385/99%22]}" TargetMode="External"/><Relationship Id="rId9" Type="http://schemas.openxmlformats.org/officeDocument/2006/relationships/hyperlink" Target="http://hudoc.echr.coe.int/eng?i=002-7484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hudoc.echr.coe.int/eng#{%22appno%22:[%2267149/17%22]}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hudoc.echr.coe.int/eng#{%22appno%22:[%2267149/17%22]}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GJEDNJ-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shkaqet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përjashtuese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Ylli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Pjetërnikaj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798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77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Aplikimi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67149/17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MAKAROVÁ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Mbretërisë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Bashkuar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12 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qershor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2018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3456"/>
            <a:ext cx="12192000" cy="583454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 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praktika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brendshme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përkatëse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Veprat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mbrojtjet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përkatëse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Angli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Uells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 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paligjshme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rëndë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dënohet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dënim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detyrueshëm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burgim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përjetshëm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 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pavullnetshme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fajtor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pavullnetshme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kundërligjshëm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rrezikshëm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tjetrit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rrezikshmërisë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njerëzit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pashmangshme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pranonin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t'i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nënshtrohen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tjetër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rrezikut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megjithëse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serioz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(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Church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[ 1965] 2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ëLR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1220). 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(c) 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Vetëmbrojtja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Uells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vetëmbrojtja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disponueshme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praktika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vetëmbrojtjen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parashtruan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Armani Da Silva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Mbretërisë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Bashkuar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[GC],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5878/08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§ 148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155, KEDNJ 2016.  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85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511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Aplikimi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67149/17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MAKAROVÁ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Mbretërisë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Bashkuar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12 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qershor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2018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939567"/>
            <a:ext cx="12096925" cy="599812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Statusi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lëshimit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Anglisë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Uellsit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16 . 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përgjithësi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përgjegjësia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parandaluar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shmangur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dëmtimin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pozicion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v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Loëe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[1973] QB 702. 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pandehuri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dënuar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neglizhimin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fëmijës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t'i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shkaktonte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vuajtje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lëndim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panevojshëm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shëndetin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pakujdesia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Megjithatë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anuloi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dënimin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Phillimore J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  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fëmijë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shkaktojë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fëmija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akuzohem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Megjithatë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diçka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pësuar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dëmtim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shëndetit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mendojmë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pakujdesia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pashmangshme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mosveprimi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17 . 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Megjithatë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përgjegjësia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mosveprim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vendoset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ekziston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v Khan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[1998]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LR 830,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pandehurit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pretendohej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furnizuar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vajzë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15-vjeçare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heroinë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mbidozë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vdiq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Ata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dënuan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shkallë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pakujdesia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vendosi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pakujdesia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rrjedh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shkelje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shoqëruar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neglizhencë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rëndë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përgjigjet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mosveprim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marrëdhënie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lindte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877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5050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Aplikimi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67149/17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MAKAROVÁ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Mbretërisë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Bashkuar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qershor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2018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4066"/>
            <a:ext cx="12192000" cy="599393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i="1" dirty="0"/>
              <a:t>3. </a:t>
            </a:r>
            <a:r>
              <a:rPr lang="en-US" i="1" dirty="0" err="1"/>
              <a:t>Sfidimi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një</a:t>
            </a:r>
            <a:r>
              <a:rPr lang="en-US" i="1" dirty="0"/>
              <a:t> </a:t>
            </a:r>
            <a:r>
              <a:rPr lang="en-US" i="1" dirty="0" err="1"/>
              <a:t>vendimi</a:t>
            </a:r>
            <a:r>
              <a:rPr lang="en-US" i="1" dirty="0"/>
              <a:t> </a:t>
            </a:r>
            <a:r>
              <a:rPr lang="en-US" i="1" dirty="0" err="1"/>
              <a:t>të</a:t>
            </a:r>
            <a:r>
              <a:rPr lang="en-US" i="1" dirty="0"/>
              <a:t> </a:t>
            </a:r>
            <a:r>
              <a:rPr lang="en-US" i="1" dirty="0" err="1"/>
              <a:t>pafajshëm</a:t>
            </a:r>
            <a:r>
              <a:rPr lang="en-US" i="1" dirty="0"/>
              <a:t> 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Doktrina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Common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autrefois acquit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Megjithatë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ekzistojnë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përjashtime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doktrina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E para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kuptimit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1996.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paraqitur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75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Drejtësisë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2003)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prokuror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urdhër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shfuqizimin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cilësuar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urdhërojë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rigjykim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bindëse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78)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drejtësisë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jepej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urdhër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79).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19.   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Rishikimi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gjyqësor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duket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juridik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disponueshëm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kundërshtuar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pafajësi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Forbes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Prokurorit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Përgjithshëm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Xhamajkës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[2009] UKPC 13,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Komitetin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Gjyqësor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Këshillit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Privy (JCPC)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fuqi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refuzonte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rishikimit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gjyqësor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paditurit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Vajza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Xhamajka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akuzuari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shpall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pafajshëm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shkallës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rishikimit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gjyqësor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Prokurorit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Përgjithshëm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shfuqizuar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pafajësisë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shpallur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pavlefshëm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KPK-ja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konstatoi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shqyrtimi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gjyqësor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juridik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dispozicion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vërejti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juridiksion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qenësishëm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gjyqtar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eprore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anulojë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tjetri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urdhër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rishikimit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gjyqësor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pafajësisë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gjyqtarin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kryesoi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rigjykimin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akuzuari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258101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998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Aplikimi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67149/17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MAKAROVÁ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Mbretërisë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Bashkuar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12 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qershor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2018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3124"/>
            <a:ext cx="12192000" cy="5884876"/>
          </a:xfrm>
        </p:spPr>
        <p:txBody>
          <a:bodyPr>
            <a:normAutofit fontScale="92500"/>
          </a:bodyPr>
          <a:lstStyle/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ANKESA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z. Makar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përputhje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argumentoi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theksuan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mangësitë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drejtësisë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parashtroi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RS-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përkatës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vetëmbrojtje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lejoi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paligjshme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mbeten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pandëshkuara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përgjegjësi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legjislacionin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mosdhënie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ndihmës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argumentoi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alternativë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vetëmbrojtje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t'i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juristët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përfundimin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RS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vetëmbrojtje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përgjithësi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argumentoi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dështoi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ndërmerrte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hedhur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rrëfimin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ngjarjeve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mungesa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shkelje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13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244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4776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Aplikimi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67149/17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MAKAROVÁ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Mbretërisë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Bashkuar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qershor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2018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5676"/>
            <a:ext cx="12192000" cy="600232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Vlerësimi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Gjykatës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shterimi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mjeteve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juridike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vendase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pretendonte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arriti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z.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bindëse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RS,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aktual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z.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Komisioni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shqyrtim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gjyqësor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 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penal,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drejtpërdrejt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ndjekjen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RS,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lirua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përfundim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gjyqi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penal.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Megjithëse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teorikisht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rishikim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gjyqësor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juridik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perspektivë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suksesi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ndërmjet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penal,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fjalë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juridike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 § 1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haptazi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pabazuar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poshtë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Shkelja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pretenduar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pretendoi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përgjegjëse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z. Makar; 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nënkuptoi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dhunës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fjalë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dallohet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supozuar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vdekjeprurëse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qoftë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agjentë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private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bashkëpunimin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Angelova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Iliev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Bullgarisë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55523/00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§ 92, 26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imponuan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Osman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Mbretërisë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Bashkuar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tetorit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1998,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1998 - VIII).   </a:t>
            </a:r>
            <a:r>
              <a:rPr lang="en-US" i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745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4776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Aplikimi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67149/17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MAKAROVÁ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Mbretërisë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Bashkuar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qershor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2018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0510"/>
            <a:ext cx="12192000" cy="602749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Mungesa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përgjegjësie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drejtpërdrejtë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shtetërore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z. Makar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përjashton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zbatueshmërinë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ndërmarrë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juridiksionit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§ 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imponon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vendosur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mbështetur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makineritë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parandalimin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shtypjen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ndëshkimin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shkeljeve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dispozitave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Osman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§ 115). 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fjalë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nënkuptuar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zyrtar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lëndimeve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identifikimin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përgjegjësve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ndëshkimit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Menson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Mbretërisë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Bashkuar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47916/99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faqe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13, GJEDNJ 2003 ‑ V).     </a:t>
            </a:r>
          </a:p>
          <a:p>
            <a:pPr algn="just"/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Armani Da Silva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§ 233).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rrjedh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 § 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garanton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absolut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ndjekjet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dënim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vërtetë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dënim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aty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§ 238).   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Çfarë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plotësojë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Audrey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Edëards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Mbretërisë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Bashkuar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46477/99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§ 69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73).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parasysh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tërësi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kufizohet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shqyrtimin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çfarë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vendase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paraqitën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shqyrtimin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kujdesshëm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§ 1 (shih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Armani Da Silva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§ 257). </a:t>
            </a:r>
          </a:p>
        </p:txBody>
      </p:sp>
    </p:spTree>
    <p:extLst>
      <p:ext uri="{BB962C8B-B14F-4D97-AF65-F5344CB8AC3E}">
        <p14:creationId xmlns:p14="http://schemas.microsoft.com/office/powerpoint/2010/main" val="492168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5444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Aplikimi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67149/17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MAKAROVÁ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Mbretërisë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Bashkuar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12 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qershor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2018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23456"/>
            <a:ext cx="12113703" cy="583454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Përderisa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ndërthuret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udhëzime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gjenden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praktikën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gjyqësore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§ 1.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kujton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juristët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japin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Sariç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Danimarkës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31913/96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shkurt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1999).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Megjithatë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plotësohen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akuzuari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vërtetë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gjendje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kuptojnë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dhënë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arbitraritetit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Taxquet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Belgjikës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[GC],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926/05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§ 92, ECHR 2010). 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31. 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përmbushur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procedural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§ 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z. Makar.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parasysh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vendase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menjëherë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 Makar,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dyshuari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Gjyqi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RS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mbajt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duke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lejuar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dallonte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z. Makar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vërtetuan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Duke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mbështetur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udhëzimet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gjyqtarit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gjykues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fajtor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japë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detajuara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vetvete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shkelje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30).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veçoritë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penal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udhëzimet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hollësishme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gjyqtarit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gjykues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dokumenti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rrugë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lejojnë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nxjerrë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përfundimin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masa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mjaftueshme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zbutur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trupi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gjykues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arrinte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30).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721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0599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Aplikimi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67149/17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MAKAROVÁ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Mbretërisë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Bashkuar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qershor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2018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71119"/>
            <a:ext cx="12192000" cy="618688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vetëmbrojtje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Anglisë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Uellsit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papajtueshme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supozimin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kërkesën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R.S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vetëmbrojtje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Ndërkohë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spekulojë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shfajësimin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RS,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kujton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Armani Da Silva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konstatoi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përkatës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vetëmbrojtje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dukshëm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McCann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praktikën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gjyqësore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mëvonshme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paraqitur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argument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bindës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rishikojë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gjetjet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Armani Da Silva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vetëmbrojtjes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gabimisht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fjalë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vendosur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përgjegjësi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mosdhënie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t'i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dhënë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ndihmën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shkelje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përgjithësisht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imponon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përgjegjësi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mosveprim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kufizuara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pandehuri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fajtor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pakujdesia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mosveprim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Megjithatë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precedent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praktikën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gjyqësore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kriminalizuar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lëshimet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093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7939"/>
          </a:xfrm>
        </p:spPr>
        <p:txBody>
          <a:bodyPr>
            <a:normAutofit fontScale="90000"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Aplikimi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67149/17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MAKAROVÁ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Mbretërisë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Bashkuar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qershor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2018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3064"/>
            <a:ext cx="12192000" cy="6144935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fundi,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rikujton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ndjekur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përmbushet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 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parasysh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konsideratat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mësipërme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përfundimin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ankuesve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haptazi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pabazuara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kuptimin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35 § 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refuzohen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përputhje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 § 4.  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aspekte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ankesës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veçanërisht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kundërshtojë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rezultatin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përfundimtar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penal,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shkallës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katërt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funksioni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gabimet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vendase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vërtetë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fajësinë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pafajësinë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akuzuari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Khan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Mbretërisë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Bashkuar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35394/97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§ 34 GJEDNJ 2000 ‑ V).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identifikuara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31),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përfundimin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rezultati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përfundimtar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haptazi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72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8273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Aplikimi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34137/03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  </a:t>
            </a:r>
            <a:r>
              <a:rPr lang="en-US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GEORGIEVkundër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Bullgarisë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11 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janar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2011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3398"/>
            <a:ext cx="12192000" cy="609460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 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18:30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1996,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konsumuar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alkool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pijetore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qendër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Trudit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z.I.M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duket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njihte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konsumuar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alkooli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tryezën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z. IM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t'i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jepte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para. Z. IM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refuzoi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ofroi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t'i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blinte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aplikantit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zemërua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 IM 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kthye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dukshëm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tërbuar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moment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kushëririt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pijetore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shuplakë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hallvashitësin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 Sherri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përshkallëzua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rrobat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z. IM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tërhoqi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karrigia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qëndruan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përballë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njëri-tjetrit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bërtitur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kameriere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nxirrnin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sherrin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shtyu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 IM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rrëzohej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vazhdoi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hodh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duke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fiksuar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gjurin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konstatimeve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prokurorëve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fyti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 IM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mbyste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kundërshtoi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fuqimisht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konstatim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Prokurorët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zbuluan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z. IM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përpjekur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çlirohej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gjetjeve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prokurorëve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moment z. IM,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mbytej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këllëf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rripin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djalin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gjoks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thikën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ndërhyrë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Z. IM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ndoqi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thikën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përgjakur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përpoq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kujt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çfarë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godasësh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goditja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ndodhi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 IM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dëshmitarët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okularë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z. ZP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 TK,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djalin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spital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ngjarjen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thirri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ambulancë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vdiq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mbërrinte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zbuloi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momentin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incidentit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përmbajtja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alkoolit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gjakun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2.06 mg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ml.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Përmbajtja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alkoolit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 IM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incidentit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2.39 mg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996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21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Pârvu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Rumanisë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en-US" sz="31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13326/18</a:t>
            </a:r>
            <a:r>
              <a:rPr lang="en-US" sz="3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Aktgjykimi 30.8.2022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7288"/>
            <a:ext cx="12192000" cy="60107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Faktet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(z. Pârvu)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(DG).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Ngjarja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ndodhur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ndërhyrjeje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planifikuar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arrestimin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arratisuri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ndërkombëtar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subjekt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urdhër-arresti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evropian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konsiderohej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rrezikshëm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atribuoheshin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përkatësisht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grabitjes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Z. Pârvu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identifikua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gabimisht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hap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bashkëshortit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përgjithësi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zgjati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njëmbëdhjetë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përfundoi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prokurorit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vetëmbrojtje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legjitime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 Pârvu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rrezikonte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vendngjarje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pohuar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shtënat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aksidentale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sukses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shpjegim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dyfishtë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dhënë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DP-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shtënat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fatale,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kombinuar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argumenti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legjitim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vetëmbrojtjes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vlefshëm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momentet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para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pretendohej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z.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gjuajtja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aksidentale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mëpasshme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z. Pârvu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humbur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ekuilibrin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bërryl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pistoleta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përkulur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shkarkuar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9153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0218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Aplikimi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34137/03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 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GEORGIEVkundër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Bullgarisë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11 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janar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2011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6620"/>
            <a:ext cx="12192000" cy="611138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§ 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imponon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vendosur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penal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mbështetur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makineria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parandalimin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shtypja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sanksionimi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shkeljeve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dispozitave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Osman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Mbretërisë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Bashkuar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28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1998, § 115,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Raportet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gjykimeve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vendimeve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1998 - VIII).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nënkuptuar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zyrtar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dhunshme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dyshimta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dhunën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ndërmjet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burgosurve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Audrey </a:t>
            </a:r>
            <a:r>
              <a:rPr lang="en-US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Edëards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Mbretërisë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Bashkuar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nr.46477/99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§ 69, ECHR 2002 ‑ II;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burgosurit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përfitojnë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parakohshëm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skemat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riintegrimit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social,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Mastromatteo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Italisë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[GC],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nr.37703/9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§§ 89, 92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93, GJEDNJ 2002 ‑ VIII ,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Maiorano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Italisë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. . ), nr.47916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99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GJEDNJ 2003 ‑ V ,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Angelova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Iliev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Bullgarisë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. nr.1108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/02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§§ 191-215, 5 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nëntor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2009 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dhunën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Opuz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Turqisë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aksidentet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motorike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 Al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Fayed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Francës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38501/02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§§ 73 ‑ 78, 27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shtator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2007; 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Rajkoëska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Polonisë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37393/02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27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nëntor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2007;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Railean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Moldavisë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23401/04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§ 28, 5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2010;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aksidentet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vdekjeprurëse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kantieret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Pereira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Henriques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Luksemburgut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60255/00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§§ 12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54 ‑ 63, 9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2006;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dyshimta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Rantsev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Qipros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25965/04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, § 234, 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Iorga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Moldavisë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12219/05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§ 26, 23 mars 2010).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përshkroi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evoluar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autonome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(shih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Šilih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Sllovenisë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[GC],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71463/01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§ 159, 9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2009).</a:t>
            </a:r>
          </a:p>
        </p:txBody>
      </p:sp>
    </p:spTree>
    <p:extLst>
      <p:ext uri="{BB962C8B-B14F-4D97-AF65-F5344CB8AC3E}">
        <p14:creationId xmlns:p14="http://schemas.microsoft.com/office/powerpoint/2010/main" val="24930808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88547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Aplikimi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34137/03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 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GEORGIEVkundër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Bullgarisë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11 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janar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2011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3673"/>
            <a:ext cx="12192000" cy="630432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Megjithatë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theksonte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përmbajtje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aspektin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themelor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Bankat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Mbretërisë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Bashkuar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21387/ 05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6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shkurt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mutatis mutandis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Beganović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Kroacisë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46423/06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§ 69, GJEDNJ 2009 - ...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ekstrakte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tërheq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rreptësi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agjentët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qëndrimit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paraburgim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vërteta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kufizohen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dijeninë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zyrtarëve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shtetërore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Öneryıldız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Turqisë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[GC],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48939/99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§ 93, ECHR 2004 ‑ XII).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lejojë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tjetri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paligjshme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përgjegjësinë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agjenti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shtetëror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ndodhin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përgjegjësinë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shih,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McKerr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Mbretërisë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Bashkuar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nr.28883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/95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§ 111, GJEDNJ 2001 ‑ III),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respektimin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kryesore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t'u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përmbajtur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pajustifikuar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vërtetë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mungesa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shqyrtimin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ligjshmërisë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vdekjeprurëse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paefektshëm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praktikë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ndalimin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përgjithshëm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agjentët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McCann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Mbretërisë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Bashkuar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shtator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1995, § 161,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324)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monopolin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Ramsahai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Hollandës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[GC],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52391/99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§ 325, ECHR 2007 ‑ . ..).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Rrjedhimisht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praktikën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minimale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plotësojnë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përmbledhje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gjendet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321-325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Ramsahai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480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4442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Aplikimi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34137/03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 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GEORGIEVkundër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Bullgarisë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janar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2011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5676"/>
            <a:ext cx="12192000" cy="600232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Konsideratat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sugjerime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dhunshme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dyshimtë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zyrtar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Natyrisht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interesuarit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zyrtare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pavarur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paanshme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plotëson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minimale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efektivitetin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Megjithatë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nënvizonte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natyra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shqyrtimit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plotësojnë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minimal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efektivitetit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relevante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realitetet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praktike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Velikova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Bullgarisë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41488/98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§ 80, GJEDNJ 2000 ‑ VI,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Ülkü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Ekinci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Turqisë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27602/95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§ 144, 16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2002).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(shih, midis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Audrey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Edëards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§ 71).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ndiqen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dënohen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absolut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ndjekjet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dënim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dënim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Öneryıldız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§§ 94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96).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verifikon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objektive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plota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kombëtare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ndërmarrë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përshtatshme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ndërhyjë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linjat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ndjekura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gjetjet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veçanërisht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shqyrtuar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vendase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përveç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qartazi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parasysh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përkatës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(shih,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mutatis mutandis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Drăganschi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Rumanisë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40890/ 04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29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limine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18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Nikolay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Dimitrov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Bullgarisë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72663/01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§ 76, 27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shtator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2007).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vërtetë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shqyrtuar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vendase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normalisht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provincës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zëvendësojë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vet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përgjithshëm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shih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Klaas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Gjermanisë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shtator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1993, § 29,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269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9251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3774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Aplikimi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34137/03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 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GEORGIEVkundër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Bullgarisë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janar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2011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6620"/>
            <a:ext cx="12192000" cy="611138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konkret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ndërmorën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veprimesh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konfiskuar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menjëherë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ngjarjes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këqyrja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hetuesisë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mjekësisë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nesërmen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patolog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autopsinë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trupit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identifikoi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intervistoi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dëshmitarë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okularë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incidentit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zhvilluan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intervista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dëshmitarë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okularë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dëshmitarë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porositën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ekspertësh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ekzaminim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mjekësor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 IM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psikiatrik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gjendjes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shpirtërore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eksperti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mekanizmin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Kur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gruaja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avokati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gjendje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merrte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intervista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dëshmitarëve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inspektonte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dosjen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gruaja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ndihmuar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avokati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kundërshtonin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sukses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ndërprerjen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merrnin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rinovimin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Kur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rifilloi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intervista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mëtejshme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sqaruar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mospërputhjet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midis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deklaratave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mëparshme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dëshmitarëve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mekanizmin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njëjtën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urdhëruar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ekspertizë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mbyllje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fillestare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rifilluara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propozuan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akuzës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 IM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sillet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qëndruan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humbur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Kritikat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refuzimin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masa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dispozicion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vërtetuan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Megjithëse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mosmarrëveshje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kuptueshme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mjaftojnë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vuante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aftësinë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diskrecion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vendosur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çfarë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ndërmerren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Refuzimet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ndërmarrë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interesuarit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pikëpyetje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efektivitetin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tërësi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(shih,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mutatis mutandis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 Fayed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§§ 81-82 ,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kontrast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Pereira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Henriques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§ 62,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refuzimi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ndjekjes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urdhëruar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ekspertimi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aftësinë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vërtetuar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thelbësore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kryesore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konstatuan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shpejt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8939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Aplikimi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34137/03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 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GEORGIEVkundër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Bullgarisë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janar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2011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0176"/>
            <a:ext cx="12192000" cy="607782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djalin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 IM.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vetmja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diskutueshme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mbështetej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§ 1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vetëmbrojtja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)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§ 3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aktualisht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§ 4)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tepërt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frika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Kodit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Penal.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përballën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kontradiktore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E para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z. IM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djalin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mbytej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mbytje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goditja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ndodhur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 IM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frikë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sipërpërmendur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ndërmorën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besueshëm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Ndërkohë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ndoshta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eksploruar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plotësisht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sqaruar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(shih,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mutatis mutandis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Molie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Rumanisë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13754/02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§ 56, 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shtator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2009).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vërtetë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disponueshme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dallimi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opinioneve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midis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hetuesve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prokurorëve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karakterizimet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 IM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dhëna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rrjedhës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Megjithatë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bindur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konstatimet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ndjekjes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përfundimtar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pushuar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dukshme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parasysh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përkatës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veçanërisht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parasysh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dëshmitë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kontradiktore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dëshmitarëve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paaftësinë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ekspertëve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dhënë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përfundim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përfundimtar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mekanizmin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kushton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rëndësi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gjendje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t'i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kundërshtonte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Rajonale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Plovdivit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plotësisht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kontradiktore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ndihmuar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avokati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gjendje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parashtronte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argumentet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(shih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Francës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69869/01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1 mars 2005).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1723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9884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Aplikimi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34137/03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 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GEORGIEVkundër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Bullgarisë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janar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2011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8723" y="620786"/>
            <a:ext cx="12250723" cy="623721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pretendimeve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paragjykim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vërejtje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aplikanti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paraqitur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vërtetuar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pretendim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supozuar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prilli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1996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shkurt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vërtetë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njëanshëm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favor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 IM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njohës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anashkalohet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zëvendësua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mëtejshëm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intervistat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dëshmitarëve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okularë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ekspertëve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përfundimit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hetues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propozuan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ndjekjes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 IM.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Megjithatë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ndjekjes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pajtuan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vendosën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ndërpresin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bindur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anshmëria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pretenduar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rrezikonte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efektivitetin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tërësi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pyetjes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zhvilluar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ekspeditë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ndërmorën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menjëherë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ngjarjes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zyrtar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nesërmen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zbrazëtira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midis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ndërprerjes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1997.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Përpunimi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ankesave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kryqëzuara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mjaft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Kryeprokurorit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1998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pasuese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rinovua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qershor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1999,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parasysh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(shih,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mutatis mutandis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IJL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Mbretërisë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Bashkuar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29522/95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30056/96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30574/96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§§ 129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130, GJEDNJ 2000 ‑ IX). 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rinovimit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menjëherë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vonesë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pashpjegueshme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nëntëmbëdhjetë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muajsh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midis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gushtit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1999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2001,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Kryeprokurori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shqyrtonte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ankesën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z. IM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rinovimit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Megjithatë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vonesë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vërtetonin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hetuesja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mundi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përfundonte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propozonte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 IM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gjykohej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propozim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akuzës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hodhën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mungesë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disponueshme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zbuloi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sjellë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 IM (shih,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mutatis mutandis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Demirevi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Bullgarisë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27918/02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§ 35, 28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2009,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kontrast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mutatis mutandis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Angelova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Iliev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§§ 101 ‑ 03,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Beganović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§§ 83 ‑ 85,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rrjedh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qartazi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pabazuar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refuzohet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përputhje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 §§ 3 (a)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286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6404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Aplikimi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5527/08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BENNETT 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 -7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dhjetor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1454"/>
            <a:ext cx="12192000" cy="6136546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Rrethanat e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çështjes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4. Z. Bennett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prindërit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Brixton. 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shëndetit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korrikut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pyetje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ndoshta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vullnetarisht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institucion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psikiatrik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2001,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15:23, z. Bennett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vendkalimin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blloku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banesash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rezidenciale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Brixton,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Londër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mëposhtme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5.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mesazh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ngjyrë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trashë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 dreadlock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rroba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errëta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mbante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pistoletë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Menjëherë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 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 Bennett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automjeti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largohej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ngjitej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platformë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këmbësore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përputhej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përshkrimin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dhënë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automjeti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ndoqën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rampën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vendkalimin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bërtiti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armatosur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Fillimisht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Bennett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vazhdoi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përsëriti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sfidën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Bennett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ndaloi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kthye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përsëri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bërtiti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t'i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Z. Bennett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mbajti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qafës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dukej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zjarri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qafë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moment z. Bennett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shtyu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kalimtarin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njeriu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arratis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frikë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Bennett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hedhur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njeriun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Mendova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afërt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qëllova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lëvizte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dhunshëm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do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shtënën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. 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lëvizte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shpejt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. . 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ndjeva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absolutisht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nevojshme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ndaloja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 Z. Bennett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hodhi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shtylle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përshkroi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shikonte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pozicion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përsëri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dëshmia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përsëri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frikë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pushkatohej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Z. Bennett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pastaj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kthye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vrapoi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përsëri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gropën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Dëshmia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afrua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 Bennett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shtylle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z. Bennett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lëvizur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furishëm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frikë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përpiqej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Bennett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hedhur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zjarrit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Dëshmia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krahët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z. Bennett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rrotulloheshin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lartësinë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gjoksit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frikë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Bennett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përsëri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Pikërisht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atëherë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objekt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Bennett.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çakmak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Bennett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rrëzua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thirrur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ambulancë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dhënë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ndihmën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Bennett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dërgua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spital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shpall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16:26.   </a:t>
            </a:r>
          </a:p>
        </p:txBody>
      </p:sp>
    </p:spTree>
    <p:extLst>
      <p:ext uri="{BB962C8B-B14F-4D97-AF65-F5344CB8AC3E}">
        <p14:creationId xmlns:p14="http://schemas.microsoft.com/office/powerpoint/2010/main" val="40218213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66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Aplikimi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5527/08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BENNETT vs MB -7 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dhjetor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0176"/>
            <a:ext cx="12192000" cy="599812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Mbrojtja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ligjshme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58. 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1967: 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parandalimin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ndihmuar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arrestimin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paligjshme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vetëmbrojtje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gjymtyrë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domethënë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pandehuri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sinqerisht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nevojshëm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pandehuri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percepton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Palmer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[1971] AC 814,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831-832). 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64. 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kujton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përgjithshme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sipërcituar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Bubbins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shtënat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kopje: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“134.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justifikohet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renditet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themelore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lejohet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derogim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themelore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shoqërive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demokratike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përbëjnë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Këshillin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Evropës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justifikohet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rigoroze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Objekti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instrument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qenieve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njerëzore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t'i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garancitë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praktike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McCann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Mbretërisë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Bashkuar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shtatorit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1995,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nr.324,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faqe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45-46, §§ 146-147).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87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727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Aplikimi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5527/08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BENNETT vs MB -7 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dhjetor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12396"/>
            <a:ext cx="12192000" cy="624560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135.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rëndësisë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 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t'i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nënshtrojë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shqyrtim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kujdesshëm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parasysh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agjentëve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shtetërorë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përreth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planifikimin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shqyrtim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absolutisht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nevojshëm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arritjen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nënparagrafët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(c).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term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rreptë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bindës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domosdoshmërisë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normalisht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zbatueshëm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nevojshëm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shoqëri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demokratike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Rrjedhimisht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rreptësisht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proporcionale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arritjen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lejuara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McCann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46, §§ 148-149). ...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137.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përgjithshme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t'i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secilit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juridiksionit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liritë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nënkuptuar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zyrtar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(shih,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mutatis mutandis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McCann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49, § 161,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Kaya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Turqisë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shkurtit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1998, 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Raportet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1998-I, f. 324, § 86).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thelbësor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agjentë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shtetërore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përgjegjësinë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ndodhin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përgjegjësinë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457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344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Aplikimi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5527/08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BENNETT vs MB -7 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dhjetor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8566"/>
            <a:ext cx="12192000" cy="606943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pavarur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aksesueshëm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shpejtësi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shpejtësi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kuptimin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justifikuar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përndryshe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paligjshme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ofrojnë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element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mjaftueshëm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shqyrtimit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rezultateve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Hugh Jordan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Mbretërisë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Bashkuar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24746/94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§§ 105-109, 4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2001; 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Douglas-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ëilliams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Shteteve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Bashkuara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Mbretëria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56413/00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8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2002).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65. 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rikujton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konkludojë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Uells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gjendje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përmbushë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supozuar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agjentët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sipërcituar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Hugh Jordan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§§ 125-129)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mëvonshëm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Bubbins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§ 153), 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dukje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seanca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dëgjimore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mjekët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pavarur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gjyqësor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dyshimtë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Rishikimi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gjyqësor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mjekëve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gabuar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dhënë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ekzistojnë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garanci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ligjshmërinë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korrektësinë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mjekut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kthejë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vendimesh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396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5051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Pârvu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Rumanisë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13326/18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Aktgjykimi 30.8.2022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0176"/>
            <a:ext cx="12192000" cy="60778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parasysh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mangësitë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shtjellohet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vdekjeprurëse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konsiderohej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absolutisht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nevojshëm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justifikuar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DG,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koordinuar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konsiderohej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ndershëm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armatosur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ekspozuar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menjëhershëm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vërtetë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momentin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ndalur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konstatuar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rrezikoheshin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goditeshin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shmangnin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përplasjen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opinion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Kombëtar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Mjekësisë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lëshuar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dukej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mbështet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natyrën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aksidentale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shtënave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ekspertizën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neurologu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bërryl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përshkruhet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shtënat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fatale,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pavarësisht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urdhëruar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vendase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adekuate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ndërhyrë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skuadrës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trajnuar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posaçërisht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pjesëmarrës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misioni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imobilizonin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dyshuarin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duket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misionit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identifikimin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dyshuarit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5374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055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Aplikimi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5527/08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BENNETT vs MB -7 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dhjetor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5678"/>
            <a:ext cx="12192000" cy="600232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përkufizimi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vetëmbrojtjes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rrjedhojë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udhëzimi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mjekut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gjyqësor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udhëzim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paligjshme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 Bennett,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përveç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bindur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absolutisht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nevojshme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Gjykata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Gjykata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deklarimin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arsyeshmërisë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standardet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domosdoshmërisë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absolute",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argumentua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t'i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dhënë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jo,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parasysh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rëndësishëm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argumentoi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merrte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parasysh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trajnimin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rrjedhimisht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trajnuar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69. 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kundërshtua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mjekut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ndoqi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gjymtyrë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vetëmbrojtje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29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sinqerisht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gjymtyra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mungesën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fjalëve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domosdoshmëri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absolute"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përkufizimit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vetëmbrojtjes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pasqyruar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seksionin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Penal 1967)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rrjedhimisht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udhëzimet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dhënë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pyetje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t'i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jepet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përgjigje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pavarësisht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zhvillim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mëvonshëm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hyrjen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fuqi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 Bennett)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Njeriut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1998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sipërcituar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Bubbins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§ 164).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70. 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kujton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ngjashme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shqyrtua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McCann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sipërcituar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Kushtetutës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Gjibraltarit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justifikueshme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 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konstatoi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ndërkohë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dukej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rreptë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kombëtar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midis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standardeve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mjaftueshëm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shkelje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§ 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konstatohej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§§ 154-155).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pasuese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Hugh Jordan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Bubbins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shtënat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gabuara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kundërshtuan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përkufizimet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përkatëse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Irlandës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Angleze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vetëmbrojtjes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identifikoi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thelbësore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aspektit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thelbësor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sinqertë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perceptohet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vlefshëm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gabuar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kritikoi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standard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justifikimi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përkatëse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</a:p>
        </p:txBody>
      </p:sp>
    </p:spTree>
    <p:extLst>
      <p:ext uri="{BB962C8B-B14F-4D97-AF65-F5344CB8AC3E}">
        <p14:creationId xmlns:p14="http://schemas.microsoft.com/office/powerpoint/2010/main" val="15569738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4108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Aplikimi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5527/08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BENNETT vs MB -7 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dhjetor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5342"/>
            <a:ext cx="12192000" cy="605265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71. 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përshkruara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McCann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mjaftueshëm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midis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përkufizimit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anglisht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vetëmbrojtjes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domosdoshmërisë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absolute"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parashikohet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 Si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përkufizimi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përvijuar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58-59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shpjegimin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kuptimin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arsyeshmërisë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29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 Gjykata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vërejti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kundërshtoi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përkufizimi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përputhje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72. As 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arsyeshmërisë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fjalë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udhëzimet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material.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73. 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evidente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konfirmua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Gjykata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vetëmbrojtjes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imponon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standard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kujdesi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trajnuar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zjarri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shembull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patrajnuar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përputhje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kushtoi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trajnimit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përmbledhjen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trajnimit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Manualit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ACPO,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udhëzim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rishikuar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kufizuar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zjarrit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absolutisht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nevojshme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16984440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328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Aplikimi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5527/08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BENNETT vs MB -7 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dhjetor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37562"/>
            <a:ext cx="12192000" cy="622043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dukje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Gjykata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përfaqësuesit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kundërshtuan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kushtet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përmbledhjes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39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kujdesin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përkufizimi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vetëmbrojtjes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fjalë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situate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vërtetohej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mjekësisht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radhës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shtënave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shkrep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gjuajtja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fatale.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Gjykata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Gjykata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dakord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nënvizoi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plotësohej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arsyeshmërisë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balancën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probabilitetit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incidentit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shtënat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gjuajtura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26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 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verdiktin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shpreh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vendase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34-36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shtënë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vetëmbrojtje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74. 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Rrjedhimisht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konstaton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preferueshme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eksplicite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domosdoshmëri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absolute",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midis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standardit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standardit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vendase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konkret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tjetër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konsiderohej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faktmbledhës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shkaktonte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shkelje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2710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733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Aplikimi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5527/08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BENNETT vs MB -7 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dhjetor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55008"/>
            <a:ext cx="12192000" cy="6102991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gjykatësit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binden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balancën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gjasave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gjuajtjen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secilës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shtënave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vetëmbrojtje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sillnin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kënaqur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aktgjykim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aktgjykimi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verdikti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bindur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hodhi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sugjerimin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ndjerin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paligjshme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80. Gjykata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dakord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përfundimin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Gjykata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dakord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paligjshme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t'i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kthente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logjikisht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 Gjykata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përfundimin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merrte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pikëpamjen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paligjshme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t'i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çoroditur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41-42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  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81. 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dëshmuar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se,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vendosur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paligjshëm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lënien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fuqi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vendase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parasysh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parëndësishme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refuzimi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lënia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dëmtoi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efektivitetin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82. 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Rrjedhimisht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përfundimin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mangësitë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pretenduara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aktual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individualisht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kumulative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efektivitetin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z. Bennett.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9714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511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ëASILEëSKA 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DHE KAŁUCKA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POLONISË</a:t>
            </a:r>
            <a:r>
              <a:rPr lang="en-US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7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Aplikimet</a:t>
            </a:r>
            <a:r>
              <a:rPr lang="en-US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700" b="1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28975/04</a:t>
            </a:r>
            <a:r>
              <a:rPr lang="en-US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7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700" b="1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33406/04</a:t>
            </a:r>
            <a:r>
              <a:rPr lang="en-US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)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23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shkurt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0236"/>
            <a:ext cx="12192000" cy="5817764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Rrethanat e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çështjes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2002 z.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Przemysłaë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Kałucki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26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mbërriti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Qendrën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Sportive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Spała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shoqëruar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persona, GB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TN. 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parkuan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Volksëagen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Passat,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gardh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Qendrën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Papritur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erdhi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mikrobusë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veturë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sallon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armatosur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hodhën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Łόdź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Tomaszóë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Mazoëiecki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special antiterrorist.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mbanin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rroba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uniforma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luftarake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antiplumb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helmeta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Jo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fluoreshente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mbanin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tjetër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dukshme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quajtur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dëshmitari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2,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dukej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regjistruar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televizionit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TVN,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Televizioni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TVN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përgatitur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dokumentar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vendosur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përgatit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dokumentar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shkurtër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Lojërat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kriminale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”.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 Z.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Kałucki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pasagjerët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grabiteshin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përpoqën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arratiseshin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pishinës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rrugë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GB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shoferit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Kałucki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ngjit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sediljen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TN,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Z.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Kałucki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GB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vozitën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automjeteve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zjarr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vazhdimisht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shoferit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pasagjerit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Urdhrat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komandantit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urdhëruar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arrestonin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dyshuarit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automjetet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përpoqën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ndalonin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automatike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 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zgjati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pesëmbëdhjetë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sekonda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plumba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largohej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eksperti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shpejtësi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20 km /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pavarësisht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pretendimeve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dëmtuar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Shoferi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gardhin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Z.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Kałucki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plagos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rëndë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tërhoqi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parashtroi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z.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Kałucki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rëndë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peshonte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120 kg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ngjarjes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pa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plagë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plumbash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marrëveshje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ambulancë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dëshmuan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ringjallnin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Kałucki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ndalonin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hemorragjinë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autopsisë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përmendnin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Z.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Kałucki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vdiq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mbërritjes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ambulance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njëzet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shtënave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plagosur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rëndë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mbetur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drejtuesi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8200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53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ëASILEëSKA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DHE KAŁUCKA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POLONISË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Aplikimet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28975/04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33406/04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)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23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shkurt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0510"/>
            <a:ext cx="12192000" cy="6027489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Vendimi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prokurorit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papërcaktuar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Prokurorit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Qarkut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Łόdź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z.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Kałucki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Prokurori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dëshmitarë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anonimë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 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śëiadek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incognito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2003,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prokurori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rajonal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Łόdź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vendosi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ndërpresë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Prokurori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konstatoi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informacionit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armatosura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kriminale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përfshiheshin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konfrontim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Qendrën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Sportive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Spała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bandat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armatosura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gjysmë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automatike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kallashnikov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Njëzet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mbërritur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shenja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kapuç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antiplumb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Łόdź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rroba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fluoreshente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fjalën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shënuar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Grupi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tjetër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antiterroriste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uniforma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jelekë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ngjyrë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shënimin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shkurt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2004, Gjykata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Tomaszóë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Mazoëiecki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Sąd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Rejonoëy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hodhi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ankuesve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fuqi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prokurorit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konstatoi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shkelje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17(1)(6)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respektuar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deklaroi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“Kur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[GB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Kałucki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përpoqën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arratiseshin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tentativë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përgjigje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pjesëmarrës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dëshmitari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anonim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2,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qëndruar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rrugën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afrohej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ndalojë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bërtitur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kujtuar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rëndësishme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dëshmitar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mbante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fluoreshent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fjalën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funksionin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ndërhyri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trajnimit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ekspertizës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arriti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shmangte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GB 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]...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vërtetuar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shtënat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ndjekur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nevojshme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ndalimi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shpejtësi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arrestimi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arratisurve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ndjekje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drejtpërdrejtë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dyshuarve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shëndetin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parashtrimin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ankesën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paraqitur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avokati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kërkuesit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se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Przemyslaë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Kałucki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[GB]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zjarri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shtënë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kundërpërgjigje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shtënave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dyshuarit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arrestonin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ekzistonte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armatosur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licencë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përkatëse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drejtpërdrejt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kundërligjshëm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shëndetin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përfundimtar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asnjë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ankesë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1895075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998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ëASILEëSKA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DHE KAŁUCKA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POLONISË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Aplikimet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28975/04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33406/04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)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23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shkurt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3124"/>
            <a:ext cx="12192000" cy="588487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Gjykata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deklaroi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  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“Kur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policinë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[GB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Kałucki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u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përpoqën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arratiseshin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tentativë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përgjigje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prerë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duhur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oficerët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pjesëmarrës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operacion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veçanti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dëshmitari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anonim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 2,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qëndruar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rrugën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makinës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afrohej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tentuar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ndalojë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bërtitur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 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pikë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kujtuar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rrethanë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rëndësishme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dëshmitar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mbante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veshur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fluoreshent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fjalën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duke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lënë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vend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dyshime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funksionin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Makina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shkonte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drejt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drejt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oficerit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ndërhyri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përmes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trajnimit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ekspertizës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arriti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shmangte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goditjen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GB [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drejtonte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makinën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]...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Gjykata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vërtetuar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pas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analizimit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provave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punonjësit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shtënat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ndjekur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gjitha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nevojshme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situatën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qëllimi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ndalimi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makinës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shpejtësi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arrestimi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arratisurve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 Ata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përdorën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armët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ndjekje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drejtpërdrejtë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dyshuarve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cilët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tentuar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vrarë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jetën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shëndetin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punonjësve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Gjykata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pajtohet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parashtrimin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bërë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ankesën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paraqitur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avokati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kërkuesit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se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Przemyslaë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Kałucki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[GB]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përdorur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asnjë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armë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zjarri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asnjë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shtënë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qëlluar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Veprimet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policëve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qenë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kundërpërgjigje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shtënave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dyshuarit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 Ata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tentuan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arrestonin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persona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cilët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ekzistonte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dyshimi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arsyeshëm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armatosur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licencë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përkatëse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tentuar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drejtpërdrejt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kundërligjshëm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jetën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shëndetin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punonjësve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25. 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vendim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përfundimtar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asnjë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ankesë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5232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4442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ëASILEëSKA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DHE KAŁUCKA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POLONISË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Aplikimet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28975/04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33406/04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)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23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shkurt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38898"/>
            <a:ext cx="12192000" cy="6019101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renditet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themelore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shoqërive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demokratike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përbëjnë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Këshillin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Evropës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t'i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nënshtrojë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shqyrtimi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kujdesshëm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pretendimet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shkelje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agjentët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parasysh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agjentëve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përreth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kuadri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rregullator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përkatës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fuqi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planifikimin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shqyrtim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McCann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Mbretërisë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Bashkuar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shtator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1995, § 150,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324,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Makaratzis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Greqisë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[GC],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50385/99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§ § 56-59, GJEDNJ 2004-XI).    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lexuar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tërësi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mbulon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lejohet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paqëllimshëm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vdekjeprurëse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megjithatë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parasysh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domosdoshmërisë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absolutisht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nevojshëm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arritjen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nënparagrafët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term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bindës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domosdoshmërisë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nevojshëm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shoqëri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demokratike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rreptësisht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proporcionale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arritjen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lejuara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McCann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§§ 148-149).  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rithekson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agjentët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ndjekje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justifikohet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sinqertë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perceptohet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vlefshme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gabuar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Qëndrimi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impononte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joreale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personelin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ekzekutimin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ndoshta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Makaratzis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§ 66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McCann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§ 200).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432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444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ëASILEëSKA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DHE KAŁUCKA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POLONISË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Aplikimet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28975/04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33406/04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)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23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shkurt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2456"/>
            <a:ext cx="12192000" cy="598554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vendosur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vazhdimisht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arrestohet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paraqet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nrkërcënim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gjymtyrët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dhunshme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mospërdorimi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vdekjeprurëse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humbjen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mundësie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Nachova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Bullgarisë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[GC],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43577/98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43579/98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§ 95, GJEDNJ 2005 ‑ VII).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§ 2 (b)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legjitim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arrestimi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justifikojë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rrezikimin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njeriut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nevojës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absolute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Përveç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justifikohet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nënkupton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parësore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vendosur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kuadër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përshtatshëm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kufizuara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zyrtarët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zjarrit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standardeve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përkatëse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ndërkombëtare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Makaratzis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§§ 57-59,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përkatëse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Themelore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zjarrit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zyrtarët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Makaratzis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përputhje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sipërpërmendur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proporcionalitetit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rreptë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natyrshëm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 (shih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McCann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§ 149),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kuadri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kombëtar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arrestimit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zjarrit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kujdesshëm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përreth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natyrës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arratisuri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kërcënimit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paraqet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vdekjeprurëse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justifikohet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Megjithatë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carte blanche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parregulluara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agjentët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shtetërorë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papajtueshme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respektimin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njeriut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përveçse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autorizuara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kombëtar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mjaftueshëm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kuadrit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adekuate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arbitraritetit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abuzimit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Makaratzis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§ 58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Andreou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Turqisë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nr.45653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/99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§ 50, 27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2009). </a:t>
            </a:r>
            <a:r>
              <a:rPr lang="en-US" dirty="0"/>
              <a:t>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0625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328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KAŁUCKA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POLONISË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Aplikimet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28975/04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33406/04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)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23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shkurt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1454"/>
            <a:ext cx="12192000" cy="613654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46. ​​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rëndësishme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planifikuar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minimizohet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vdekjeprurëse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humbjes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rastësishme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Bubbins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Mbretërisë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Bashkuar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nr.50196/99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§ 136, GJEDNJ 2005 ‑ II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ekstrakte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§ 79). 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kombëtar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mbrojtjesh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adekuate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arbitraritetit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abuzimit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aksidenteve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shmangshme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Makaratzis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§ 58).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agjentët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trajnohen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ekziston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domosdoshmëri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absolute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zjarri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shkronjës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rregulloreve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përkatëse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parasysh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përparësinë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respektimit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njeriut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themelore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sfond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shqyrtojë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vdekjeprurëse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Makaratzis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§ 60).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49. 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kthyer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fjalë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ndërhynë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arrestuar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dyshoheshin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përkisnin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armatosur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Kałucki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vërtetë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zjarri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z.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Kałucki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megjithëse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Kałucki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tjetër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t'i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 Po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dyshuarit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arratisen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veturë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krijuar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goditen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zjarr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ndalojnë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dyshuarit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arratisje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shëndetin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Rrjedhimisht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ekzistonte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t'u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neutralizuar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kërcënimin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paraqitur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shoferi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veturën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arrestonin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dyshuarit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Makaratzis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§ 66). </a:t>
            </a:r>
            <a:r>
              <a:rPr lang="en-US" dirty="0"/>
              <a:t>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146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0886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Pârvu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Rumanisë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13326/18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Aktgjykimi 30.8.2022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6012"/>
            <a:ext cx="12192000" cy="595198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planifikuar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reduktonte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minimum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vdekjeprurëse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dislokuar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arratisur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gabim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domethënës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dukshëm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shtënave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fatale.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gabimi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pamjaftueshmëri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prokurorit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shpjeguar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sipërfaqësisht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gabim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identifikimi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rëndësishëm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përgjegjësinë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z. Pârvu.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asgjë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çfarë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lloj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lehtësuese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përgatitjen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proporcionalitetit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shmangur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rrezikun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gabimisht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pafajshëm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merrnin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ngjarjet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fjalë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identifikueshme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organizonin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ambulance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pesëmbëdhjetë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arrinte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fundi,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Qeveria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shpjeguar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kornizë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adekuate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legjislative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administrative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vendosur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qytetarët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arbitrariteti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abuzimi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përgjigjur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konsiderohej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"jo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absolutisht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nevojshme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parandaluar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arratisjen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z. Pârvu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arrestimin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shmangien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kërcënimit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perceptuar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paraqitur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6837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38882"/>
          </a:xfrm>
        </p:spPr>
        <p:txBody>
          <a:bodyPr>
            <a:no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KAŁUCKA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POLONISË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Aplikimet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28975/04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33406/04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)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23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shkurt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3064"/>
            <a:ext cx="12192000" cy="614493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shqyrtojë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konsideratat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zjarr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përputhje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absolutisht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nevojshëm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52. 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absolutisht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nevojshëm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justifikuar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konsiderohen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sinqerisht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ekspozuar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menjëhershëm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fjalë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argumentohej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ekzistonte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zjarrit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konsiderohej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absolutisht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nevojshëm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para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dyshuarit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53. 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Megjithatë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konkret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shumica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shtënave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automjetin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supozohej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moment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drejtpërdrejtë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zyrtarin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parandalonin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arratisjen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dyshuarve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8730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5051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KAŁUCKA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POLONISË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Aplikimet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28975/04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33406/04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)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23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shkurt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5678"/>
            <a:ext cx="12192000" cy="600232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mëposhtëm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ilustrojnë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vdekjeprurëse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konkret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Brenda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periudhe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shkurtër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njëmbëdhjetë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shtëna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shtënash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automatikët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përpiqeshin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arratiseshin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dyshuarit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kërcënuar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dëshmitarin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2.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lëvizte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ekspertit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shpejt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20 km/h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pishine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rrugëdalje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(ii)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qëllonin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përparme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automjetit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dëshmitari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anonim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18,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vdekjeprurës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Kałucki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vrapuar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automjetit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zjarr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kallashnikov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(iii)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supozohet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synonin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megjithatë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zbulua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mbetën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paprekura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Z.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Kałucki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tjetër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përveç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plagës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fatale,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pësuar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plagë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sipërfaqësore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bust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Parakolpi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bagazhi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vendosur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lartësinë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dorezës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sediljet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shoferit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dëmtuar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rëndë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plumbat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serioze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lindin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zhvillimin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theksohet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z.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Kałucki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paplanifikuar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shkaktoi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zhvillime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thirr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reagonte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krahaso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krahaso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Makaratzis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§ 69).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planifikuar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dislokuan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megjithëse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anonime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mjaft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paqarta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kriminale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përballeshin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njëra-tjetrën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duket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përfshiheshin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armatosur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5256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7330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KAŁUCKA </a:t>
            </a:r>
            <a:r>
              <a:rPr lang="en-US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POLONISË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Aplikimet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400" b="1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28975/04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33406/04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)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23 </a:t>
            </a:r>
            <a:r>
              <a:rPr lang="en-US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shkurt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2456"/>
            <a:ext cx="12192000" cy="598554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55. 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pasuese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dyshuarve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hodhën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ndërhyrës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qartësisht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identifikueshëm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dëshmitari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dyshuarit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përpoqën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vrisnin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xhaketë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fluoreshente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shih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Duket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urdhri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komandues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arrestimin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z.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Kałucki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hodhën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përpoqën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ndalonin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planifikimin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policësh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panjohur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dyshuarish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arriti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ambulance. Si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mbërritjen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fundi, 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Qeveria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paraqitur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proporcionalitetin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kuadër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adekuat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legjislativ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vendosur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qytetarët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arbitraritetit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abuzimit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qeveria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argumentojë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absolutisht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nevojshëm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legjitime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rithekson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Qeverinë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avancuar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rezultojë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konstatimin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shkelje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thelbësore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shqyrtuar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z.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Kałucki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justifikuar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§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Akkum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Turqisë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21894/93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§ 239, GJEDNJ 2005 ‑ II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ekstrakte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57. 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parasysh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përgjigj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rreptësisht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proporcionale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parandaluar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arratisjen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z.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Kałucki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arrestimin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shmangien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perceptimit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kërcënimi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paraqitur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planifikuar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reduktonte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minimum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vdekjeprurëse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58. 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konstaton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shkelje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titullin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thelbësor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z.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Kałucki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708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1495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KAŁUCKA </a:t>
            </a:r>
            <a:r>
              <a:rPr lang="en-US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POLONISË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Aplikimet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400" b="1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28975/04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33406/04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)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23 </a:t>
            </a:r>
            <a:r>
              <a:rPr lang="en-US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shkurt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6620"/>
            <a:ext cx="12192000" cy="611137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61. 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fjalë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incidentit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Qendrën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Sportive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Spała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prokurori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Megjithatë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ndërpre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prokurori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gjetjet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vërtetuan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Gjykata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Qarkut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shkurt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2004.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Prokurori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vërtetuar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ndalimi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dyshuarve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arratisje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vrisnin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duke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vendase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konstatoi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bindur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z.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Kałucki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bashkëpunëtorët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përkisnin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armatosur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arratisen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zjarr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ndalimin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argumente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mjaftueshme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ndërpresin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Megjithatë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qasje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kënaqshme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konstaton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standardet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mishëruara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(shih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59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 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rithekson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shqyrtim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potencialisht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vdekjeprurëse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force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absolutisht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nevojshëm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Megjithatë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kombëtare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arritën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trajtojnë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pyetje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ekzaminua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shkallë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vogël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mjaftueshme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arratisej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parasysh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shumica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shtënave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ekzistonte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kërcënim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gjymtyrët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pretendohet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automatikë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mitralozë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zjarr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ndjekje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dyshuarve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arratisje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prokurori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vlerësonin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zjarrit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justifikuar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proporcion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arritjen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lejuara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ekzaminua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përqafuan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deklaratat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pohuan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automjetin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pavarësisht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mbetur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paprekur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shtënat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sipërme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63. 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parasysh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mungesën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plotë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z.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Kałucki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domosdoshmëria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vdekjeprurëse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vu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konstaton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shkelje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4619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77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86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Pârvu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Rumanisë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13326/18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Aktgjykimi 30.8.2022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3732"/>
            <a:ext cx="12192000" cy="604426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Përfundim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shkelje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njëzëri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Aspekti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procedural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shqyrtimin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incidentit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tërësi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konstatoi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lëshime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dukshme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zhvillimin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përkatëse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vendase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pyetjesh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thelbësore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plagosjen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fatale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zjarri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 Pârvu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zgjatur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njëmbëdhjetë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kthye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prokurorit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lëshimeve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autoritetet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sipërfaqësisht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planifikimit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fundi,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incidentit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vendase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vërtetuar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dokument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prokurorit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dhënë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46: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Konstatimi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konkret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shkeljen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ngjashëm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gjetura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mëparshme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Rumanisë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përgjithshme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kombëtar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dyshim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ekzekutimin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potencialisht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vdekjeprurëse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përmbushte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46,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parasysh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praktikën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gjyqësore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fushë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siç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përshkruhet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aktgjykim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Gjykata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indikacioneve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Komiteti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Ministrave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Komiteti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Evropian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Parandalimin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Torturës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Ndëshkimit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Çnjerëzor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Degradues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(CPT)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Rumaninë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Megjithatë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subjekt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mbikëqyrjes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Komiteti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Ministrave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ndërmarrë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praktik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përshtatshme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ndjekur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indikacione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përputhshme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konkluzionet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vendimi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108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66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Mendy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Francës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dhjetor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- 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71428/12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datë</a:t>
            </a:r>
            <a:r>
              <a:rPr 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4.9.2018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771788"/>
            <a:ext cx="12130481" cy="608621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Faktet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Aplikanti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LM.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arrestonin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LM,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ndiqte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J.-PH, duke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kërcënuar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LM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kërcënon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zjarri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ndjekjes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</a:p>
          <a:p>
            <a:pPr algn="just"/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Sjellja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çrregullt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LM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paraqitur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padiskutim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kërcënim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menjëhershëm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J.-PH. LM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kërcënuar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ndjekur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armatosur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refuzuar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t'i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bindej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urdhrave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injoruar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shtënat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paralajmëruese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rreshterin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LL,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përpiqej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ndalonte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plagosur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dorën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LL,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rifilloi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ndjekjen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J.-PH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justifikuar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konsideronin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LM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dukej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kontrollit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sinqertë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J.-PH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kërcënim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vërtet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nevojshme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jepte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përshtatshme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potencialisht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vdekjeprurëse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J.-PH.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shtëna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paralajmëruese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asnjëra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parandalues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​​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LM.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shtënat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radhës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shënjestruar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thjesht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trupit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përpiqej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arrestonte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Sulmi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fatal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zjarri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njëri-tjetrit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ndjeshëm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saktësinë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fundi, LM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J.-PH.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parasysh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përgjigja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absolutisht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nevojshme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kërcënimit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serioz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menjëhershëm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J.-PH.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410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2163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Mendy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Francës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dhjetor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- 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71428/12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datë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4.9.2018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7288"/>
            <a:ext cx="12192000" cy="601071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parasysh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qëndrimin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LM,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paaftësinë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rreshterit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ndërhyrë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plagosur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afërt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padiskutueshëm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J.-PH,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zjarrit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pavarësisht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pasaktësisë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rrjedh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ndjekja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LM. 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konsiderohet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absolutisht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nevojshëm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dhuna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paligjshme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kuptimit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§ 2 (a)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dhunshme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atribuar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ndjenje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kërcënimit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punonjësve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vërtetë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qëndrimi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agresiv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mbërritjes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vendngjarje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arsyeja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fqinj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thirrur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mbërritur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shpejt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sjellja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LM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oficerët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policisë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vendoste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justifikuar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absolutisht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nevojshëm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fundi,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122-5(1)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Kodit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Penal,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zbatueshëm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zbatimit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kriteret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vetëmbrojtje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legjitime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përmendte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domosdoshmërinë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afërsinë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rrezikut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reagimi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proporcional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agresionin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ngjashme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praktika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gjyqësore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çështjes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paditur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kuadër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përshtatshëm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rregullonte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zjarrit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algn="just"/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Konkluzioni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papranueshëm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qartësisht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pabazuar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Gjykata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shpalli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papranueshme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haptazi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pabazuar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kërkesës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detyrimit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procedural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2, 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tërësi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mjaftueshëm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vërtetuar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justifikuar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(Shih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McCann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Mbretërisë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Bashkuar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[GC],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18984/91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27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shtator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1995;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Makaratzis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Greqisë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[GC],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50385/99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20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dhjetor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2004, 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Note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d'information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 70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;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Giuliani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Gaggio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Itali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[GC],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23458/02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24 mars 2011,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Note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d'information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139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;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Aydan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Turqisë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16281/10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12 mars 2013,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Note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d'information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 161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;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Lamartine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Francës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1338),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2 /12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8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2014;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Guerdner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tjerët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Francës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68780/10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17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2014)</a:t>
            </a:r>
          </a:p>
        </p:txBody>
      </p:sp>
    </p:spTree>
    <p:extLst>
      <p:ext uri="{BB962C8B-B14F-4D97-AF65-F5344CB8AC3E}">
        <p14:creationId xmlns:p14="http://schemas.microsoft.com/office/powerpoint/2010/main" val="2795829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89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Aplikimi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67149/17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MAKAROVÁ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Mbretërisë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Bashkuar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12 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qershor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738230"/>
            <a:ext cx="12192000" cy="611976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Rrethanat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faktit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Prokuroria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përshkroi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pretendua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21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shtatorit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2016,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agresive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 Makar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ushqim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ndoqi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Makar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kthehej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shtëpi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Pak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RS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 Makar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paarmatosur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kokës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improvizuar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bravë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biçiklete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Goditja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 Makar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rrëzohej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përtokë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Goditja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kokë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shkaktoi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hemorragji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traumatike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subaraknoidale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Z. Makar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shpall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vendngjarje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    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deklaratën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dëshmitarit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R.S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dëshminë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përmblidhet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pretendua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RS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ktheheshin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shtëpitë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përkatëse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ushqimi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shpejtë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përballën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z. Makar. Z. Makar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përpoq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ndërhyri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SS,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 Makar. RS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z.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Makar.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Patologu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dukje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momentin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alkoolit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Makar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tregonte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dehje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konsiderueshme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bëri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veçanërisht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prekshëm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hemorragjisë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grafikëve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patologu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deklaroi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forma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dëmtimit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goditja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fatale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kujtonte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bllokimit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biçikletës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R.S.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Mungesa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kockave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thyera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përfundimin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lëndimi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shkaktuar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moderuar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2017,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diskutimit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dhjetë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ditëve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shumicës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duke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shpallur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pafajshëm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ashtu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RS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shkarkua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20906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161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Aplikimi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67149/17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MAKAROVÁ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Mbretërisë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Bashkuar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12 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qershor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2018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0902"/>
            <a:ext cx="12192000" cy="5717097"/>
          </a:xfrm>
        </p:spPr>
        <p:txBody>
          <a:bodyPr>
            <a:normAutofit fontScale="92500"/>
          </a:bodyPr>
          <a:lstStyle/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(c) 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Udhëzimet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gjyqtarit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gjykues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përfundim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dëgjimit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gjyqtari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gjykues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përshkroi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kërkesat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vrasje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vetëmbrojtje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rëndësinë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'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karakterit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RS (duke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mungesës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dënimeve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mëparshme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paralajmërimeve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Gjykatësi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shpjegoi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'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karakteri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parasysh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vendoset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besueshmërinë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vazhdoi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përmbledhjen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dëgjuara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gjykimit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11 . 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ndihmuar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diskutimet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jurisë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dokument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dakord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përbërë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vijuese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pyetjesh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ofron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rrugë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logjike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vendimit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pyetje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poshtë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(1)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pandehuri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fatale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ndjerit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 (2)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pandehuri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kuptimin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ligjshëm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mbrojtjes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 (3)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pandehuri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fatale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paktën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dëmtim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serioz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ndjerit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 (4)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sigurt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pandehuri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goditjen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vdekjeprurëse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t'i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shkaktonte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ndjerit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domosdoshmërisht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042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808</Words>
  <Application>Microsoft Office PowerPoint</Application>
  <PresentationFormat>Widescreen</PresentationFormat>
  <Paragraphs>197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Calibri Light</vt:lpstr>
      <vt:lpstr>Times New Roman</vt:lpstr>
      <vt:lpstr>Office Theme</vt:lpstr>
      <vt:lpstr>GJEDNJ-shkaqet përjashtuese</vt:lpstr>
      <vt:lpstr> Pârvu kundër Rumanisë - 13326/18-Aktgjykimi 30.8.2022 </vt:lpstr>
      <vt:lpstr>Pârvu kundër Rumanisë - 13326/18-Aktgjykimi 30.8.2022</vt:lpstr>
      <vt:lpstr>Pârvu kundër Rumanisë - 13326/18-Aktgjykimi 30.8.2022</vt:lpstr>
      <vt:lpstr>Pârvu kundër Rumanisë - 13326/18-Aktgjykimi 30.8.2022</vt:lpstr>
      <vt:lpstr> Mendy kundër Francës (dhjetor) - 71428/12 datë 4.9.2018 </vt:lpstr>
      <vt:lpstr>Mendy kundër Francës (dhjetor) - 71428/12 datë 4.9.2018</vt:lpstr>
      <vt:lpstr> Aplikimi nr. 67149/17 A. MAKAROVÁ kundër Mbretërisë së Bashkuar 12 qershor 2018 </vt:lpstr>
      <vt:lpstr>Aplikimi nr. 67149/17 A. MAKAROVÁ kundër Mbretërisë së Bashkuar 12 qershor 2018</vt:lpstr>
      <vt:lpstr>Aplikimi nr. 67149/17 A. MAKAROVÁ kundër Mbretërisë së Bashkuar 12 qershor 2018</vt:lpstr>
      <vt:lpstr>Aplikimi nr. 67149/17 A. MAKAROVÁ kundër Mbretërisë së Bashkuar 12 qershor 2018</vt:lpstr>
      <vt:lpstr>Aplikimi nr. 67149/17 A. MAKAROVÁ kundër Mbretërisë së Bashkuar 12 qershor 2018</vt:lpstr>
      <vt:lpstr>Aplikimi nr. 67149/17 A. MAKAROVÁ kundër Mbretërisë së Bashkuar 12 qershor 2018</vt:lpstr>
      <vt:lpstr>Aplikimi nr. 67149/17 A. MAKAROVÁ kundër Mbretërisë së Bashkuar 12 qershor 2018</vt:lpstr>
      <vt:lpstr>Aplikimi nr. 67149/17 A. MAKAROVÁ kundër Mbretërisë së Bashkuar 12 qershor 2018</vt:lpstr>
      <vt:lpstr>Aplikimi nr. 67149/17 A. MAKAROVÁ kundër Mbretërisë së Bashkuar 12 qershor 2018</vt:lpstr>
      <vt:lpstr>Aplikimi nr. 67149/17 A. MAKAROVÁ kundër Mbretërisë së Bashkuar 12 qershor 2018</vt:lpstr>
      <vt:lpstr>Aplikimi nr. 67149/17 A. MAKAROVÁ kundër Mbretërisë së Bashkuar 12 qershor 2018</vt:lpstr>
      <vt:lpstr> Aplikimi nr. 34137/03nga  GEORGIEVkundër Bullgarisë 11 janar 2011  </vt:lpstr>
      <vt:lpstr>Aplikimi nr. 34137/03nga  GEORGIEVkundër Bullgarisë 11 janar 2011</vt:lpstr>
      <vt:lpstr>Aplikimi nr. 34137/03nga  GEORGIEVkundër Bullgarisë 11 janar 2011</vt:lpstr>
      <vt:lpstr>Aplikimi nr. 34137/03nga  GEORGIEVkundër Bullgarisë 11 janar 2011</vt:lpstr>
      <vt:lpstr>Aplikimi nr. 34137/03nga  GEORGIEVkundër Bullgarisë 11 janar 2011</vt:lpstr>
      <vt:lpstr>Aplikimi nr. 34137/03nga  GEORGIEVkundër Bullgarisë 11 janar 2011</vt:lpstr>
      <vt:lpstr>Aplikimi nr. 34137/03nga  GEORGIEVkundër Bullgarisë 11 janar 2011</vt:lpstr>
      <vt:lpstr>  Aplikimi nr. 5527/08 BENNETT vs MB -7 dhjetor 2010 </vt:lpstr>
      <vt:lpstr>Aplikimi nr. 5527/08 BENNETT vs MB -7 dhjetor 2010</vt:lpstr>
      <vt:lpstr>Aplikimi nr. 5527/08 BENNETT vs MB -7 dhjetor 2010</vt:lpstr>
      <vt:lpstr>Aplikimi nr. 5527/08 BENNETT vs MB -7 dhjetor 2010</vt:lpstr>
      <vt:lpstr>Aplikimi nr. 5527/08 BENNETT vs MB -7 dhjetor 2010</vt:lpstr>
      <vt:lpstr>Aplikimi nr. 5527/08 BENNETT vs MB -7 dhjetor 2010</vt:lpstr>
      <vt:lpstr>Aplikimi nr. 5527/08 BENNETT vs MB -7 dhjetor 2010</vt:lpstr>
      <vt:lpstr>Aplikimi nr. 5527/08 BENNETT vs MB -7 dhjetor 2010</vt:lpstr>
      <vt:lpstr>   ëASILEëSKA DHE KAŁUCKA kundër POLONISË(Aplikimet nr. 28975/04 dhe 33406/04 )/ 23 shkurt 2010 </vt:lpstr>
      <vt:lpstr>ëASILEëSKA DHE KAŁUCKA kundër POLONISË(Aplikimet nr. 28975/04 dhe 33406/04 )/ 23 shkurt 2010</vt:lpstr>
      <vt:lpstr>ëASILEëSKA DHE KAŁUCKA kundër POLONISË(Aplikimet nr. 28975/04 dhe 33406/04 )/ 23 shkurt 2010</vt:lpstr>
      <vt:lpstr>ëASILEëSKA DHE KAŁUCKA kundër POLONISË(Aplikimet nr. 28975/04 dhe 33406/04 )/ 23 shkurt 2010</vt:lpstr>
      <vt:lpstr>ëASILEëSKA DHE KAŁUCKA kundër POLONISË(Aplikimet nr. 28975/04 dhe 33406/04 )/ 23 shkurt 2010</vt:lpstr>
      <vt:lpstr>KAŁUCKA kundër POLONISË(Aplikimet nr. 28975/04 dhe 33406/04 )/ 23 shkurt 2010</vt:lpstr>
      <vt:lpstr>KAŁUCKA kundër POLONISË(Aplikimet nr. 28975/04 dhe 33406/04 )/ 23 shkurt 2010</vt:lpstr>
      <vt:lpstr>KAŁUCKA kundër POLONISË(Aplikimet nr. 28975/04 dhe 33406/04 )/ 23 shkurt 2010</vt:lpstr>
      <vt:lpstr>KAŁUCKA kundër POLONISË(Aplikimet nr. 28975/04 dhe 33406/04 )/ 23 shkurt 2010</vt:lpstr>
      <vt:lpstr>KAŁUCKA kundër POLONISË(Aplikimet nr. 28975/04 dhe 33406/04 )/ 23 shkurt 2010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GJEDNJ-shkaqet pwrjashtuese</dc:title>
  <dc:creator>Ylli Pjeternikaj</dc:creator>
  <cp:lastModifiedBy>admin</cp:lastModifiedBy>
  <cp:revision>18</cp:revision>
  <dcterms:created xsi:type="dcterms:W3CDTF">2024-03-07T15:00:24Z</dcterms:created>
  <dcterms:modified xsi:type="dcterms:W3CDTF">2024-03-19T08:49:24Z</dcterms:modified>
</cp:coreProperties>
</file>