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24377650" cy="13716000"/>
  <p:notesSz cx="6858000" cy="9144000"/>
  <p:custDataLst>
    <p:tags r:id="rId22"/>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g9IbM1Pfqa5Zf6KY4ClOTfRcin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F8F0D2-9B29-4522-A90A-322306D10942}">
  <a:tblStyle styleId="{17F8F0D2-9B29-4522-A90A-322306D10942}" styleName="Table_0">
    <a:wholeTbl>
      <a:tcTxStyle b="off" i="off">
        <a:font>
          <a:latin typeface="Open Sans Light"/>
          <a:ea typeface="Open Sans Light"/>
          <a:cs typeface="Open Sans Light"/>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E6E6E6"/>
          </a:solidFill>
        </a:fill>
      </a:tcStyle>
    </a:wholeTbl>
    <a:band1H>
      <a:tcStyle>
        <a:tcBdr/>
        <a:fill>
          <a:solidFill>
            <a:srgbClr val="CACACA"/>
          </a:solidFill>
        </a:fill>
      </a:tcStyle>
    </a:band1H>
    <a:band1V>
      <a:tcStyle>
        <a:tcBdr/>
        <a:fill>
          <a:solidFill>
            <a:srgbClr val="CACACA"/>
          </a:solidFill>
        </a:fill>
      </a:tcStyle>
    </a:band1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E6E6E6"/>
          </a:solidFill>
        </a:fill>
      </a:tcStyle>
    </a:lastRow>
    <a:firstRow>
      <a:tcTxStyle b="on" i="off">
        <a:font>
          <a:latin typeface="Open Sans Light"/>
          <a:ea typeface="Open Sans Light"/>
          <a:cs typeface="Open Sans Light"/>
        </a:font>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49" autoAdjust="0"/>
    <p:restoredTop sz="50000" autoAdjust="0"/>
  </p:normalViewPr>
  <p:slideViewPr>
    <p:cSldViewPr snapToGrid="0">
      <p:cViewPr varScale="1">
        <p:scale>
          <a:sx n="22" d="100"/>
          <a:sy n="22" d="100"/>
        </p:scale>
        <p:origin x="1240" y="23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tags" Target="tags/tag1.xml"/><Relationship Id="rId44" Type="http://customschemas.google.com/relationships/presentationmetadata" Target="metadata"/><Relationship Id="rId45" Type="http://schemas.openxmlformats.org/officeDocument/2006/relationships/presProps" Target="presProps.xml"/><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2pPr>
            <a:lvl3pPr marR="0" lvl="2"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3pPr>
            <a:lvl4pPr marR="0" lvl="3"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4pPr>
            <a:lvl5pPr marR="0" lvl="4"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5pPr>
            <a:lvl6pPr marR="0" lvl="5"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6pPr>
            <a:lvl7pPr marR="0" lvl="6"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7pPr>
            <a:lvl8pPr marR="0" lvl="7"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8pPr>
            <a:lvl9pPr marR="0" lvl="8"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2pPr>
            <a:lvl3pPr marR="0" lvl="2"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3pPr>
            <a:lvl4pPr marR="0" lvl="3"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4pPr>
            <a:lvl5pPr marR="0" lvl="4"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5pPr>
            <a:lvl6pPr marR="0" lvl="5"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6pPr>
            <a:lvl7pPr marR="0" lvl="6"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7pPr>
            <a:lvl8pPr marR="0" lvl="7"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8pPr>
            <a:lvl9pPr marR="0" lvl="8"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ct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ct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ct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ct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ct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2pPr>
            <a:lvl3pPr marR="0" lvl="2"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3pPr>
            <a:lvl4pPr marR="0" lvl="3"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4pPr>
            <a:lvl5pPr marR="0" lvl="4"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5pPr>
            <a:lvl6pPr marR="0" lvl="5"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6pPr>
            <a:lvl7pPr marR="0" lvl="6"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7pPr>
            <a:lvl8pPr marR="0" lvl="7"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8pPr>
            <a:lvl9pPr marR="0" lvl="8"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ct val="0"/>
              </a:spcBef>
              <a:spcAft>
                <a:spcPct val="0"/>
              </a:spcAft>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134198"/>
      </p:ext>
    </p:extLst>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s://www.coe.int/en/web/cyberviolence/cyberviolence-against-women"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s://www.cps.gov.uk/publication/memorandum-understanding-between-crown-prosecution-service-cps-and-national-police"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oe.int/en/web/children/convention" TargetMode="External"/><Relationship Id="rId4" Type="http://schemas.openxmlformats.org/officeDocument/2006/relationships/hyperlink" Target="https://www.coe.int/en/web/conventions/full-list/-/conventions/rms/0900001680081561" TargetMode="External"/><Relationship Id="rId5" Type="http://schemas.openxmlformats.org/officeDocument/2006/relationships/hyperlink" Target="https://rm.coe.int/168008482e"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lan-international.org/publications/freetobeonline" TargetMode="External"/><Relationship Id="rId4" Type="http://schemas.openxmlformats.org/officeDocument/2006/relationships/hyperlink" Target="https://www.amnesty.org/en/latest/news/2017/11/amnesty-reveals-alarming-impact-of-online-abuse-against-women/" TargetMode="External"/><Relationship Id="rId5" Type="http://schemas.openxmlformats.org/officeDocument/2006/relationships/hyperlink" Target="https://fra.europa.eu/en/publication/2014/violence-against-women-eu-wide-survey-main-results-report"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1: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23" name="Google Shape;62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sq" sz="1200" b="0" i="0" u="none" strike="noStrike" dirty="0">
                <a:highlight>
                  <a:srgbClr val="000000">
                    <a:alpha val="0"/>
                  </a:srgbClr>
                </a:highlight>
                <a:latin typeface="Calibri"/>
              </a:rPr>
              <a:t>Evoluimi i internetit dhe shtrirja gjithmon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e m</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e madhe e teknologjisë së informacionit dhe komunikimit (TIK) po e ndryshojnë jetën cdo dit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Aksesi 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TIK dhe p</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rdorimi i tyre lidhen edhe me zhvillimin njerëzor, pasi ato lehtësojnë 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vazhdimësi idet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novacionin dhe aspiratat. Gratë dhe vajzat anembanë globit po gëzojnë akses si kurr</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m</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par</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në mjetet e vetë-zhvillimit në punë, 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arsim dhe 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kohën e tyre 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lirë përmes TIK-ut.</a:t>
            </a:r>
            <a:endParaRPr dirty="0"/>
          </a:p>
          <a:p>
            <a:pPr marL="0" lvl="0" indent="0" algn="l" rtl="0">
              <a:spcBef>
                <a:spcPct val="0"/>
              </a:spcBef>
              <a:spcAft>
                <a:spcPct val="0"/>
              </a:spcAft>
              <a:buNone/>
            </a:pPr>
            <a:endParaRPr dirty="0"/>
          </a:p>
          <a:p>
            <a:pPr marL="0" marR="0" lvl="0" indent="0" algn="l" rtl="0">
              <a:lnSpc>
                <a:spcPct val="100000"/>
              </a:lnSpc>
              <a:spcBef>
                <a:spcPct val="0"/>
              </a:spcBef>
              <a:spcAft>
                <a:spcPct val="0"/>
              </a:spcAft>
              <a:buClr>
                <a:schemeClr val="dk1"/>
              </a:buClr>
              <a:buSzPts val="1200"/>
              <a:buFont typeface="Calibri"/>
              <a:buNone/>
            </a:pPr>
            <a:r>
              <a:rPr lang="sq" sz="1200" b="0" i="0" u="none" strike="noStrike" dirty="0">
                <a:solidFill>
                  <a:srgbClr val="000000"/>
                </a:solidFill>
                <a:highlight>
                  <a:srgbClr val="000000">
                    <a:alpha val="0"/>
                  </a:srgbClr>
                </a:highlight>
                <a:latin typeface="Calibri"/>
                <a:ea typeface="Calibri"/>
                <a:cs typeface="Calibri"/>
                <a:sym typeface="Calibri"/>
              </a:rPr>
              <a:t>Dhuna kibernetike ndaj grave. Këshilli i Evropës</a:t>
            </a:r>
            <a:r>
              <a:rPr lang="sq" sz="1200" b="0" i="0" u="sng" strike="noStrike" dirty="0">
                <a:solidFill>
                  <a:srgbClr val="000000"/>
                </a:solidFill>
                <a:highlight>
                  <a:srgbClr val="000000">
                    <a:alpha val="0"/>
                  </a:srgbClr>
                </a:highlight>
                <a:latin typeface="Calibri"/>
                <a:ea typeface="Calibri"/>
                <a:cs typeface="Calibri"/>
                <a:sym typeface="Calibri"/>
                <a:hlinkClick r:id="rId3">
                  <a:extLst>
                    <a:ext uri="{A12FA001-AC4F-418D-AE19-62706E023703}">
                      <ahyp:hlinkClr xmlns="" xmlns:ahyp="http://schemas.microsoft.com/office/drawing/2018/hyperlinkcolor" val="tx"/>
                    </a:ext>
                  </a:extLst>
                </a:hlinkClick>
              </a:rPr>
              <a:t> https://</a:t>
            </a:r>
            <a:r>
              <a:rPr lang="en-GB" sz="1200" b="0" i="0" u="sng" strike="noStrike" dirty="0">
                <a:solidFill>
                  <a:srgbClr val="000000"/>
                </a:solidFill>
                <a:highlight>
                  <a:srgbClr val="000000">
                    <a:alpha val="0"/>
                  </a:srgbClr>
                </a:highlight>
                <a:latin typeface="Calibri"/>
                <a:ea typeface="Calibri"/>
                <a:cs typeface="Calibri"/>
                <a:sym typeface="Calibri"/>
                <a:hlinkClick r:id="rId3">
                  <a:extLst>
                    <a:ext uri="{A12FA001-AC4F-418D-AE19-62706E023703}">
                      <ahyp:hlinkClr xmlns="" xmlns:ahyp="http://schemas.microsoft.com/office/drawing/2018/hyperlinkcolor" val="tx"/>
                    </a:ext>
                  </a:extLst>
                </a:hlinkClick>
              </a:rPr>
              <a:t>www</a:t>
            </a:r>
            <a:r>
              <a:rPr lang="sq" sz="1200" b="0" i="0" u="sng" strike="noStrike" dirty="0">
                <a:solidFill>
                  <a:srgbClr val="000000"/>
                </a:solidFill>
                <a:highlight>
                  <a:srgbClr val="000000">
                    <a:alpha val="0"/>
                  </a:srgbClr>
                </a:highlight>
                <a:latin typeface="Calibri"/>
                <a:ea typeface="Calibri"/>
                <a:cs typeface="Calibri"/>
                <a:sym typeface="Calibri"/>
                <a:hlinkClick r:id="rId3">
                  <a:extLst>
                    <a:ext uri="{A12FA001-AC4F-418D-AE19-62706E023703}">
                      <ahyp:hlinkClr xmlns="" xmlns:ahyp="http://schemas.microsoft.com/office/drawing/2018/hyperlinkcolor" val="tx"/>
                    </a:ext>
                  </a:extLst>
                </a:hlinkClick>
              </a:rPr>
              <a:t>.coe.int/en/</a:t>
            </a:r>
            <a:r>
              <a:rPr lang="en-GB" sz="1200" b="0" i="0" u="sng" strike="noStrike" dirty="0">
                <a:solidFill>
                  <a:srgbClr val="000000"/>
                </a:solidFill>
                <a:highlight>
                  <a:srgbClr val="000000">
                    <a:alpha val="0"/>
                  </a:srgbClr>
                </a:highlight>
                <a:latin typeface="Calibri"/>
                <a:ea typeface="Calibri"/>
                <a:cs typeface="Calibri"/>
                <a:sym typeface="Calibri"/>
                <a:hlinkClick r:id="rId3">
                  <a:extLst>
                    <a:ext uri="{A12FA001-AC4F-418D-AE19-62706E023703}">
                      <ahyp:hlinkClr xmlns="" xmlns:ahyp="http://schemas.microsoft.com/office/drawing/2018/hyperlinkcolor" val="tx"/>
                    </a:ext>
                  </a:extLst>
                </a:hlinkClick>
              </a:rPr>
              <a:t>w</a:t>
            </a:r>
            <a:r>
              <a:rPr lang="sq" sz="1200" b="0" i="0" u="sng" strike="noStrike" dirty="0">
                <a:solidFill>
                  <a:srgbClr val="000000"/>
                </a:solidFill>
                <a:highlight>
                  <a:srgbClr val="000000">
                    <a:alpha val="0"/>
                  </a:srgbClr>
                </a:highlight>
                <a:latin typeface="Calibri"/>
                <a:ea typeface="Calibri"/>
                <a:cs typeface="Calibri"/>
                <a:sym typeface="Calibri"/>
                <a:hlinkClick r:id="rId3">
                  <a:extLst>
                    <a:ext uri="{A12FA001-AC4F-418D-AE19-62706E023703}">
                      <ahyp:hlinkClr xmlns="" xmlns:ahyp="http://schemas.microsoft.com/office/drawing/2018/hyperlinkcolor" val="tx"/>
                    </a:ext>
                  </a:extLst>
                </a:hlinkClick>
              </a:rPr>
              <a:t>eb/cyberviolence/cyberviolence-against-</a:t>
            </a:r>
            <a:r>
              <a:rPr lang="en-GB" sz="1200" b="0" i="0" u="sng" strike="noStrike" dirty="0">
                <a:solidFill>
                  <a:srgbClr val="000000"/>
                </a:solidFill>
                <a:highlight>
                  <a:srgbClr val="000000">
                    <a:alpha val="0"/>
                  </a:srgbClr>
                </a:highlight>
                <a:latin typeface="Calibri"/>
                <a:ea typeface="Calibri"/>
                <a:cs typeface="Calibri"/>
                <a:sym typeface="Calibri"/>
                <a:hlinkClick r:id="rId3">
                  <a:extLst>
                    <a:ext uri="{A12FA001-AC4F-418D-AE19-62706E023703}">
                      <ahyp:hlinkClr xmlns="" xmlns:ahyp="http://schemas.microsoft.com/office/drawing/2018/hyperlinkcolor" val="tx"/>
                    </a:ext>
                  </a:extLst>
                </a:hlinkClick>
              </a:rPr>
              <a:t>ë</a:t>
            </a:r>
            <a:r>
              <a:rPr lang="sq" sz="1200" b="0" i="0" u="sng" strike="noStrike" dirty="0">
                <a:solidFill>
                  <a:srgbClr val="000000"/>
                </a:solidFill>
                <a:highlight>
                  <a:srgbClr val="000000">
                    <a:alpha val="0"/>
                  </a:srgbClr>
                </a:highlight>
                <a:latin typeface="Calibri"/>
                <a:ea typeface="Calibri"/>
                <a:cs typeface="Calibri"/>
                <a:sym typeface="Calibri"/>
                <a:hlinkClick r:id="rId3">
                  <a:extLst>
                    <a:ext uri="{A12FA001-AC4F-418D-AE19-62706E023703}">
                      <ahyp:hlinkClr xmlns="" xmlns:ahyp="http://schemas.microsoft.com/office/drawing/2018/hyperlinkcolor" val="tx"/>
                    </a:ext>
                  </a:extLst>
                </a:hlinkClick>
              </a:rPr>
              <a:t>omen</a:t>
            </a:r>
            <a:r>
              <a:rPr lang="sq" sz="1200" b="0" i="0" u="none" strike="noStrike" dirty="0">
                <a:solidFill>
                  <a:srgbClr val="000000"/>
                </a:solidFill>
                <a:highlight>
                  <a:srgbClr val="000000">
                    <a:alpha val="0"/>
                  </a:srgbClr>
                </a:highlight>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ct val="0"/>
              </a:spcBef>
              <a:spcAft>
                <a:spcPct val="0"/>
              </a:spcAft>
              <a:buNone/>
            </a:pPr>
            <a:endParaRPr b="1" dirty="0"/>
          </a:p>
        </p:txBody>
      </p:sp>
      <p:sp>
        <p:nvSpPr>
          <p:cNvPr id="624" name="Google Shape;62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CA" sz="1200" b="0" i="0" u="none" strike="noStrike" cap="none">
                <a:solidFill>
                  <a:schemeClr val="dk1"/>
                </a:solidFill>
                <a:latin typeface="Calibri"/>
                <a:ea typeface="Calibri"/>
                <a:cs typeface="Calibri"/>
                <a:sym typeface="Calibri"/>
              </a:rPr>
              <a:t>1</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3876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11: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chemeClr val="dk1"/>
              </a:buClr>
              <a:buSzPts val="1200"/>
              <a:buFont typeface="Calibri"/>
              <a:buNone/>
            </a:pPr>
            <a:r>
              <a:rPr lang="sq" sz="1200" b="0" i="0" u="none" strike="noStrike" dirty="0">
                <a:solidFill>
                  <a:srgbClr val="000000"/>
                </a:solidFill>
                <a:highlight>
                  <a:srgbClr val="000000">
                    <a:alpha val="0"/>
                  </a:srgbClr>
                </a:highlight>
                <a:latin typeface="Calibri"/>
                <a:ea typeface="Calibri"/>
                <a:cs typeface="Calibri"/>
                <a:sym typeface="Calibri"/>
              </a:rPr>
              <a:t>Përdorni kutizat për të shpjeguar mënyrat se si DHNGV ushtrohet në mënyrë disproporcionale ndaj grave dhe vajzave. Këto kutiza do ju ndihmojnë për të dalluar m</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nyrat e ushtrimit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dhun</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s online nga ato offline.</a:t>
            </a:r>
            <a:endParaRPr sz="1200" dirty="0">
              <a:solidFill>
                <a:schemeClr val="dk1"/>
              </a:solidFill>
              <a:latin typeface="Calibri"/>
              <a:ea typeface="Calibri"/>
              <a:cs typeface="Calibri"/>
              <a:sym typeface="Calibri"/>
            </a:endParaRPr>
          </a:p>
          <a:p>
            <a:pPr marL="0" lvl="0" indent="0" algn="l" rtl="0">
              <a:spcBef>
                <a:spcPts val="360"/>
              </a:spcBef>
              <a:spcAft>
                <a:spcPct val="0"/>
              </a:spcAft>
              <a:buNone/>
            </a:pPr>
            <a:endParaRPr dirty="0"/>
          </a:p>
          <a:p>
            <a:pPr marL="171450" lvl="0" indent="-171450" algn="l" rtl="0">
              <a:spcBef>
                <a:spcPts val="360"/>
              </a:spcBef>
              <a:spcAft>
                <a:spcPct val="0"/>
              </a:spcAft>
              <a:buClr>
                <a:schemeClr val="dk1"/>
              </a:buClr>
              <a:buSzPts val="1200"/>
              <a:buFont typeface="Noto Sans Symbols"/>
              <a:buChar char="⮚"/>
            </a:pPr>
            <a:r>
              <a:rPr lang="sq" sz="1200" b="0" i="0" u="none" strike="noStrike" dirty="0">
                <a:highlight>
                  <a:srgbClr val="000000">
                    <a:alpha val="0"/>
                  </a:srgbClr>
                </a:highlight>
                <a:latin typeface="Calibri"/>
              </a:rPr>
              <a:t>Në raportin e tyre, Dhuna Kibernetike kundër Grave dhe Vajzave Një apel p</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r mbarë botën (2015), Grupi i Punës i Komisionit të OKB-së për zhvillimin dixhital për barazin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gjinore ofron një listë karakteristikash dhe profilesh që e dallojnë DHNGV kibernetike.</a:t>
            </a:r>
            <a:endParaRPr dirty="0"/>
          </a:p>
          <a:p>
            <a:pPr marL="171450" lvl="0" indent="-95250" algn="l" rtl="0">
              <a:spcBef>
                <a:spcPts val="360"/>
              </a:spcBef>
              <a:spcAft>
                <a:spcPct val="0"/>
              </a:spcAft>
              <a:buClr>
                <a:schemeClr val="dk1"/>
              </a:buClr>
              <a:buSzPts val="1200"/>
              <a:buFont typeface="Noto Sans Symbols"/>
              <a:buNone/>
            </a:pPr>
            <a:endParaRPr dirty="0"/>
          </a:p>
          <a:p>
            <a:pPr marL="171450" lvl="0" indent="-171450" algn="l" rtl="0">
              <a:spcBef>
                <a:spcPts val="360"/>
              </a:spcBef>
              <a:spcAft>
                <a:spcPct val="0"/>
              </a:spcAft>
              <a:buClr>
                <a:schemeClr val="dk1"/>
              </a:buClr>
              <a:buSzPts val="1200"/>
              <a:buFont typeface="Noto Sans Symbols"/>
              <a:buChar char="⮚"/>
            </a:pPr>
            <a:r>
              <a:rPr lang="sq" sz="1200" b="0" i="0" u="none" strike="noStrike" dirty="0">
                <a:highlight>
                  <a:srgbClr val="000000">
                    <a:alpha val="0"/>
                  </a:srgbClr>
                </a:highlight>
                <a:latin typeface="Calibri"/>
              </a:rPr>
              <a:t>Për shkak se autorët shpesh e kanë më të lehtë të mbeten anonim duke kryer vepra penale online dhe se autori shpesh ka m</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shum</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akses tek viktima, niveli i mosndëshkimit rritet. DHNGV online është e lehtë për t'u kryer dhe kërkon relativisht pak ose edhe aspak njohuri nga teknologjia. Kjo përkeqësohet më tej edhe nga fakti q</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pajisjet e teknologjisë po b</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hen gjithmon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e m</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p</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rballueshme ekonomikisht, siç është përdorimi masiv i telefonave inteligjentë dhe pajisjeve të tjera dixhitale. </a:t>
            </a:r>
            <a:endParaRPr dirty="0"/>
          </a:p>
          <a:p>
            <a:pPr marL="171450" lvl="0" indent="-95250" algn="l" rtl="0">
              <a:spcBef>
                <a:spcPts val="360"/>
              </a:spcBef>
              <a:spcAft>
                <a:spcPct val="0"/>
              </a:spcAft>
              <a:buClr>
                <a:schemeClr val="dk1"/>
              </a:buClr>
              <a:buSzPts val="1200"/>
              <a:buFont typeface="Noto Sans Symbols"/>
              <a:buNone/>
            </a:pPr>
            <a:endParaRPr dirty="0"/>
          </a:p>
          <a:p>
            <a:pPr marL="171450" lvl="0" indent="-171450" algn="l" rtl="0">
              <a:spcBef>
                <a:spcPts val="360"/>
              </a:spcBef>
              <a:spcAft>
                <a:spcPct val="0"/>
              </a:spcAft>
              <a:buClr>
                <a:schemeClr val="dk1"/>
              </a:buClr>
              <a:buSzPts val="1200"/>
              <a:buFont typeface="Noto Sans Symbols"/>
              <a:buChar char="⮚"/>
            </a:pPr>
            <a:r>
              <a:rPr lang="sq" sz="1200" b="0" i="0" u="none" strike="noStrike" dirty="0">
                <a:highlight>
                  <a:srgbClr val="000000">
                    <a:alpha val="0"/>
                  </a:srgbClr>
                </a:highlight>
                <a:latin typeface="Calibri"/>
              </a:rPr>
              <a:t>Përhapja 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gjith</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bot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n e internetit dhe aksesi gjithmon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e m</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i madh 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u krijon mundësinë autorëve q</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të kontaktojnë me persona të tjerë kudo në botë, duke b</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r</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q</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ket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m</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shum</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viktima të mundshme, duke reduktuar 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nj</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jt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n koh</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edhe rrezikun e zbulimit dhe 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aksesit 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fund 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drejt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si 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viktimave/të mbijetuarve.</a:t>
            </a:r>
            <a:endParaRPr dirty="0"/>
          </a:p>
        </p:txBody>
      </p:sp>
      <p:sp>
        <p:nvSpPr>
          <p:cNvPr id="742" name="Google Shape;74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CA"/>
              <a:t>10</a:t>
            </a:fld>
            <a:endParaRPr dirty="0"/>
          </a:p>
        </p:txBody>
      </p:sp>
    </p:spTree>
    <p:extLst>
      <p:ext uri="{BB962C8B-B14F-4D97-AF65-F5344CB8AC3E}">
        <p14:creationId xmlns:p14="http://schemas.microsoft.com/office/powerpoint/2010/main" val="452577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12: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0" name="Google Shape;76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sq" sz="1200" b="0" i="0" u="none" strike="noStrike" dirty="0">
                <a:highlight>
                  <a:srgbClr val="000000">
                    <a:alpha val="0"/>
                  </a:srgbClr>
                </a:highlight>
                <a:latin typeface="Calibri"/>
              </a:rPr>
              <a:t>Slajdi i kontekstit: përdorni k</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slad si shembull se si vajzat nën 10 vjeç përbëjnë 80% të viktimave të DHNGV online</a:t>
            </a:r>
            <a:endParaRPr dirty="0"/>
          </a:p>
          <a:p>
            <a:pPr marL="0" lvl="0" indent="0" algn="l" rtl="0">
              <a:spcBef>
                <a:spcPts val="360"/>
              </a:spcBef>
              <a:spcAft>
                <a:spcPct val="0"/>
              </a:spcAft>
              <a:buNone/>
            </a:pPr>
            <a:endParaRPr dirty="0"/>
          </a:p>
          <a:p>
            <a:pPr marL="0" lvl="0" indent="0" algn="l" rtl="0">
              <a:spcBef>
                <a:spcPts val="360"/>
              </a:spcBef>
              <a:spcAft>
                <a:spcPct val="0"/>
              </a:spcAft>
              <a:buNone/>
            </a:pPr>
            <a:r>
              <a:rPr lang="sq" sz="1200" b="0" i="0" u="none" strike="noStrike" dirty="0">
                <a:highlight>
                  <a:srgbClr val="000000">
                    <a:alpha val="0"/>
                  </a:srgbClr>
                </a:highlight>
                <a:latin typeface="Calibri"/>
              </a:rPr>
              <a:t>https://</a:t>
            </a:r>
            <a:r>
              <a:rPr lang="en-GB" sz="1200" b="0" i="0" u="none" strike="noStrike" dirty="0">
                <a:highlight>
                  <a:srgbClr val="000000">
                    <a:alpha val="0"/>
                  </a:srgbClr>
                </a:highlight>
                <a:latin typeface="Calibri"/>
              </a:rPr>
              <a:t>www</a:t>
            </a:r>
            <a:r>
              <a:rPr lang="sq" sz="1200" b="0" i="0" u="none" strike="noStrike" dirty="0">
                <a:highlight>
                  <a:srgbClr val="000000">
                    <a:alpha val="0"/>
                  </a:srgbClr>
                </a:highlight>
                <a:latin typeface="Calibri"/>
              </a:rPr>
              <a:t>.europol.europa.eu/crime-areas-and-statistics/crime-areas/child-sexual-exploitation/online-sexual-coercion-and-extortion-of-children</a:t>
            </a:r>
            <a:endParaRPr dirty="0"/>
          </a:p>
          <a:p>
            <a:pPr marL="0" lvl="0" indent="0" algn="l" rtl="0">
              <a:spcBef>
                <a:spcPts val="360"/>
              </a:spcBef>
              <a:spcAft>
                <a:spcPct val="0"/>
              </a:spcAft>
              <a:buNone/>
            </a:pPr>
            <a:endParaRPr dirty="0"/>
          </a:p>
          <a:p>
            <a:pPr marL="0" lvl="0" indent="0" algn="l" rtl="0">
              <a:spcBef>
                <a:spcPts val="36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Ne rekomandojmë që termi “shantazh” të mos përdoret më pasi nuk nënkupton se akti në fjalë përfshin abuzimin seksual dhe shfrytëzimin e një fëmije, me pasoja jashtëzakonisht të rënda për viktimën. Termi q</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duhet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përdoret si shprehja më e saktë </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sht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“shtrëngimi seksual dhe zhvatja e fëmijëve online”.</a:t>
            </a:r>
            <a:endParaRPr dirty="0"/>
          </a:p>
          <a:p>
            <a:pPr marL="0" lvl="0" indent="0" algn="l" rtl="0">
              <a:spcBef>
                <a:spcPts val="36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Shtrëngimi seksual dhe zhvatja online është një nga fenomenet e reja të krimit të epokës dixhitale. Ky krim i prek nj</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soj të rriturit dhe të miturit dhe lehtësohet nga zhvillimi teknologjik, mbulimi në rritje i internetit dhe disponueshmëria e gjerë e pajisjeve celulare.</a:t>
            </a:r>
            <a:endParaRPr dirty="0"/>
          </a:p>
          <a:p>
            <a:pPr marL="0" lvl="0" indent="0" algn="l" rtl="0">
              <a:spcBef>
                <a:spcPts val="36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Kur të miturit synohen si viktima, këto janë motivet kryesore të identifikuara tek të rriturit që kryejnë krimet:</a:t>
            </a:r>
            <a:endParaRPr dirty="0"/>
          </a:p>
          <a:p>
            <a:pPr marL="0" lvl="0" indent="0" algn="l" rtl="0">
              <a:spcBef>
                <a:spcPts val="360"/>
              </a:spcBef>
              <a:spcAft>
                <a:spcPct val="0"/>
              </a:spcAft>
              <a:buNone/>
            </a:pPr>
            <a:r>
              <a:rPr lang="sq" sz="1200" b="1" i="0" u="none" strike="noStrike" dirty="0">
                <a:solidFill>
                  <a:srgbClr val="000000"/>
                </a:solidFill>
                <a:highlight>
                  <a:srgbClr val="000000">
                    <a:alpha val="0"/>
                  </a:srgbClr>
                </a:highlight>
                <a:latin typeface="Calibri"/>
                <a:ea typeface="Calibri"/>
                <a:cs typeface="Calibri"/>
                <a:sym typeface="Calibri"/>
              </a:rPr>
              <a:t>Interesi seksual tek fëmijët,</a:t>
            </a:r>
            <a:r>
              <a:rPr lang="sq" sz="1200" b="0" i="0" u="none" strike="noStrike" dirty="0">
                <a:solidFill>
                  <a:srgbClr val="000000"/>
                </a:solidFill>
                <a:highlight>
                  <a:srgbClr val="000000">
                    <a:alpha val="0"/>
                  </a:srgbClr>
                </a:highlight>
                <a:latin typeface="Calibri"/>
                <a:ea typeface="Calibri"/>
                <a:cs typeface="Calibri"/>
                <a:sym typeface="Calibri"/>
              </a:rPr>
              <a:t> ku qëllimi i zhvatjes është sigurimi i materialeve seksuale (foto ose video që përshkruajnë fëmijën) ose një takim seksual offline;</a:t>
            </a:r>
            <a:endParaRPr dirty="0"/>
          </a:p>
          <a:p>
            <a:pPr marL="0" lvl="0" indent="0" algn="l" rtl="0">
              <a:spcBef>
                <a:spcPts val="360"/>
              </a:spcBef>
              <a:spcAft>
                <a:spcPct val="0"/>
              </a:spcAft>
              <a:buNone/>
            </a:pPr>
            <a:r>
              <a:rPr lang="sq" sz="1200" b="1" i="0" u="none" strike="noStrike" dirty="0">
                <a:solidFill>
                  <a:srgbClr val="000000"/>
                </a:solidFill>
                <a:highlight>
                  <a:srgbClr val="000000">
                    <a:alpha val="0"/>
                  </a:srgbClr>
                </a:highlight>
                <a:latin typeface="Calibri"/>
                <a:ea typeface="Calibri"/>
                <a:cs typeface="Calibri"/>
                <a:sym typeface="Calibri"/>
              </a:rPr>
              <a:t>Një interes ekonomik</a:t>
            </a:r>
            <a:r>
              <a:rPr lang="sq" sz="1200" b="0" i="0" u="none" strike="noStrike" dirty="0">
                <a:solidFill>
                  <a:srgbClr val="000000"/>
                </a:solidFill>
                <a:highlight>
                  <a:srgbClr val="000000">
                    <a:alpha val="0"/>
                  </a:srgbClr>
                </a:highlight>
                <a:latin typeface="Calibri"/>
                <a:ea typeface="Calibri"/>
                <a:cs typeface="Calibri"/>
                <a:sym typeface="Calibri"/>
              </a:rPr>
              <a:t> , ku objektivi është përfitimi financiar nga zhvatja.</a:t>
            </a:r>
            <a:endParaRPr dirty="0"/>
          </a:p>
          <a:p>
            <a:pPr marL="0" lvl="0" indent="0" algn="l" rtl="0">
              <a:spcBef>
                <a:spcPts val="360"/>
              </a:spcBef>
              <a:spcAft>
                <a:spcPct val="0"/>
              </a:spcAft>
              <a:buNone/>
            </a:pPr>
            <a:r>
              <a:rPr lang="sq" sz="1200" b="1" i="0" u="none" strike="noStrike" dirty="0">
                <a:solidFill>
                  <a:srgbClr val="000000"/>
                </a:solidFill>
                <a:highlight>
                  <a:srgbClr val="000000">
                    <a:alpha val="0"/>
                  </a:srgbClr>
                </a:highlight>
                <a:latin typeface="Calibri"/>
                <a:ea typeface="Calibri"/>
                <a:cs typeface="Calibri"/>
                <a:sym typeface="Calibri"/>
              </a:rPr>
              <a:t>(Mundet t</a:t>
            </a:r>
            <a:r>
              <a:rPr lang="en-GB" sz="1200" b="1" i="0" u="none" strike="noStrike" dirty="0">
                <a:solidFill>
                  <a:srgbClr val="000000"/>
                </a:solidFill>
                <a:highlight>
                  <a:srgbClr val="000000">
                    <a:alpha val="0"/>
                  </a:srgbClr>
                </a:highlight>
                <a:latin typeface="Calibri"/>
                <a:ea typeface="Calibri"/>
                <a:cs typeface="Calibri"/>
                <a:sym typeface="Calibri"/>
              </a:rPr>
              <a:t>ë</a:t>
            </a:r>
            <a:r>
              <a:rPr lang="sq" sz="1200" b="1" i="0" u="none" strike="noStrike" dirty="0">
                <a:solidFill>
                  <a:srgbClr val="000000"/>
                </a:solidFill>
                <a:highlight>
                  <a:srgbClr val="000000">
                    <a:alpha val="0"/>
                  </a:srgbClr>
                </a:highlight>
                <a:latin typeface="Calibri"/>
                <a:ea typeface="Calibri"/>
                <a:cs typeface="Calibri"/>
                <a:sym typeface="Calibri"/>
              </a:rPr>
              <a:t> ket</a:t>
            </a:r>
            <a:r>
              <a:rPr lang="en-GB" sz="1200" b="1" i="0" u="none" strike="noStrike" dirty="0">
                <a:solidFill>
                  <a:srgbClr val="000000"/>
                </a:solidFill>
                <a:highlight>
                  <a:srgbClr val="000000">
                    <a:alpha val="0"/>
                  </a:srgbClr>
                </a:highlight>
                <a:latin typeface="Calibri"/>
                <a:ea typeface="Calibri"/>
                <a:cs typeface="Calibri"/>
                <a:sym typeface="Calibri"/>
              </a:rPr>
              <a:t>ë</a:t>
            </a:r>
            <a:r>
              <a:rPr lang="sq" sz="1200" b="1" i="0" u="none" strike="noStrike" dirty="0">
                <a:solidFill>
                  <a:srgbClr val="000000"/>
                </a:solidFill>
                <a:highlight>
                  <a:srgbClr val="000000">
                    <a:alpha val="0"/>
                  </a:srgbClr>
                </a:highlight>
                <a:latin typeface="Calibri"/>
                <a:ea typeface="Calibri"/>
                <a:cs typeface="Calibri"/>
                <a:sym typeface="Calibri"/>
              </a:rPr>
              <a:t> edhe nj</a:t>
            </a:r>
            <a:r>
              <a:rPr lang="en-GB" sz="1200" b="1" i="0" u="none" strike="noStrike" dirty="0">
                <a:solidFill>
                  <a:srgbClr val="000000"/>
                </a:solidFill>
                <a:highlight>
                  <a:srgbClr val="000000">
                    <a:alpha val="0"/>
                  </a:srgbClr>
                </a:highlight>
                <a:latin typeface="Calibri"/>
                <a:ea typeface="Calibri"/>
                <a:cs typeface="Calibri"/>
                <a:sym typeface="Calibri"/>
              </a:rPr>
              <a:t>ë</a:t>
            </a:r>
            <a:r>
              <a:rPr lang="sq" sz="1200" b="1" i="0" u="none" strike="noStrike" dirty="0">
                <a:solidFill>
                  <a:srgbClr val="000000"/>
                </a:solidFill>
                <a:highlight>
                  <a:srgbClr val="000000">
                    <a:alpha val="0"/>
                  </a:srgbClr>
                </a:highlight>
                <a:latin typeface="Calibri"/>
                <a:ea typeface="Calibri"/>
                <a:cs typeface="Calibri"/>
                <a:sym typeface="Calibri"/>
              </a:rPr>
              <a:t> kombinim t</a:t>
            </a:r>
            <a:r>
              <a:rPr lang="en-GB" sz="1200" b="1" i="0" u="none" strike="noStrike" dirty="0">
                <a:solidFill>
                  <a:srgbClr val="000000"/>
                </a:solidFill>
                <a:highlight>
                  <a:srgbClr val="000000">
                    <a:alpha val="0"/>
                  </a:srgbClr>
                </a:highlight>
                <a:latin typeface="Calibri"/>
                <a:ea typeface="Calibri"/>
                <a:cs typeface="Calibri"/>
                <a:sym typeface="Calibri"/>
              </a:rPr>
              <a:t>ë</a:t>
            </a:r>
            <a:r>
              <a:rPr lang="sq" sz="1200" b="1" i="0" u="none" strike="noStrike" dirty="0">
                <a:solidFill>
                  <a:srgbClr val="000000"/>
                </a:solidFill>
                <a:highlight>
                  <a:srgbClr val="000000">
                    <a:alpha val="0"/>
                  </a:srgbClr>
                </a:highlight>
                <a:latin typeface="Calibri"/>
                <a:ea typeface="Calibri"/>
                <a:cs typeface="Calibri"/>
                <a:sym typeface="Calibri"/>
              </a:rPr>
              <a:t> të dyjave)</a:t>
            </a:r>
            <a:endParaRPr sz="1200" b="0" i="0" dirty="0">
              <a:solidFill>
                <a:schemeClr val="dk1"/>
              </a:solidFill>
              <a:latin typeface="Calibri"/>
              <a:ea typeface="Calibri"/>
              <a:cs typeface="Calibri"/>
              <a:sym typeface="Calibri"/>
            </a:endParaRPr>
          </a:p>
          <a:p>
            <a:pPr marL="0" lvl="0" indent="0" algn="l" rtl="0">
              <a:spcBef>
                <a:spcPts val="36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Viktimat mund të hezitojnë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paraqiten pran</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organeve të zbatimit të ligjit ose të kërkojnë ndihmë pasi ndihen të turpëruar nga materialet që ka autori, ose nuk janë të vetëdijshëm se janë viktima të nj</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krimi.</a:t>
            </a:r>
            <a:endParaRPr dirty="0"/>
          </a:p>
          <a:p>
            <a:pPr marL="0" lvl="0" indent="0" algn="l" rtl="0">
              <a:spcBef>
                <a:spcPts val="36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Motive të tjera mund të përfshijnë keqdashjen ose përfitime sociale si vëmendjen, popullaritetin dhe afirmimin. Në këto raste, autori është zakonisht një i mitur tjetër, i cili mund të mos jetë në dijeni të aspektit të paligjshëm të sjelljes së vet. Për shumë të rinj, sekstingu (komunikimi seksual që përfshin shk</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mbimin e materialeve eksplicite seksuale të krijuara vetë (SGSEM)) është një formë e zakonshme flirtimi dhe eksperimentimi.</a:t>
            </a:r>
            <a:endParaRPr dirty="0"/>
          </a:p>
          <a:p>
            <a:pPr marL="0" lvl="0" indent="0" algn="l" rtl="0">
              <a:spcBef>
                <a:spcPts val="36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Adoleshentët që angazhohen në krijimin e SGSEM mund ta bëjnë këtë në mënyrë konsensuale, por edhe si rezultat i shtr</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ngimit. Motivi p</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r krijimin e një imazhi apo nj</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mediaje mund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varioj</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a:t>
            </a:r>
            <a:endParaRPr dirty="0"/>
          </a:p>
          <a:p>
            <a:pPr marL="0" lvl="0" indent="0" algn="l" rtl="0">
              <a:spcBef>
                <a:spcPts val="36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Mund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krijohen nga një i mitur pas një kërkese nga një i mitur tjetër;</a:t>
            </a:r>
            <a:endParaRPr dirty="0"/>
          </a:p>
          <a:p>
            <a:pPr marL="0" lvl="0" indent="0" algn="l" rtl="0">
              <a:spcBef>
                <a:spcPts val="36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Mund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krijohen nga një i mitur dhe t'i d</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rgohen nj</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personi pa e k</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rkuar ky i fundit;</a:t>
            </a:r>
            <a:endParaRPr dirty="0"/>
          </a:p>
          <a:p>
            <a:pPr marL="0" lvl="0" indent="0" algn="l" rtl="0">
              <a:spcBef>
                <a:spcPts val="36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Përdoret për të marr</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me forc</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materiale të tjera nga një i mitur q</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i ka krijuar ca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tjera m</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p</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rpara;</a:t>
            </a:r>
            <a:endParaRPr dirty="0"/>
          </a:p>
          <a:p>
            <a:pPr marL="0" lvl="0" indent="0" algn="l" rtl="0">
              <a:spcBef>
                <a:spcPts val="36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Mund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rishp</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rndahet nga një marrës te persona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tjer</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ose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d</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rgohet në një arkiv publik në internet (p.sh. n</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nj</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platformë ose n</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nj</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blog të mediave sociale) dhe mund të p</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rhapet edhe më tej.</a:t>
            </a:r>
            <a:endParaRPr dirty="0"/>
          </a:p>
          <a:p>
            <a:pPr marL="0" lvl="0" indent="0" algn="l" rtl="0">
              <a:spcBef>
                <a:spcPts val="36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SGSEM mes bashk</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moshatar</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e është një skenar më kompleks sesa rasti standard i shtrëngimit dhe shfrytëzimit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përshkruar më her</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t. Viktimat mund të besojnë se kjo është normale dhe presin që t'u kërkohen imazhe nga bashkëmoshatarët, ndërkohë që bashk</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moshatar</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t q</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ua k</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krojn</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mund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mos e din</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fare se cfar</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pasojash juridike sjell d</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rgimi i një imazhi privat një personi tjetër. Prandaj, edukimi është thelbësor për të rinjtë që ata të bëjnë dallimin midis komunikimit të pranueshëm dhe komunikimit të papranueshëm online.</a:t>
            </a:r>
            <a:endParaRPr dirty="0"/>
          </a:p>
          <a:p>
            <a:pPr marL="0" lvl="0" indent="0" algn="l" rtl="0">
              <a:spcBef>
                <a:spcPts val="360"/>
              </a:spcBef>
              <a:spcAft>
                <a:spcPct val="0"/>
              </a:spcAft>
              <a:buNone/>
            </a:pPr>
            <a:endParaRPr sz="1200" b="0" i="0" dirty="0">
              <a:solidFill>
                <a:schemeClr val="dk1"/>
              </a:solidFill>
              <a:latin typeface="Calibri"/>
              <a:ea typeface="Calibri"/>
              <a:cs typeface="Calibri"/>
              <a:sym typeface="Calibri"/>
            </a:endParaRPr>
          </a:p>
          <a:p>
            <a:pPr marL="0" lvl="0" indent="0" algn="l" rtl="0">
              <a:spcBef>
                <a:spcPts val="36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a:t>
            </a:r>
            <a:endParaRPr dirty="0"/>
          </a:p>
          <a:p>
            <a:pPr marL="0" lvl="0" indent="0" algn="l" rtl="0">
              <a:spcBef>
                <a:spcPts val="360"/>
              </a:spcBef>
              <a:spcAft>
                <a:spcPct val="0"/>
              </a:spcAft>
              <a:buNone/>
            </a:pPr>
            <a:endParaRPr sz="1200" b="0" i="0" dirty="0">
              <a:solidFill>
                <a:schemeClr val="dk1"/>
              </a:solidFill>
              <a:latin typeface="Calibri"/>
              <a:ea typeface="Calibri"/>
              <a:cs typeface="Calibri"/>
              <a:sym typeface="Calibri"/>
            </a:endParaRPr>
          </a:p>
          <a:p>
            <a:pPr marL="0" lvl="0" indent="0" algn="l" rtl="0">
              <a:spcBef>
                <a:spcPts val="36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https://</a:t>
            </a:r>
            <a:r>
              <a:rPr lang="en-GB" sz="1200" b="0" i="0" u="none" strike="noStrike" dirty="0">
                <a:solidFill>
                  <a:srgbClr val="000000"/>
                </a:solidFill>
                <a:highlight>
                  <a:srgbClr val="000000">
                    <a:alpha val="0"/>
                  </a:srgbClr>
                </a:highlight>
                <a:latin typeface="Calibri"/>
                <a:ea typeface="Calibri"/>
                <a:cs typeface="Calibri"/>
                <a:sym typeface="Calibri"/>
              </a:rPr>
              <a:t>www</a:t>
            </a:r>
            <a:r>
              <a:rPr lang="sq" sz="1200" b="0" i="0" u="none" strike="noStrike" dirty="0">
                <a:solidFill>
                  <a:srgbClr val="000000"/>
                </a:solidFill>
                <a:highlight>
                  <a:srgbClr val="000000">
                    <a:alpha val="0"/>
                  </a:srgbClr>
                </a:highlight>
                <a:latin typeface="Calibri"/>
                <a:ea typeface="Calibri"/>
                <a:cs typeface="Calibri"/>
                <a:sym typeface="Calibri"/>
              </a:rPr>
              <a:t>.europol.europa.eu/iocta/2014/chap-3-3-vie</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1.html</a:t>
            </a:r>
            <a:endParaRPr dirty="0"/>
          </a:p>
          <a:p>
            <a:pPr marL="0" lvl="0" indent="0" algn="l" rtl="0">
              <a:spcBef>
                <a:spcPts val="360"/>
              </a:spcBef>
              <a:spcAft>
                <a:spcPct val="0"/>
              </a:spcAft>
              <a:buNone/>
            </a:pPr>
            <a:endParaRPr sz="1200" b="0" i="0" dirty="0">
              <a:solidFill>
                <a:schemeClr val="dk1"/>
              </a:solidFill>
              <a:latin typeface="Calibri"/>
              <a:ea typeface="Calibri"/>
              <a:cs typeface="Calibri"/>
              <a:sym typeface="Calibri"/>
            </a:endParaRPr>
          </a:p>
          <a:p>
            <a:pPr marL="0" marR="0" lvl="0" indent="0" algn="l" rtl="0">
              <a:lnSpc>
                <a:spcPct val="100000"/>
              </a:lnSpc>
              <a:spcBef>
                <a:spcPts val="360"/>
              </a:spcBef>
              <a:spcAft>
                <a:spcPct val="0"/>
              </a:spcAft>
              <a:buClr>
                <a:schemeClr val="dk1"/>
              </a:buClr>
              <a:buSzPts val="1200"/>
              <a:buFont typeface="Calibri"/>
              <a:buNone/>
            </a:pPr>
            <a:r>
              <a:rPr lang="sq" sz="1200" b="1" i="0" u="none" strike="noStrike" dirty="0">
                <a:solidFill>
                  <a:srgbClr val="000000"/>
                </a:solidFill>
                <a:highlight>
                  <a:srgbClr val="000000">
                    <a:alpha val="0"/>
                  </a:srgbClr>
                </a:highlight>
                <a:latin typeface="Calibri"/>
                <a:ea typeface="Calibri"/>
                <a:cs typeface="Calibri"/>
                <a:sym typeface="Calibri"/>
              </a:rPr>
              <a:t>3.3 Shfrytëzimi seksual i fëmijëve online - Vështrim i përgjithshëm</a:t>
            </a:r>
            <a:endParaRPr dirty="0"/>
          </a:p>
          <a:p>
            <a:pPr marL="0" lvl="0" indent="0" algn="l" rtl="0">
              <a:spcBef>
                <a:spcPts val="360"/>
              </a:spcBef>
              <a:spcAft>
                <a:spcPct val="0"/>
              </a:spcAft>
              <a:buNone/>
            </a:pPr>
            <a:endParaRPr sz="1200" b="0" i="0" dirty="0">
              <a:solidFill>
                <a:schemeClr val="dk1"/>
              </a:solidFill>
              <a:latin typeface="Calibri"/>
              <a:ea typeface="Calibri"/>
              <a:cs typeface="Calibri"/>
              <a:sym typeface="Calibri"/>
            </a:endParaRPr>
          </a:p>
          <a:p>
            <a:pPr marL="0" lvl="0" indent="0" algn="l" rtl="0">
              <a:spcBef>
                <a:spcPts val="36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autor</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t e veprave seksuale ndaj të miturve kryejnë vepra penale me element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të aktivitetit seksual ose kontaktit seksual me një të mitur, duke shkelur në këtë mënyrë kodet e vendosura ligjore dhe morale në lidhje me sjelljen seksuale.</a:t>
            </a:r>
            <a:endParaRPr dirty="0"/>
          </a:p>
          <a:p>
            <a:pPr marL="0" lvl="0" indent="0" algn="l" rtl="0">
              <a:spcBef>
                <a:spcPts val="36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Shumica e dhunuesve seksualë të fëmijëve nuk janë pjesë e ndonjë rrjeti kriminal dhe zakonisht veprojnë vetëm, të nxitur vetëm nga interesi i tyre seksual ndaj fëmijëve.</a:t>
            </a:r>
            <a:endParaRPr dirty="0"/>
          </a:p>
          <a:p>
            <a:pPr marL="0" lvl="0" indent="0" algn="l" rtl="0">
              <a:spcBef>
                <a:spcPts val="360"/>
              </a:spcBef>
              <a:spcAft>
                <a:spcPct val="0"/>
              </a:spcAft>
              <a:buNone/>
            </a:pPr>
            <a:endParaRPr sz="1200" b="0" i="0" u="none" strike="noStrike" dirty="0">
              <a:solidFill>
                <a:schemeClr val="dk1"/>
              </a:solidFill>
              <a:latin typeface="Calibri"/>
              <a:ea typeface="Calibri"/>
              <a:cs typeface="Calibri"/>
              <a:sym typeface="Calibri"/>
            </a:endParaRPr>
          </a:p>
          <a:p>
            <a:pPr marL="0" lvl="0" indent="0" algn="l" rtl="0">
              <a:spcBef>
                <a:spcPts val="36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Megjithatë, kjo nuk do të thotë se autor</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t veprojnë të izoluar nga njëri-tjetri. Ata komunikojnë mes tyre brenda grupeve me të njëjtin mendim në hapësirën kibernetike, duke përdorur një sërë mjetesh në internet, nga IRC, ICQ, grupet e lajmeve/forumet e Yahoo deri te rrjetet sociale, rrjetet e shkëmbimit të skedarëve nga kolegët, p</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rmes emaileve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sigurt dhe TOR. Edhe pse pranohet përgjithësisht se autor</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t e shfrytëzimit seksual të fëmijëve (CSE) nuk formojnë grupe tipike të krimit të organizuar, ata gjithsesi organizohen në një hierarki analoge në platforma të tilla. Ky është zakonisht rasti në platformat ku autor</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t shkëmbejnë materiale të abuzimit të fëmijëve (CAM), qoftë në video, foto apo edhe në format teksti. Këtu, ata që ofrojnë materiale që konsiderohen të 'cilësisë së lartë' (zakonisht materiale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reja), tregojnë nivele më të larta  ekspertize teknike dhe ndajnë praktikat më të mira, mund të arrijnë gradat më të larta dhe të njihen nga bashk</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moshatar</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t. Përvec k</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saj, disa autor</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lidhen me njëri-tjetrin për të ndarë me ta aksesin fizik tek fëmijët, duke lehtësuar kështu prodhimin e materialeve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reja, si dhe personalizimin e tyre.</a:t>
            </a:r>
            <a:endParaRPr dirty="0"/>
          </a:p>
          <a:p>
            <a:pPr marL="0" lvl="0" indent="0" algn="l" rtl="0">
              <a:spcBef>
                <a:spcPts val="360"/>
              </a:spcBef>
              <a:spcAft>
                <a:spcPct val="0"/>
              </a:spcAft>
              <a:buNone/>
            </a:pPr>
            <a:endParaRPr sz="1200" b="0" i="0" u="none" strike="noStrike" dirty="0">
              <a:solidFill>
                <a:schemeClr val="dk1"/>
              </a:solidFill>
              <a:latin typeface="Calibri"/>
              <a:ea typeface="Calibri"/>
              <a:cs typeface="Calibri"/>
              <a:sym typeface="Calibri"/>
            </a:endParaRPr>
          </a:p>
          <a:p>
            <a:pPr marL="0" lvl="0" indent="0" algn="l" rtl="0">
              <a:spcBef>
                <a:spcPts val="36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Ndërgjegjësimi mjeko-ligjor i autor</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ve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krimeve seksuale ndaj f</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mij</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ve mund të ndryshojë në mënyrë të konsiderueshme, por provat tregojnë se aftësitë e përgjithshme mjeko-ligjore janë në rritje, gjë që mund të jetë në përgjigje të përmirësimit të zbulimit dhe policimit mjeko-ligjor. Kjo rritje e ekspertizës përhapet në komunitete të mbyllura ku është e zakonshme të gjesh një seksion të dedikuar për udhëzimet teknike dhe mjeko-ligjore. Niveli i ekspertizës teknike është në disa raste shumë i avancuar, duke treguar ekspertizë profesionale të TIK-ut dhe sigurisë së informacionit.</a:t>
            </a:r>
            <a:endParaRPr dirty="0"/>
          </a:p>
          <a:p>
            <a:pPr marL="0" lvl="0" indent="0" algn="l" rtl="0">
              <a:spcBef>
                <a:spcPts val="360"/>
              </a:spcBef>
              <a:spcAft>
                <a:spcPct val="0"/>
              </a:spcAft>
              <a:buNone/>
            </a:pPr>
            <a:endParaRPr sz="1200" b="0" i="0" dirty="0">
              <a:solidFill>
                <a:schemeClr val="dk1"/>
              </a:solidFill>
              <a:latin typeface="Calibri"/>
              <a:ea typeface="Calibri"/>
              <a:cs typeface="Calibri"/>
              <a:sym typeface="Calibri"/>
            </a:endParaRPr>
          </a:p>
          <a:p>
            <a:pPr marL="0" lvl="0" indent="0" algn="l" rtl="0">
              <a:spcBef>
                <a:spcPts val="360"/>
              </a:spcBef>
              <a:spcAft>
                <a:spcPct val="0"/>
              </a:spcAft>
              <a:buNone/>
            </a:pPr>
            <a:endParaRPr b="1" dirty="0"/>
          </a:p>
        </p:txBody>
      </p:sp>
      <p:sp>
        <p:nvSpPr>
          <p:cNvPr id="761" name="Google Shape;76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CA"/>
              <a:t>11</a:t>
            </a:fld>
            <a:endParaRPr dirty="0"/>
          </a:p>
        </p:txBody>
      </p:sp>
    </p:spTree>
    <p:extLst>
      <p:ext uri="{BB962C8B-B14F-4D97-AF65-F5344CB8AC3E}">
        <p14:creationId xmlns:p14="http://schemas.microsoft.com/office/powerpoint/2010/main" val="79418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13: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9" name="Google Shape;76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sq" sz="1200" b="0" i="0" u="none" strike="noStrike" dirty="0">
                <a:highlight>
                  <a:srgbClr val="000000">
                    <a:alpha val="0"/>
                  </a:srgbClr>
                </a:highlight>
                <a:latin typeface="Calibri"/>
              </a:rPr>
              <a:t>Filloni duke besuar dhe menaxhuar paragjykimet tuaja dhe të të tjerëve në ekipin tuaj</a:t>
            </a:r>
            <a:endParaRPr dirty="0"/>
          </a:p>
          <a:p>
            <a:pPr marL="0" lvl="0" indent="0" algn="l" rtl="0">
              <a:spcBef>
                <a:spcPts val="360"/>
              </a:spcBef>
              <a:spcAft>
                <a:spcPct val="0"/>
              </a:spcAft>
              <a:buNone/>
            </a:pPr>
            <a:endParaRPr dirty="0"/>
          </a:p>
          <a:p>
            <a:pPr marL="0" lvl="0" indent="0" algn="l" rtl="0">
              <a:spcBef>
                <a:spcPts val="360"/>
              </a:spcBef>
              <a:spcAft>
                <a:spcPct val="0"/>
              </a:spcAft>
              <a:buNone/>
            </a:pPr>
            <a:r>
              <a:rPr lang="sq" sz="1200" b="0" i="0" u="none" strike="noStrike" dirty="0">
                <a:highlight>
                  <a:srgbClr val="000000">
                    <a:alpha val="0"/>
                  </a:srgbClr>
                </a:highlight>
                <a:latin typeface="Calibri"/>
              </a:rPr>
              <a:t>Një hetim i DHNGV online ndikohet nga fakti se sa e kupton oficeri hetues se çfarë </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sht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DHNGV-ja dhe se si nxitet ajo nga sjellje dhe paragjykime 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caktuara. Kjo do t'i lejojë oficerët hetues të identifikojnë modelet e sjelljes abuzive nga autori i dyshuar dhe variablat e ndryshme rrethanore që ndikojnë në natyrën e dhunës që ka përjetuar viktima/i mbijetuari, si dhe tek sjellja dhe reagimet e viktimës/të mbijetuarit. Ky informacion do të jetë vendimtar kur planifikohen masat e sigurisë dhe 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mbrojtjes për të siguruar mospërsëritjen e dhunës pasi ndihmojnë në vendosjen e sjelljes abuzive dhe shtrënguese të autorit të dyshuar brenda një modeli të ciklit të dhunës të krijuar nga ekspertë të fushës.</a:t>
            </a:r>
            <a:endParaRPr dirty="0"/>
          </a:p>
          <a:p>
            <a:pPr marL="0" lvl="0" indent="0" algn="l" rtl="0">
              <a:spcBef>
                <a:spcPts val="360"/>
              </a:spcBef>
              <a:spcAft>
                <a:spcPct val="0"/>
              </a:spcAft>
              <a:buNone/>
            </a:pPr>
            <a:endParaRPr dirty="0"/>
          </a:p>
          <a:p>
            <a:pPr marL="0" marR="0" lvl="0" indent="0" algn="l" rtl="0">
              <a:lnSpc>
                <a:spcPct val="100000"/>
              </a:lnSpc>
              <a:spcBef>
                <a:spcPts val="360"/>
              </a:spcBef>
              <a:spcAft>
                <a:spcPct val="0"/>
              </a:spcAft>
              <a:buClr>
                <a:schemeClr val="dk1"/>
              </a:buClr>
              <a:buSzPts val="1200"/>
              <a:buFont typeface="Calibri"/>
              <a:buNone/>
            </a:pPr>
            <a:r>
              <a:rPr lang="sq" sz="1200" b="0" i="0" u="none" strike="noStrike" dirty="0">
                <a:highlight>
                  <a:srgbClr val="000000">
                    <a:alpha val="0"/>
                  </a:srgbClr>
                </a:highlight>
                <a:latin typeface="Calibri"/>
              </a:rPr>
              <a:t>P</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rpiquni 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jeni 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informuar dhe të përditësuar për çdo dispozitë ligjore përkatëse që ka të bëjë me DHNGV-n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Ata duhet të jenë të vetëdijshëm për rolet dhe p</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r përgjegjësitë e tyre në respektimin e ligjeve kombëtare dhe të ligjeve, konventave ose protokolleve ndërkombëtare, q</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mund 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ket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nënshkruar qeveria.</a:t>
            </a:r>
            <a:endParaRPr dirty="0"/>
          </a:p>
          <a:p>
            <a:pPr marL="0" lvl="0" indent="0" algn="l" rtl="0">
              <a:spcBef>
                <a:spcPts val="360"/>
              </a:spcBef>
              <a:spcAft>
                <a:spcPct val="0"/>
              </a:spcAft>
              <a:buNone/>
            </a:pPr>
            <a:endParaRPr dirty="0"/>
          </a:p>
          <a:p>
            <a:pPr marL="0" marR="0" lvl="0" indent="0" algn="l" rtl="0">
              <a:lnSpc>
                <a:spcPct val="100000"/>
              </a:lnSpc>
              <a:spcBef>
                <a:spcPts val="360"/>
              </a:spcBef>
              <a:spcAft>
                <a:spcPct val="0"/>
              </a:spcAft>
              <a:buClr>
                <a:schemeClr val="dk1"/>
              </a:buClr>
              <a:buSzPts val="1200"/>
              <a:buFont typeface="Calibri"/>
              <a:buNone/>
            </a:pPr>
            <a:r>
              <a:rPr lang="sq" sz="1200" b="0" i="0" u="none" strike="noStrike" dirty="0">
                <a:highlight>
                  <a:srgbClr val="000000">
                    <a:alpha val="0"/>
                  </a:srgbClr>
                </a:highlight>
                <a:latin typeface="Calibri"/>
              </a:rPr>
              <a:t>Reagoni nj</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soj sic do 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reagonit ndaj çdo krimi tjetër (si grabitja) </a:t>
            </a:r>
            <a:endParaRPr dirty="0"/>
          </a:p>
          <a:p>
            <a:pPr marL="0" lvl="0" indent="0" algn="l" rtl="0">
              <a:spcBef>
                <a:spcPts val="360"/>
              </a:spcBef>
              <a:spcAft>
                <a:spcPct val="0"/>
              </a:spcAft>
              <a:buNone/>
            </a:pPr>
            <a:endParaRPr dirty="0"/>
          </a:p>
          <a:p>
            <a:pPr marL="171450" lvl="0" indent="-171450" algn="l" rtl="0">
              <a:spcBef>
                <a:spcPts val="360"/>
              </a:spcBef>
              <a:spcAft>
                <a:spcPct val="0"/>
              </a:spcAft>
              <a:buClr>
                <a:schemeClr val="dk1"/>
              </a:buClr>
              <a:buSzPts val="1200"/>
              <a:buFont typeface="Arial"/>
              <a:buChar char="•"/>
            </a:pPr>
            <a:r>
              <a:rPr lang="sq" sz="1200" b="0" i="0" u="none" strike="noStrike" dirty="0">
                <a:highlight>
                  <a:srgbClr val="000000">
                    <a:alpha val="0"/>
                  </a:srgbClr>
                </a:highlight>
                <a:latin typeface="Calibri"/>
              </a:rPr>
              <a:t>Pavarësisht nëse ka një politikë organizative/procedur</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standarde operimi apo jo, ju duhet të identifikoni se kush mund të dëmtohet</a:t>
            </a:r>
            <a:endParaRPr dirty="0"/>
          </a:p>
          <a:p>
            <a:pPr marL="171450" lvl="0" indent="-171450" algn="l" rtl="0">
              <a:spcBef>
                <a:spcPts val="360"/>
              </a:spcBef>
              <a:spcAft>
                <a:spcPct val="0"/>
              </a:spcAft>
              <a:buClr>
                <a:schemeClr val="dk1"/>
              </a:buClr>
              <a:buSzPts val="1200"/>
              <a:buFont typeface="Arial"/>
              <a:buChar char="•"/>
            </a:pPr>
            <a:r>
              <a:rPr lang="sq" sz="1200" b="0" i="0" u="none" strike="noStrike" dirty="0">
                <a:highlight>
                  <a:srgbClr val="000000">
                    <a:alpha val="0"/>
                  </a:srgbClr>
                </a:highlight>
                <a:latin typeface="Calibri"/>
              </a:rPr>
              <a:t>Mbështetuni në mbledhjen e provave materiale dhe biologjike/mjekoligjore për të vërtetuar elementet ose rrethanat e çështjes, duke përdorur të gjitha mjetet në dispozicion dhe në kohën e duhur</a:t>
            </a:r>
            <a:endParaRPr dirty="0"/>
          </a:p>
          <a:p>
            <a:pPr marL="171450" lvl="0" indent="-171450" algn="l" rtl="0">
              <a:spcBef>
                <a:spcPts val="360"/>
              </a:spcBef>
              <a:spcAft>
                <a:spcPct val="0"/>
              </a:spcAft>
              <a:buClr>
                <a:schemeClr val="dk1"/>
              </a:buClr>
              <a:buSzPts val="1200"/>
              <a:buFont typeface="Arial"/>
              <a:buChar char="•"/>
            </a:pPr>
            <a:r>
              <a:rPr lang="sq" sz="1200" b="0" i="0" u="none" strike="noStrike" dirty="0">
                <a:highlight>
                  <a:srgbClr val="000000">
                    <a:alpha val="0"/>
                  </a:srgbClr>
                </a:highlight>
                <a:latin typeface="Calibri"/>
              </a:rPr>
              <a:t>Vendosja e modelit të sjelljes abuzive të autorit të dyshuar në një model të ciklit të dhunës do të sigurojë informacionin e nevojshëm për të kryer një hetim efektiv të fokusuar te autori. Ky fokus 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hetim ndihmon p</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r 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hedhur dritë mbi mënyrën se si ndalohet dhe sanksionohet sjellja abuzive dhe ndoshta se si mbështetet autori i supozuar nga recidivizmi, një skenar që zakonisht preferohet nga viktimat/të mbijetuarit e dhunës në familje ose nga partneri intim (IPV). </a:t>
            </a:r>
            <a:endParaRPr dirty="0"/>
          </a:p>
          <a:p>
            <a:pPr marL="171450" lvl="0" indent="-171450" algn="l" rtl="0">
              <a:spcBef>
                <a:spcPts val="360"/>
              </a:spcBef>
              <a:spcAft>
                <a:spcPct val="0"/>
              </a:spcAft>
              <a:buClr>
                <a:schemeClr val="dk1"/>
              </a:buClr>
              <a:buSzPts val="1200"/>
              <a:buFont typeface="Arial"/>
              <a:buChar char="•"/>
            </a:pPr>
            <a:r>
              <a:rPr lang="sq" sz="1200" b="0" i="0" u="none" strike="noStrike" dirty="0">
                <a:highlight>
                  <a:srgbClr val="000000">
                    <a:alpha val="0"/>
                  </a:srgbClr>
                </a:highlight>
                <a:latin typeface="Calibri"/>
              </a:rPr>
              <a:t>P</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rpiqet të ndërtojë një rast të fortë që nuk e rëndon ekskluzivisht viktimën/të mbijetuarin si burim i vetëm provash, as nuk i bazon provat në dëshmitë e bëra nën shtr</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ngim, duke përfshirë edhe autorët e dyshuar ose dëshmitarët.</a:t>
            </a:r>
            <a:endParaRPr dirty="0"/>
          </a:p>
          <a:p>
            <a:pPr marL="0" lvl="0" indent="0" algn="l" rtl="0">
              <a:spcBef>
                <a:spcPts val="360"/>
              </a:spcBef>
              <a:spcAft>
                <a:spcPct val="0"/>
              </a:spcAft>
              <a:buNone/>
            </a:pPr>
            <a:endParaRPr dirty="0"/>
          </a:p>
          <a:p>
            <a:pPr marL="0" lvl="0" indent="0" algn="l" rtl="0">
              <a:spcBef>
                <a:spcPts val="360"/>
              </a:spcBef>
              <a:spcAft>
                <a:spcPct val="0"/>
              </a:spcAft>
              <a:buNone/>
            </a:pPr>
            <a:endParaRPr dirty="0"/>
          </a:p>
        </p:txBody>
      </p:sp>
      <p:sp>
        <p:nvSpPr>
          <p:cNvPr id="770" name="Google Shape;77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CA"/>
              <a:t>12</a:t>
            </a:fld>
            <a:endParaRPr dirty="0"/>
          </a:p>
        </p:txBody>
      </p:sp>
    </p:spTree>
    <p:extLst>
      <p:ext uri="{BB962C8B-B14F-4D97-AF65-F5344CB8AC3E}">
        <p14:creationId xmlns:p14="http://schemas.microsoft.com/office/powerpoint/2010/main" val="1200208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14: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Përdoreni këtë slide për të përforcuar mesazhin </a:t>
            </a:r>
            <a:r>
              <a:rPr lang="sq" sz="1000" b="1" i="0" u="none" strike="noStrike" dirty="0">
                <a:solidFill>
                  <a:srgbClr val="000000">
                    <a:alpha val="0"/>
                  </a:srgbClr>
                </a:solidFill>
                <a:highlight>
                  <a:srgbClr val="000000">
                    <a:alpha val="0"/>
                  </a:srgbClr>
                </a:highlight>
                <a:latin typeface="Calibri"/>
                <a:ea typeface="Calibri"/>
                <a:cs typeface="Calibri"/>
                <a:sym typeface="Calibri"/>
              </a:rPr>
              <a:t>Fillo duke besuar</a:t>
            </a:r>
            <a:r>
              <a:rPr lang="sq" sz="1200" b="0" i="0" u="none" strike="noStrike" dirty="0">
                <a:solidFill>
                  <a:srgbClr val="000000"/>
                </a:solidFill>
                <a:highlight>
                  <a:srgbClr val="000000">
                    <a:alpha val="0"/>
                  </a:srgbClr>
                </a:highlight>
                <a:latin typeface="Calibri"/>
                <a:ea typeface="Calibri"/>
                <a:cs typeface="Calibri"/>
                <a:sym typeface="Calibri"/>
              </a:rPr>
              <a:t> dhe duke menaxhuar paragjykimet e tua dhe të të tjerëve. </a:t>
            </a:r>
            <a:endParaRPr sz="1200" dirty="0">
              <a:solidFill>
                <a:schemeClr val="dk1"/>
              </a:solidFill>
              <a:latin typeface="Calibri"/>
              <a:ea typeface="Calibri"/>
              <a:cs typeface="Calibri"/>
              <a:sym typeface="Calibri"/>
            </a:endParaRPr>
          </a:p>
          <a:p>
            <a:pPr marL="0" lvl="0" indent="0" algn="l" rtl="0">
              <a:spcBef>
                <a:spcPts val="360"/>
              </a:spcBef>
              <a:spcAft>
                <a:spcPct val="0"/>
              </a:spcAft>
              <a:buNone/>
            </a:pPr>
            <a:r>
              <a:rPr lang="en-CA"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36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Ki parasysh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pasurit e viktim</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s n</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qend</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r, mirinformimin për traumën dhe fokusimin te dhunuesi dhe aplikojini po ato parime p</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r DHNGV online. </a:t>
            </a:r>
            <a:endParaRPr sz="1200" dirty="0">
              <a:solidFill>
                <a:schemeClr val="dk1"/>
              </a:solidFill>
              <a:latin typeface="Calibri"/>
              <a:ea typeface="Calibri"/>
              <a:cs typeface="Calibri"/>
              <a:sym typeface="Calibri"/>
            </a:endParaRPr>
          </a:p>
          <a:p>
            <a:pPr marL="0" lvl="0" indent="0" algn="l" rtl="0">
              <a:spcBef>
                <a:spcPts val="360"/>
              </a:spcBef>
              <a:spcAft>
                <a:spcPct val="0"/>
              </a:spcAft>
              <a:buNone/>
            </a:pPr>
            <a:endParaRPr dirty="0"/>
          </a:p>
          <a:p>
            <a:pPr marL="0" lvl="0" indent="0" algn="l" rtl="0">
              <a:spcBef>
                <a:spcPts val="360"/>
              </a:spcBef>
              <a:spcAft>
                <a:spcPct val="0"/>
              </a:spcAft>
              <a:buNone/>
            </a:pPr>
            <a:endParaRPr dirty="0"/>
          </a:p>
          <a:p>
            <a:pPr marL="171450" lvl="0" indent="-171450" algn="l" rtl="0">
              <a:spcBef>
                <a:spcPts val="360"/>
              </a:spcBef>
              <a:spcAft>
                <a:spcPct val="0"/>
              </a:spcAft>
              <a:buClr>
                <a:schemeClr val="dk1"/>
              </a:buClr>
              <a:buSzPts val="1200"/>
              <a:buFont typeface="Noto Sans Symbols"/>
              <a:buChar char="⮚"/>
            </a:pPr>
            <a:r>
              <a:rPr lang="sq" sz="1200" b="0" i="0" u="none" strike="noStrike" dirty="0">
                <a:highlight>
                  <a:srgbClr val="000000">
                    <a:alpha val="0"/>
                  </a:srgbClr>
                </a:highlight>
                <a:latin typeface="Calibri"/>
              </a:rPr>
              <a:t>Në thelb, DHNGV-ja online, 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komojuter dhe me ndihm</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n e TIK është shun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me baz</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gjinore q</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kryhet përmes komunikimeve elektronike ashtu edhe përmes internetit.</a:t>
            </a:r>
            <a:endParaRPr dirty="0"/>
          </a:p>
          <a:p>
            <a:pPr marL="171450" lvl="0" indent="-171450" algn="l" rtl="0">
              <a:spcBef>
                <a:spcPts val="360"/>
              </a:spcBef>
              <a:spcAft>
                <a:spcPct val="0"/>
              </a:spcAft>
              <a:buClr>
                <a:schemeClr val="dk1"/>
              </a:buClr>
              <a:buSzPts val="1200"/>
              <a:buFont typeface="Noto Sans Symbols"/>
              <a:buChar char="⮚"/>
            </a:pPr>
            <a:r>
              <a:rPr lang="sq" sz="1200" b="0" i="0" u="none" strike="noStrike" dirty="0">
                <a:highlight>
                  <a:srgbClr val="000000">
                    <a:alpha val="0"/>
                  </a:srgbClr>
                </a:highlight>
                <a:latin typeface="Calibri"/>
              </a:rPr>
              <a:t>Prandaj, nuk duhet trajtuar ndryshe nga DHNGV-ja offline, </a:t>
            </a:r>
            <a:endParaRPr dirty="0"/>
          </a:p>
          <a:p>
            <a:pPr marL="171450" lvl="0" indent="-171450" algn="l" rtl="0">
              <a:spcBef>
                <a:spcPts val="360"/>
              </a:spcBef>
              <a:spcAft>
                <a:spcPct val="0"/>
              </a:spcAft>
              <a:buClr>
                <a:schemeClr val="dk1"/>
              </a:buClr>
              <a:buSzPts val="1200"/>
              <a:buFont typeface="Noto Sans Symbols"/>
              <a:buChar char="⮚"/>
            </a:pPr>
            <a:r>
              <a:rPr lang="sq" sz="1200" b="0" i="0" u="none" strike="noStrike" dirty="0">
                <a:highlight>
                  <a:srgbClr val="000000">
                    <a:alpha val="0"/>
                  </a:srgbClr>
                </a:highlight>
                <a:latin typeface="Calibri"/>
              </a:rPr>
              <a:t>I vetmi ndryshim është mjeti me të cilin kryhet. </a:t>
            </a:r>
            <a:endParaRPr dirty="0"/>
          </a:p>
          <a:p>
            <a:pPr marL="171450" lvl="0" indent="-171450" algn="l" rtl="0">
              <a:spcBef>
                <a:spcPts val="360"/>
              </a:spcBef>
              <a:spcAft>
                <a:spcPct val="0"/>
              </a:spcAft>
              <a:buClr>
                <a:schemeClr val="dk1"/>
              </a:buClr>
              <a:buSzPts val="1200"/>
              <a:buFont typeface="Noto Sans Symbols"/>
              <a:buChar char="⮚"/>
            </a:pPr>
            <a:r>
              <a:rPr lang="sq" sz="1200" b="0" i="0" u="none" strike="noStrike" dirty="0">
                <a:highlight>
                  <a:srgbClr val="000000">
                    <a:alpha val="0"/>
                  </a:srgbClr>
                </a:highlight>
                <a:latin typeface="Calibri"/>
              </a:rPr>
              <a:t>Trauma që pëson viktima/e mbijetuara është e njëjtë, në mos më e theksuar kur dhuna ushtrohet online, ndonjëherë duke lënë trauma të përhershme për shkak të natyrës së saj publike.</a:t>
            </a:r>
            <a:endParaRPr dirty="0"/>
          </a:p>
          <a:p>
            <a:pPr marL="171450" lvl="0" indent="-95250" algn="l" rtl="0">
              <a:spcBef>
                <a:spcPts val="360"/>
              </a:spcBef>
              <a:spcAft>
                <a:spcPct val="0"/>
              </a:spcAft>
              <a:buClr>
                <a:schemeClr val="dk1"/>
              </a:buClr>
              <a:buSzPts val="1200"/>
              <a:buFont typeface="Noto Sans Symbols"/>
              <a:buNone/>
            </a:pPr>
            <a:endParaRPr dirty="0"/>
          </a:p>
          <a:p>
            <a:pPr marL="171450" lvl="0" indent="-171450" algn="l" rtl="0">
              <a:spcBef>
                <a:spcPts val="360"/>
              </a:spcBef>
              <a:spcAft>
                <a:spcPct val="0"/>
              </a:spcAft>
              <a:buClr>
                <a:schemeClr val="dk1"/>
              </a:buClr>
              <a:buSzPts val="1200"/>
              <a:buFont typeface="Noto Sans Symbols"/>
              <a:buChar char="⮚"/>
            </a:pPr>
            <a:r>
              <a:rPr lang="sq" sz="1200" b="0" i="0" u="none" strike="noStrike" dirty="0">
                <a:highlight>
                  <a:srgbClr val="000000">
                    <a:alpha val="0"/>
                  </a:srgbClr>
                </a:highlight>
                <a:latin typeface="Calibri"/>
              </a:rPr>
              <a:t>Megjithatë, studimet kan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zbuluar se oficerët e policisë shpesh i shpërfillin dhe madje i minimizojnë dëmet e shkaktuara nga DHNGV-ja online, duke e konsideruar përvojën e viktimave/të mbijetuarve si incidente individuale në vend që ta njohin atë si një model sjelljeje të kryer gjatë një periudhe kohore. Në raportin e saj të vitit 2018 për dhunën online, Raportuesja e Posacme për Dhunën ndaj Grave dhe Vajzave vëren se organet e zbatimit të ligjit shpesh e banalizojnë dhunën në internet ndaj grave dhe veprimet e tyre për fat të keq shpesh karakterizohen nga një qëndrim fajësues për viktimat kur merren me këto raste. Rezultati i këtij qëndrimi është një kulturë heshtjeje dhe mosraportimi ku gratë viktima hezitojnë të flasin nga frika se mos fajësohen.</a:t>
            </a:r>
            <a:endParaRPr dirty="0"/>
          </a:p>
        </p:txBody>
      </p:sp>
      <p:sp>
        <p:nvSpPr>
          <p:cNvPr id="780" name="Google Shape;78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CA"/>
              <a:t>13</a:t>
            </a:fld>
            <a:endParaRPr dirty="0"/>
          </a:p>
        </p:txBody>
      </p:sp>
    </p:spTree>
    <p:extLst>
      <p:ext uri="{BB962C8B-B14F-4D97-AF65-F5344CB8AC3E}">
        <p14:creationId xmlns:p14="http://schemas.microsoft.com/office/powerpoint/2010/main" val="586262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5: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chemeClr val="dk1"/>
              </a:buClr>
              <a:buSzPts val="1200"/>
              <a:buFont typeface="Calibri"/>
              <a:buNone/>
            </a:pPr>
            <a:r>
              <a:rPr lang="sq" sz="1200" b="0" i="0" u="none" strike="noStrike" dirty="0">
                <a:solidFill>
                  <a:srgbClr val="000000"/>
                </a:solidFill>
                <a:highlight>
                  <a:srgbClr val="000000">
                    <a:alpha val="0"/>
                  </a:srgbClr>
                </a:highlight>
                <a:latin typeface="Calibri"/>
                <a:ea typeface="Calibri"/>
                <a:cs typeface="Calibri"/>
                <a:sym typeface="Calibri"/>
              </a:rPr>
              <a:t>Përforcojeni vizionin e suksesit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policimit me ndjeshm</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ri gjinore, konkretisht që pjesëmarrja e viktimës/të mbijetuarit të jetë kuptimplotë gjatë ndërhyrjes së policisë. </a:t>
            </a:r>
            <a:endParaRPr sz="1200" b="1" dirty="0">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chemeClr val="dk1"/>
              </a:buClr>
              <a:buSzPts val="1200"/>
              <a:buFont typeface="Calibri"/>
              <a:buNone/>
            </a:pPr>
            <a:endParaRPr sz="1200" b="1" dirty="0">
              <a:solidFill>
                <a:schemeClr val="dk1"/>
              </a:solidFill>
              <a:latin typeface="Calibri"/>
              <a:ea typeface="Calibri"/>
              <a:cs typeface="Calibri"/>
              <a:sym typeface="Calibri"/>
            </a:endParaRPr>
          </a:p>
          <a:p>
            <a:pPr marL="171450" marR="0" lvl="0" indent="-171450" algn="l" rtl="0">
              <a:lnSpc>
                <a:spcPct val="100000"/>
              </a:lnSpc>
              <a:spcBef>
                <a:spcPct val="0"/>
              </a:spcBef>
              <a:spcAft>
                <a:spcPct val="0"/>
              </a:spcAft>
              <a:buClr>
                <a:schemeClr val="dk1"/>
              </a:buClr>
              <a:buSzPts val="1200"/>
              <a:buFont typeface="Noto Sans Symbols"/>
              <a:buChar char="⮚"/>
            </a:pPr>
            <a:r>
              <a:rPr lang="sq" sz="1200" b="1" i="0" u="none" strike="noStrike" dirty="0">
                <a:solidFill>
                  <a:srgbClr val="000000"/>
                </a:solidFill>
                <a:highlight>
                  <a:srgbClr val="000000">
                    <a:alpha val="0"/>
                  </a:srgbClr>
                </a:highlight>
                <a:latin typeface="Calibri"/>
                <a:ea typeface="Calibri"/>
                <a:cs typeface="Calibri"/>
                <a:sym typeface="Calibri"/>
              </a:rPr>
              <a:t>Pjesëmarrja kuptimplote</a:t>
            </a:r>
            <a:r>
              <a:rPr lang="sq" sz="1200" b="0" i="0" u="none" strike="noStrike" dirty="0">
                <a:solidFill>
                  <a:srgbClr val="000000"/>
                </a:solidFill>
                <a:highlight>
                  <a:srgbClr val="000000">
                    <a:alpha val="0"/>
                  </a:srgbClr>
                </a:highlight>
                <a:latin typeface="Calibri"/>
                <a:ea typeface="Calibri"/>
                <a:cs typeface="Calibri"/>
                <a:sym typeface="Calibri"/>
              </a:rPr>
              <a:t> kërkon që individët dhe komunitetet e tyre të kenë të drejtë të marrin pjesë në vendimet që i prekin ata drejtpërdrejt, duke përfshirë projektimin, zbatimin dhe monitorimin e ndërhyrjeve. </a:t>
            </a:r>
            <a:endParaRPr dirty="0"/>
          </a:p>
          <a:p>
            <a:pPr marL="171450" marR="0" lvl="0" indent="-95250" algn="l" rtl="0">
              <a:lnSpc>
                <a:spcPct val="100000"/>
              </a:lnSpc>
              <a:spcBef>
                <a:spcPct val="0"/>
              </a:spcBef>
              <a:spcAft>
                <a:spcPct val="0"/>
              </a:spcAft>
              <a:buClr>
                <a:schemeClr val="dk1"/>
              </a:buClr>
              <a:buSzPts val="1200"/>
              <a:buFont typeface="Noto Sans Symbols"/>
              <a:buNone/>
            </a:pPr>
            <a:endParaRPr sz="1200" dirty="0">
              <a:solidFill>
                <a:schemeClr val="dk1"/>
              </a:solidFill>
              <a:latin typeface="Calibri"/>
              <a:ea typeface="Calibri"/>
              <a:cs typeface="Calibri"/>
              <a:sym typeface="Calibri"/>
            </a:endParaRPr>
          </a:p>
          <a:p>
            <a:pPr marL="171450" marR="0" lvl="0" indent="-171450" algn="l" rtl="0">
              <a:lnSpc>
                <a:spcPct val="100000"/>
              </a:lnSpc>
              <a:spcBef>
                <a:spcPct val="0"/>
              </a:spcBef>
              <a:spcAft>
                <a:spcPct val="0"/>
              </a:spcAft>
              <a:buClr>
                <a:schemeClr val="dk1"/>
              </a:buClr>
              <a:buSzPts val="1200"/>
              <a:buFont typeface="Noto Sans Symbols"/>
              <a:buChar char="⮚"/>
            </a:pPr>
            <a:r>
              <a:rPr lang="sq" sz="1200" b="0" i="0" u="none" strike="noStrike" dirty="0">
                <a:solidFill>
                  <a:srgbClr val="000000"/>
                </a:solidFill>
                <a:highlight>
                  <a:srgbClr val="000000">
                    <a:alpha val="0"/>
                  </a:srgbClr>
                </a:highlight>
                <a:latin typeface="Calibri"/>
                <a:ea typeface="Calibri"/>
                <a:cs typeface="Calibri"/>
                <a:sym typeface="Calibri"/>
              </a:rPr>
              <a:t>Kjo mund të marrë forma të ndryshme, duke përfshirë pajisjen e viktimave/të mbijetuarve me informacion të balancuar dhe objektiv, në mënyrë që ata të vazhdojn</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ken</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kontrollin q</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u takon mbi vendimet kryesore që ndikojnë në mirëqenien e tyre. </a:t>
            </a:r>
            <a:endParaRPr dirty="0"/>
          </a:p>
          <a:p>
            <a:pPr marL="171450" marR="0" lvl="0" indent="-95250" algn="l" rtl="0">
              <a:lnSpc>
                <a:spcPct val="100000"/>
              </a:lnSpc>
              <a:spcBef>
                <a:spcPct val="0"/>
              </a:spcBef>
              <a:spcAft>
                <a:spcPct val="0"/>
              </a:spcAft>
              <a:buClr>
                <a:schemeClr val="dk1"/>
              </a:buClr>
              <a:buSzPts val="1200"/>
              <a:buFont typeface="Noto Sans Symbols"/>
              <a:buNone/>
            </a:pPr>
            <a:endParaRPr sz="1200" dirty="0">
              <a:solidFill>
                <a:schemeClr val="dk1"/>
              </a:solidFill>
              <a:latin typeface="Calibri"/>
              <a:ea typeface="Calibri"/>
              <a:cs typeface="Calibri"/>
              <a:sym typeface="Calibri"/>
            </a:endParaRPr>
          </a:p>
          <a:p>
            <a:pPr marL="171450" marR="0" lvl="0" indent="-171450" algn="l" rtl="0">
              <a:lnSpc>
                <a:spcPct val="100000"/>
              </a:lnSpc>
              <a:spcBef>
                <a:spcPct val="0"/>
              </a:spcBef>
              <a:spcAft>
                <a:spcPct val="0"/>
              </a:spcAft>
              <a:buClr>
                <a:schemeClr val="dk1"/>
              </a:buClr>
              <a:buSzPts val="1200"/>
              <a:buFont typeface="Noto Sans Symbols"/>
              <a:buChar char="⮚"/>
            </a:pPr>
            <a:r>
              <a:rPr lang="sq" sz="1200" b="0" i="0" u="none" strike="noStrike" dirty="0">
                <a:solidFill>
                  <a:srgbClr val="000000"/>
                </a:solidFill>
                <a:highlight>
                  <a:srgbClr val="000000">
                    <a:alpha val="0"/>
                  </a:srgbClr>
                </a:highlight>
                <a:latin typeface="Calibri"/>
                <a:ea typeface="Calibri"/>
                <a:cs typeface="Calibri"/>
                <a:sym typeface="Calibri"/>
              </a:rPr>
              <a:t>K</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tu mund të përfshihet edhe konsultimi me ta për të marrë komente mbi procesin e vendimmarrjes, duke përfshirë edhe zhvillimin dhe identifikimin e zgjidhjeve alternative.</a:t>
            </a:r>
            <a:endParaRPr sz="1200" dirty="0">
              <a:solidFill>
                <a:schemeClr val="dk1"/>
              </a:solidFill>
              <a:latin typeface="Calibri"/>
              <a:ea typeface="Calibri"/>
              <a:cs typeface="Calibri"/>
              <a:sym typeface="Calibri"/>
            </a:endParaRPr>
          </a:p>
          <a:p>
            <a:pPr marL="171450" lvl="0" indent="-95250" algn="l" rtl="0">
              <a:spcBef>
                <a:spcPts val="360"/>
              </a:spcBef>
              <a:spcAft>
                <a:spcPct val="0"/>
              </a:spcAft>
              <a:buClr>
                <a:schemeClr val="dk1"/>
              </a:buClr>
              <a:buSzPts val="1200"/>
              <a:buFont typeface="Noto Sans Symbols"/>
              <a:buNone/>
            </a:pPr>
            <a:endParaRPr dirty="0"/>
          </a:p>
          <a:p>
            <a:pPr marL="171450" lvl="0" indent="-171450" algn="l" rtl="0">
              <a:spcBef>
                <a:spcPts val="360"/>
              </a:spcBef>
              <a:spcAft>
                <a:spcPct val="0"/>
              </a:spcAft>
              <a:buClr>
                <a:schemeClr val="dk1"/>
              </a:buClr>
              <a:buSzPts val="1200"/>
              <a:buFont typeface="Noto Sans Symbols"/>
              <a:buChar char="⮚"/>
            </a:pPr>
            <a:r>
              <a:rPr lang="sq" sz="1200" b="0" i="0" u="none" strike="noStrike" dirty="0">
                <a:highlight>
                  <a:srgbClr val="000000">
                    <a:alpha val="0"/>
                  </a:srgbClr>
                </a:highlight>
                <a:latin typeface="Calibri"/>
              </a:rPr>
              <a:t>Koncepti i 'pjes</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marrjes kuptimplot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kërkon që gratë dhe vajzat jo vetëm të jenë të pranishme, por edhe që shqetësimet e tyre të dëgjohen dhe të merren parasysh. Ata duhet të kenë mundësinë të kontribuojnë me njohuritë e tyre dhe të artikulojnë atë që u nevojitet për t'u siguruar që strategjitë e policisë dhe rezultatet q</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vijn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prej saj 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marrin parasysh edhe perspektivën gjinore dhe q</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prej tyre 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p</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rfitoj</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e gjith</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shoq</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ria.</a:t>
            </a:r>
            <a:endParaRPr dirty="0"/>
          </a:p>
        </p:txBody>
      </p:sp>
      <p:sp>
        <p:nvSpPr>
          <p:cNvPr id="789" name="Google Shape;78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CA"/>
              <a:t>14</a:t>
            </a:fld>
            <a:endParaRPr dirty="0"/>
          </a:p>
        </p:txBody>
      </p:sp>
    </p:spTree>
    <p:extLst>
      <p:ext uri="{BB962C8B-B14F-4D97-AF65-F5344CB8AC3E}">
        <p14:creationId xmlns:p14="http://schemas.microsoft.com/office/powerpoint/2010/main" val="655856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16: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7" name="Google Shape;79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sq" sz="1200" b="1" i="0" u="none" strike="noStrike" dirty="0">
                <a:highlight>
                  <a:srgbClr val="000000">
                    <a:alpha val="0"/>
                  </a:srgbClr>
                </a:highlight>
                <a:latin typeface="Calibri"/>
              </a:rPr>
              <a:t>Jepni shembuj të disa shërbimeve p</a:t>
            </a:r>
            <a:r>
              <a:rPr lang="en-GB" sz="1200" b="1" i="0" u="none" strike="noStrike" dirty="0">
                <a:highlight>
                  <a:srgbClr val="000000">
                    <a:alpha val="0"/>
                  </a:srgbClr>
                </a:highlight>
                <a:latin typeface="Calibri"/>
              </a:rPr>
              <a:t>ë</a:t>
            </a:r>
            <a:r>
              <a:rPr lang="sq" sz="1200" b="1" i="0" u="none" strike="noStrike" dirty="0">
                <a:highlight>
                  <a:srgbClr val="000000">
                    <a:alpha val="0"/>
                  </a:srgbClr>
                </a:highlight>
                <a:latin typeface="Calibri"/>
              </a:rPr>
              <a:t>r viktimat, t</a:t>
            </a:r>
            <a:r>
              <a:rPr lang="en-GB" sz="1200" b="1" i="0" u="none" strike="noStrike" dirty="0">
                <a:highlight>
                  <a:srgbClr val="000000">
                    <a:alpha val="0"/>
                  </a:srgbClr>
                </a:highlight>
                <a:latin typeface="Calibri"/>
              </a:rPr>
              <a:t>ë</a:t>
            </a:r>
            <a:r>
              <a:rPr lang="sq" sz="1200" b="1" i="0" u="none" strike="noStrike" dirty="0">
                <a:highlight>
                  <a:srgbClr val="000000">
                    <a:alpha val="0"/>
                  </a:srgbClr>
                </a:highlight>
                <a:latin typeface="Calibri"/>
              </a:rPr>
              <a:t> specializuara p</a:t>
            </a:r>
            <a:r>
              <a:rPr lang="en-GB" sz="1200" b="1" i="0" u="none" strike="noStrike" dirty="0">
                <a:highlight>
                  <a:srgbClr val="000000">
                    <a:alpha val="0"/>
                  </a:srgbClr>
                </a:highlight>
                <a:latin typeface="Calibri"/>
              </a:rPr>
              <a:t>ë</a:t>
            </a:r>
            <a:r>
              <a:rPr lang="sq" sz="1200" b="1" i="0" u="none" strike="noStrike" dirty="0">
                <a:highlight>
                  <a:srgbClr val="000000">
                    <a:alpha val="0"/>
                  </a:srgbClr>
                </a:highlight>
                <a:latin typeface="Calibri"/>
              </a:rPr>
              <a:t>r dhunën online dhe p</a:t>
            </a:r>
            <a:r>
              <a:rPr lang="en-GB" sz="1200" b="1" i="0" u="none" strike="noStrike" dirty="0">
                <a:highlight>
                  <a:srgbClr val="000000">
                    <a:alpha val="0"/>
                  </a:srgbClr>
                </a:highlight>
                <a:latin typeface="Calibri"/>
              </a:rPr>
              <a:t>ë</a:t>
            </a:r>
            <a:r>
              <a:rPr lang="sq" sz="1200" b="1" i="0" u="none" strike="noStrike" dirty="0">
                <a:highlight>
                  <a:srgbClr val="000000">
                    <a:alpha val="0"/>
                  </a:srgbClr>
                </a:highlight>
                <a:latin typeface="Calibri"/>
              </a:rPr>
              <a:t>r krimin kibernetik. Mesazhi q</a:t>
            </a:r>
            <a:r>
              <a:rPr lang="en-GB" sz="1200" b="1" i="0" u="none" strike="noStrike" dirty="0">
                <a:highlight>
                  <a:srgbClr val="000000">
                    <a:alpha val="0"/>
                  </a:srgbClr>
                </a:highlight>
                <a:latin typeface="Calibri"/>
              </a:rPr>
              <a:t>ë</a:t>
            </a:r>
            <a:r>
              <a:rPr lang="sq" sz="1200" b="1" i="0" u="none" strike="noStrike" dirty="0">
                <a:highlight>
                  <a:srgbClr val="000000">
                    <a:alpha val="0"/>
                  </a:srgbClr>
                </a:highlight>
                <a:latin typeface="Calibri"/>
              </a:rPr>
              <a:t> duhet t</a:t>
            </a:r>
            <a:r>
              <a:rPr lang="en-GB" sz="1200" b="1" i="0" u="none" strike="noStrike" dirty="0">
                <a:highlight>
                  <a:srgbClr val="000000">
                    <a:alpha val="0"/>
                  </a:srgbClr>
                </a:highlight>
                <a:latin typeface="Calibri"/>
              </a:rPr>
              <a:t>ë</a:t>
            </a:r>
            <a:r>
              <a:rPr lang="sq" sz="1200" b="1" i="0" u="none" strike="noStrike" dirty="0">
                <a:highlight>
                  <a:srgbClr val="000000">
                    <a:alpha val="0"/>
                  </a:srgbClr>
                </a:highlight>
                <a:latin typeface="Calibri"/>
              </a:rPr>
              <a:t> jepet </a:t>
            </a:r>
            <a:r>
              <a:rPr lang="en-GB" sz="1200" b="1" i="0" u="none" strike="noStrike" dirty="0">
                <a:highlight>
                  <a:srgbClr val="000000">
                    <a:alpha val="0"/>
                  </a:srgbClr>
                </a:highlight>
                <a:latin typeface="Calibri"/>
              </a:rPr>
              <a:t>ë</a:t>
            </a:r>
            <a:r>
              <a:rPr lang="sq" sz="1200" b="1" i="0" u="none" strike="noStrike" dirty="0">
                <a:highlight>
                  <a:srgbClr val="000000">
                    <a:alpha val="0"/>
                  </a:srgbClr>
                </a:highlight>
                <a:latin typeface="Calibri"/>
              </a:rPr>
              <a:t>sht</a:t>
            </a:r>
            <a:r>
              <a:rPr lang="en-GB" sz="1200" b="1" i="0" u="none" strike="noStrike" dirty="0">
                <a:highlight>
                  <a:srgbClr val="000000">
                    <a:alpha val="0"/>
                  </a:srgbClr>
                </a:highlight>
                <a:latin typeface="Calibri"/>
              </a:rPr>
              <a:t>ë</a:t>
            </a:r>
            <a:r>
              <a:rPr lang="sq" sz="1200" b="1" i="0" u="none" strike="noStrike" dirty="0">
                <a:highlight>
                  <a:srgbClr val="000000">
                    <a:alpha val="0"/>
                  </a:srgbClr>
                </a:highlight>
                <a:latin typeface="Calibri"/>
              </a:rPr>
              <a:t>  q</a:t>
            </a:r>
            <a:r>
              <a:rPr lang="en-GB" sz="1200" b="1" i="0" u="none" strike="noStrike" dirty="0">
                <a:highlight>
                  <a:srgbClr val="000000">
                    <a:alpha val="0"/>
                  </a:srgbClr>
                </a:highlight>
                <a:latin typeface="Calibri"/>
              </a:rPr>
              <a:t>ë</a:t>
            </a:r>
            <a:r>
              <a:rPr lang="sq" sz="1200" b="1" i="0" u="none" strike="noStrike" dirty="0">
                <a:highlight>
                  <a:srgbClr val="000000">
                    <a:alpha val="0"/>
                  </a:srgbClr>
                </a:highlight>
                <a:latin typeface="Calibri"/>
              </a:rPr>
              <a:t> oficer</a:t>
            </a:r>
            <a:r>
              <a:rPr lang="en-GB" sz="1200" b="1" i="0" u="none" strike="noStrike" dirty="0">
                <a:highlight>
                  <a:srgbClr val="000000">
                    <a:alpha val="0"/>
                  </a:srgbClr>
                </a:highlight>
                <a:latin typeface="Calibri"/>
              </a:rPr>
              <a:t>ë</a:t>
            </a:r>
            <a:r>
              <a:rPr lang="sq" sz="1200" b="1" i="0" u="none" strike="noStrike" dirty="0">
                <a:highlight>
                  <a:srgbClr val="000000">
                    <a:alpha val="0"/>
                  </a:srgbClr>
                </a:highlight>
                <a:latin typeface="Calibri"/>
              </a:rPr>
              <a:t>t e policis</a:t>
            </a:r>
            <a:r>
              <a:rPr lang="en-GB" sz="1200" b="1" i="0" u="none" strike="noStrike" dirty="0">
                <a:highlight>
                  <a:srgbClr val="000000">
                    <a:alpha val="0"/>
                  </a:srgbClr>
                </a:highlight>
                <a:latin typeface="Calibri"/>
              </a:rPr>
              <a:t>ë</a:t>
            </a:r>
            <a:r>
              <a:rPr lang="sq" sz="1200" b="1" i="0" u="none" strike="noStrike" dirty="0">
                <a:highlight>
                  <a:srgbClr val="000000">
                    <a:alpha val="0"/>
                  </a:srgbClr>
                </a:highlight>
                <a:latin typeface="Calibri"/>
              </a:rPr>
              <a:t> duhet t'i kuptojn</a:t>
            </a:r>
            <a:r>
              <a:rPr lang="en-GB" sz="1200" b="1" i="0" u="none" strike="noStrike" dirty="0">
                <a:highlight>
                  <a:srgbClr val="000000">
                    <a:alpha val="0"/>
                  </a:srgbClr>
                </a:highlight>
                <a:latin typeface="Calibri"/>
              </a:rPr>
              <a:t>ë</a:t>
            </a:r>
            <a:r>
              <a:rPr lang="sq" sz="1200" b="1" i="0" u="none" strike="noStrike" dirty="0">
                <a:highlight>
                  <a:srgbClr val="000000">
                    <a:alpha val="0"/>
                  </a:srgbClr>
                </a:highlight>
                <a:latin typeface="Calibri"/>
              </a:rPr>
              <a:t> m</a:t>
            </a:r>
            <a:r>
              <a:rPr lang="en-GB" sz="1200" b="1" i="0" u="none" strike="noStrike" dirty="0">
                <a:highlight>
                  <a:srgbClr val="000000">
                    <a:alpha val="0"/>
                  </a:srgbClr>
                </a:highlight>
                <a:latin typeface="Calibri"/>
              </a:rPr>
              <a:t>ë</a:t>
            </a:r>
            <a:r>
              <a:rPr lang="sq" sz="1200" b="1" i="0" u="none" strike="noStrike" dirty="0">
                <a:highlight>
                  <a:srgbClr val="000000">
                    <a:alpha val="0"/>
                  </a:srgbClr>
                </a:highlight>
                <a:latin typeface="Calibri"/>
              </a:rPr>
              <a:t> gjer</a:t>
            </a:r>
            <a:r>
              <a:rPr lang="en-GB" sz="1200" b="1" i="0" u="none" strike="noStrike" dirty="0">
                <a:highlight>
                  <a:srgbClr val="000000">
                    <a:alpha val="0"/>
                  </a:srgbClr>
                </a:highlight>
                <a:latin typeface="Calibri"/>
              </a:rPr>
              <a:t>ë</a:t>
            </a:r>
            <a:r>
              <a:rPr lang="sq" sz="1200" b="1" i="0" u="none" strike="noStrike" dirty="0">
                <a:highlight>
                  <a:srgbClr val="000000">
                    <a:alpha val="0"/>
                  </a:srgbClr>
                </a:highlight>
                <a:latin typeface="Calibri"/>
              </a:rPr>
              <a:t> shërbimet p</a:t>
            </a:r>
            <a:r>
              <a:rPr lang="en-GB" sz="1200" b="1" i="0" u="none" strike="noStrike" dirty="0">
                <a:highlight>
                  <a:srgbClr val="000000">
                    <a:alpha val="0"/>
                  </a:srgbClr>
                </a:highlight>
                <a:latin typeface="Calibri"/>
              </a:rPr>
              <a:t>ë</a:t>
            </a:r>
            <a:r>
              <a:rPr lang="sq" sz="1200" b="1" i="0" u="none" strike="noStrike" dirty="0">
                <a:highlight>
                  <a:srgbClr val="000000">
                    <a:alpha val="0"/>
                  </a:srgbClr>
                </a:highlight>
                <a:latin typeface="Calibri"/>
              </a:rPr>
              <a:t>r viktimat. </a:t>
            </a:r>
            <a:endParaRPr b="1" dirty="0"/>
          </a:p>
          <a:p>
            <a:pPr marL="0" lvl="0" indent="0" algn="l" rtl="0">
              <a:spcBef>
                <a:spcPts val="360"/>
              </a:spcBef>
              <a:spcAft>
                <a:spcPct val="0"/>
              </a:spcAft>
              <a:buNone/>
            </a:pPr>
            <a:endParaRPr dirty="0"/>
          </a:p>
          <a:p>
            <a:pPr marL="0" lvl="0" indent="0" algn="l" rtl="0">
              <a:spcBef>
                <a:spcPts val="360"/>
              </a:spcBef>
              <a:spcAft>
                <a:spcPct val="0"/>
              </a:spcAft>
              <a:buNone/>
            </a:pPr>
            <a:r>
              <a:rPr lang="sq" sz="1200" b="0" i="0" u="none" strike="noStrike" dirty="0">
                <a:highlight>
                  <a:srgbClr val="000000">
                    <a:alpha val="0"/>
                  </a:srgbClr>
                </a:highlight>
                <a:latin typeface="Calibri"/>
              </a:rPr>
              <a:t>IWF:</a:t>
            </a:r>
            <a:endParaRPr dirty="0"/>
          </a:p>
          <a:p>
            <a:pPr marL="0" lvl="0" indent="0" algn="l" rtl="0">
              <a:spcBef>
                <a:spcPts val="360"/>
              </a:spcBef>
              <a:spcAft>
                <a:spcPct val="0"/>
              </a:spcAft>
              <a:buNone/>
            </a:pPr>
            <a:r>
              <a:rPr lang="sq" sz="1200" b="1" i="0" u="none" strike="noStrike" dirty="0">
                <a:solidFill>
                  <a:srgbClr val="000000"/>
                </a:solidFill>
                <a:highlight>
                  <a:srgbClr val="000000">
                    <a:alpha val="0"/>
                  </a:srgbClr>
                </a:highlight>
                <a:latin typeface="Calibri"/>
                <a:ea typeface="Calibri"/>
                <a:cs typeface="Calibri"/>
                <a:sym typeface="Calibri"/>
              </a:rPr>
              <a:t>Gjurmimi, gjetja dhe heqja e përmbajtjes</a:t>
            </a:r>
            <a:endParaRPr dirty="0"/>
          </a:p>
          <a:p>
            <a:pPr marL="0" lvl="0" indent="0" algn="l" rtl="0">
              <a:spcBef>
                <a:spcPts val="36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Faqet e internetit që janë të aksesueshme për përdoruesit e internetit në MB nuk janë domosdoshmërisht të hostuara – që do të thotë të krijuara dhe të ruajtura – në MB. Ato mund të hostohen në serverë të vendosur kudo në botë. Mënyra se si ndërmarrim veprime ndaj imazheve dhe videove kriminale varet nga vendi ku hostohen ato. Analistët tanë janë ekspertë në përdorimin e teknikave të gjurmimit të internetit për të gjetur përmbajtje kriminale. Ne përdorim të paktën tre metoda për të gjurmuar dhe përcaktuar vendndodhjen gjeografike të serverit ku ka qen</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e hostuar përmbajtja në kohën e vlerësimit. Kjo na ndihmon q</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t'i p</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rcjellim detaje të sakta linjës telefonike ose agjencisë përkatëse të policisë ose të ndërmarrim veprime vetë në partneritet me kompaninë, shërbimet e së cilës po abuzohen.</a:t>
            </a:r>
            <a:endParaRPr dirty="0"/>
          </a:p>
          <a:p>
            <a:pPr marL="0" marR="0" lvl="0" indent="0" algn="l" rtl="0">
              <a:lnSpc>
                <a:spcPct val="100000"/>
              </a:lnSpc>
              <a:spcBef>
                <a:spcPts val="360"/>
              </a:spcBef>
              <a:spcAft>
                <a:spcPct val="0"/>
              </a:spcAft>
              <a:buClr>
                <a:schemeClr val="dk1"/>
              </a:buClr>
              <a:buSzPts val="1200"/>
              <a:buFont typeface="Calibri"/>
              <a:buNone/>
            </a:pPr>
            <a:endParaRPr sz="1200" b="0" i="0" dirty="0">
              <a:solidFill>
                <a:schemeClr val="dk1"/>
              </a:solidFill>
              <a:latin typeface="Calibri"/>
              <a:ea typeface="Calibri"/>
              <a:cs typeface="Calibri"/>
              <a:sym typeface="Calibri"/>
            </a:endParaRPr>
          </a:p>
          <a:p>
            <a:pPr marL="0" marR="0" lvl="0" indent="0" algn="l" rtl="0">
              <a:lnSpc>
                <a:spcPct val="100000"/>
              </a:lnSpc>
              <a:spcBef>
                <a:spcPts val="360"/>
              </a:spcBef>
              <a:spcAft>
                <a:spcPct val="0"/>
              </a:spcAft>
              <a:buClr>
                <a:schemeClr val="dk1"/>
              </a:buClr>
              <a:buSzPts val="1200"/>
              <a:buFont typeface="Calibri"/>
              <a:buNone/>
            </a:pPr>
            <a:r>
              <a:rPr lang="sq" sz="1200" b="0" i="0" u="none" strike="noStrike" dirty="0">
                <a:solidFill>
                  <a:srgbClr val="000000"/>
                </a:solidFill>
                <a:highlight>
                  <a:srgbClr val="000000">
                    <a:alpha val="0"/>
                  </a:srgbClr>
                </a:highlight>
                <a:latin typeface="Calibri"/>
                <a:ea typeface="Calibri"/>
                <a:cs typeface="Calibri"/>
                <a:sym typeface="Calibri"/>
              </a:rPr>
              <a:t>Aktualisht, vlerësohen mbi 7000 raporte në javë. Është një punë e vështirë, por analistët tanë janë ekspertë globalë në këtë fushë. Ne i mbështesim ata që të bëjnë një punë të jashtëzakonshme.</a:t>
            </a:r>
            <a:endParaRPr dirty="0"/>
          </a:p>
          <a:p>
            <a:pPr marL="0" marR="0" lvl="0" indent="0" algn="l" rtl="0">
              <a:lnSpc>
                <a:spcPct val="100000"/>
              </a:lnSpc>
              <a:spcBef>
                <a:spcPts val="360"/>
              </a:spcBef>
              <a:spcAft>
                <a:spcPct val="0"/>
              </a:spcAft>
              <a:buClr>
                <a:schemeClr val="dk1"/>
              </a:buClr>
              <a:buSzPts val="1200"/>
              <a:buFont typeface="Calibri"/>
              <a:buNone/>
            </a:pPr>
            <a:endParaRPr sz="1200" b="0" i="0" dirty="0">
              <a:solidFill>
                <a:schemeClr val="dk1"/>
              </a:solidFill>
              <a:latin typeface="Calibri"/>
              <a:ea typeface="Calibri"/>
              <a:cs typeface="Calibri"/>
              <a:sym typeface="Calibri"/>
            </a:endParaRPr>
          </a:p>
          <a:p>
            <a:pPr marL="0" lvl="0" indent="0" algn="l" rtl="0">
              <a:spcBef>
                <a:spcPts val="360"/>
              </a:spcBef>
              <a:spcAft>
                <a:spcPct val="0"/>
              </a:spcAft>
              <a:buNone/>
            </a:pPr>
            <a:r>
              <a:rPr lang="sq" sz="1200" b="1" i="0" u="none" strike="noStrike" dirty="0">
                <a:solidFill>
                  <a:srgbClr val="000000"/>
                </a:solidFill>
                <a:highlight>
                  <a:srgbClr val="000000">
                    <a:alpha val="0"/>
                  </a:srgbClr>
                </a:highlight>
                <a:latin typeface="Calibri"/>
                <a:ea typeface="Calibri"/>
                <a:cs typeface="Calibri"/>
                <a:sym typeface="Calibri"/>
              </a:rPr>
              <a:t>Shërbimi i Prokurorisë së Kurorës dhe Këshilli Kombëtar i Shefave të Policisë (NPCC)</a:t>
            </a:r>
            <a:endParaRPr dirty="0"/>
          </a:p>
          <a:p>
            <a:pPr marL="0" lvl="0" indent="0" algn="l" rtl="0">
              <a:spcBef>
                <a:spcPts val="36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Statusi ynë si autoritet përkatës për raportimin, trajtimin dhe luft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n ndaj imazheve të abuzimit seksual të fëmijëve online njihet në një </a:t>
            </a:r>
            <a:r>
              <a:rPr lang="sq" sz="1200" b="1" i="0" u="sng" strike="noStrike" dirty="0">
                <a:solidFill>
                  <a:srgbClr val="000000"/>
                </a:solidFill>
                <a:highlight>
                  <a:srgbClr val="000000">
                    <a:alpha val="0"/>
                  </a:srgbClr>
                </a:highlight>
                <a:latin typeface="Calibri"/>
                <a:ea typeface="Calibri"/>
                <a:cs typeface="Calibri"/>
                <a:sym typeface="Calibri"/>
                <a:hlinkClick r:id="rId3">
                  <a:extLst>
                    <a:ext uri="{A12FA001-AC4F-418D-AE19-62706E023703}">
                      <ahyp:hlinkClr xmlns="" xmlns:ahyp="http://schemas.microsoft.com/office/drawing/2018/hyperlinkcolor" val="tx"/>
                    </a:ext>
                  </a:extLst>
                </a:hlinkClick>
              </a:rPr>
              <a:t>Memorandum Mirëkuptimi</a:t>
            </a:r>
            <a:r>
              <a:rPr lang="sq" sz="1200" b="0" i="0" u="none" strike="noStrike" dirty="0">
                <a:solidFill>
                  <a:srgbClr val="000000"/>
                </a:solidFill>
                <a:highlight>
                  <a:srgbClr val="000000">
                    <a:alpha val="0"/>
                  </a:srgbClr>
                </a:highlight>
                <a:latin typeface="Calibri"/>
                <a:ea typeface="Calibri"/>
                <a:cs typeface="Calibri"/>
                <a:sym typeface="Calibri"/>
              </a:rPr>
              <a:t> midis Shërbimit të Prokurorisë së Kurorës (CPS) dhe Këshillit Kombëtar të Shefave të Policisë (NPCC) të lidhur me seksionin 46 të Ligjit për Krimet Seksuale 2003. Seksioni 46 krijon një mbrojtje për ofruesit e shërbimeve për sigurimin dhe ruajtjen, për qëllime të ndjekjes penale,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përmbajtjeve potencialisht kriminale të abuzimeve seksuale të fëmijëve. Të gjithë këta faktorë janë krijuar për të siguruar respektimin e proceseve të sakta për të ruajtur provat dhe për të ndihmuar çdo hetim policor. Raportimi në përputhje me procedurat tona mund të referohet p</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r ndjekje penale.</a:t>
            </a:r>
            <a:endParaRPr dirty="0"/>
          </a:p>
          <a:p>
            <a:pPr marL="0" marR="0" lvl="0" indent="0" algn="l" rtl="0">
              <a:lnSpc>
                <a:spcPct val="100000"/>
              </a:lnSpc>
              <a:spcBef>
                <a:spcPts val="360"/>
              </a:spcBef>
              <a:spcAft>
                <a:spcPct val="0"/>
              </a:spcAft>
              <a:buClr>
                <a:schemeClr val="dk1"/>
              </a:buClr>
              <a:buSzPts val="1200"/>
              <a:buFont typeface="Calibri"/>
              <a:buNone/>
            </a:pPr>
            <a:r>
              <a:rPr lang="sq" sz="1200" b="0" i="0" u="none" strike="noStrike" dirty="0">
                <a:solidFill>
                  <a:srgbClr val="000000"/>
                </a:solidFill>
                <a:highlight>
                  <a:srgbClr val="000000">
                    <a:alpha val="0"/>
                  </a:srgbClr>
                </a:highlight>
                <a:latin typeface="Calibri"/>
                <a:ea typeface="Calibri"/>
                <a:cs typeface="Calibri"/>
                <a:sym typeface="Calibri"/>
              </a:rPr>
              <a:t>_____________</a:t>
            </a:r>
            <a:endParaRPr dirty="0"/>
          </a:p>
          <a:p>
            <a:pPr marL="0" marR="0" lvl="0" indent="0" algn="l" rtl="0">
              <a:lnSpc>
                <a:spcPct val="100000"/>
              </a:lnSpc>
              <a:spcBef>
                <a:spcPts val="360"/>
              </a:spcBef>
              <a:spcAft>
                <a:spcPct val="0"/>
              </a:spcAft>
              <a:buClr>
                <a:schemeClr val="dk1"/>
              </a:buClr>
              <a:buSzPts val="1200"/>
              <a:buFont typeface="Calibri"/>
              <a:buNone/>
            </a:pPr>
            <a:endParaRPr sz="1200" b="0" i="0" dirty="0">
              <a:solidFill>
                <a:schemeClr val="dk1"/>
              </a:solidFill>
              <a:latin typeface="Calibri"/>
              <a:ea typeface="Calibri"/>
              <a:cs typeface="Calibri"/>
              <a:sym typeface="Calibri"/>
            </a:endParaRPr>
          </a:p>
          <a:p>
            <a:pPr marL="0" marR="0" lvl="0" indent="0" algn="l" rtl="0">
              <a:lnSpc>
                <a:spcPct val="100000"/>
              </a:lnSpc>
              <a:spcBef>
                <a:spcPts val="360"/>
              </a:spcBef>
              <a:spcAft>
                <a:spcPct val="0"/>
              </a:spcAft>
              <a:buClr>
                <a:schemeClr val="dk1"/>
              </a:buClr>
              <a:buSzPts val="1200"/>
              <a:buFont typeface="Calibri"/>
              <a:buNone/>
            </a:pPr>
            <a:r>
              <a:rPr lang="sq" sz="1200" b="0" i="0" u="none" strike="noStrike" dirty="0">
                <a:solidFill>
                  <a:srgbClr val="000000"/>
                </a:solidFill>
                <a:highlight>
                  <a:srgbClr val="000000">
                    <a:alpha val="0"/>
                  </a:srgbClr>
                </a:highlight>
                <a:latin typeface="Calibri"/>
                <a:ea typeface="Calibri"/>
                <a:cs typeface="Calibri"/>
                <a:sym typeface="Calibri"/>
              </a:rPr>
              <a:t>https://</a:t>
            </a:r>
            <a:r>
              <a:rPr lang="en-GB" sz="1200" b="0" i="0" u="none" strike="noStrike" dirty="0">
                <a:solidFill>
                  <a:srgbClr val="000000"/>
                </a:solidFill>
                <a:highlight>
                  <a:srgbClr val="000000">
                    <a:alpha val="0"/>
                  </a:srgbClr>
                </a:highlight>
                <a:latin typeface="Calibri"/>
                <a:ea typeface="Calibri"/>
                <a:cs typeface="Calibri"/>
                <a:sym typeface="Calibri"/>
              </a:rPr>
              <a:t>www</a:t>
            </a:r>
            <a:r>
              <a:rPr lang="sq" sz="1200" b="0" i="0" u="none" strike="noStrike" dirty="0">
                <a:solidFill>
                  <a:srgbClr val="000000"/>
                </a:solidFill>
                <a:highlight>
                  <a:srgbClr val="000000">
                    <a:alpha val="0"/>
                  </a:srgbClr>
                </a:highlight>
                <a:latin typeface="Calibri"/>
                <a:ea typeface="Calibri"/>
                <a:cs typeface="Calibri"/>
                <a:sym typeface="Calibri"/>
              </a:rPr>
              <a:t>.europol.europa.eu/operations-services-and-innovation/public-a</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areness-and-prevention-guides/online-sexual-coercion-and-extortion-crime</a:t>
            </a:r>
            <a:endParaRPr dirty="0"/>
          </a:p>
          <a:p>
            <a:pPr marL="0" marR="0" lvl="0" indent="0" algn="l" rtl="0">
              <a:lnSpc>
                <a:spcPct val="100000"/>
              </a:lnSpc>
              <a:spcBef>
                <a:spcPts val="360"/>
              </a:spcBef>
              <a:spcAft>
                <a:spcPct val="0"/>
              </a:spcAft>
              <a:buClr>
                <a:schemeClr val="dk1"/>
              </a:buClr>
              <a:buSzPts val="1200"/>
              <a:buFont typeface="Calibri"/>
              <a:buNone/>
            </a:pPr>
            <a:endParaRPr sz="1200" b="0" i="0" dirty="0">
              <a:solidFill>
                <a:schemeClr val="dk1"/>
              </a:solidFill>
              <a:latin typeface="Calibri"/>
              <a:ea typeface="Calibri"/>
              <a:cs typeface="Calibri"/>
              <a:sym typeface="Calibri"/>
            </a:endParaRPr>
          </a:p>
          <a:p>
            <a:pPr marL="0" lvl="0" indent="0" algn="l" rtl="0">
              <a:spcBef>
                <a:spcPts val="360"/>
              </a:spcBef>
              <a:spcAft>
                <a:spcPct val="0"/>
              </a:spcAft>
              <a:buNone/>
            </a:pPr>
            <a:endParaRPr dirty="0"/>
          </a:p>
        </p:txBody>
      </p:sp>
      <p:sp>
        <p:nvSpPr>
          <p:cNvPr id="798" name="Google Shape;79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CA"/>
              <a:t>15</a:t>
            </a:fld>
            <a:endParaRPr dirty="0"/>
          </a:p>
        </p:txBody>
      </p:sp>
    </p:spTree>
    <p:extLst>
      <p:ext uri="{BB962C8B-B14F-4D97-AF65-F5344CB8AC3E}">
        <p14:creationId xmlns:p14="http://schemas.microsoft.com/office/powerpoint/2010/main" val="2095984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17: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5" name="Google Shape;80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chemeClr val="dk1"/>
              </a:buClr>
              <a:buSzPts val="1200"/>
              <a:buFont typeface="Calibri"/>
              <a:buNone/>
            </a:pPr>
            <a:r>
              <a:rPr lang="sq" sz="1200" b="0" i="0" u="none" strike="noStrike" dirty="0">
                <a:solidFill>
                  <a:srgbClr val="000000"/>
                </a:solidFill>
                <a:highlight>
                  <a:srgbClr val="000000">
                    <a:alpha val="0"/>
                  </a:srgbClr>
                </a:highlight>
                <a:latin typeface="Calibri"/>
                <a:ea typeface="Calibri"/>
                <a:cs typeface="Calibri"/>
                <a:sym typeface="Calibri"/>
              </a:rPr>
              <a:t>Disa shembuj të mjeteve dixhitale nga policia nga Shqipëria. Pyetini pjesëmarrësit se cfar</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mjetesh përdor policia për t'iu përgjigjur dhunës online (si aplikacione ose platforma raportimi/denoncimi).</a:t>
            </a:r>
            <a:endParaRPr dirty="0"/>
          </a:p>
          <a:p>
            <a:pPr marL="0" marR="0" lvl="0" indent="0" algn="l" rtl="0">
              <a:lnSpc>
                <a:spcPct val="100000"/>
              </a:lnSpc>
              <a:spcBef>
                <a:spcPts val="360"/>
              </a:spcBef>
              <a:spcAft>
                <a:spcPct val="0"/>
              </a:spcAft>
              <a:buClr>
                <a:schemeClr val="dk1"/>
              </a:buClr>
              <a:buSzPts val="1200"/>
              <a:buFont typeface="Calibri"/>
              <a:buNone/>
            </a:pPr>
            <a:endParaRPr dirty="0"/>
          </a:p>
          <a:p>
            <a:pPr marL="0" lvl="0" indent="0" algn="l" rtl="0">
              <a:spcBef>
                <a:spcPts val="360"/>
              </a:spcBef>
              <a:spcAft>
                <a:spcPct val="0"/>
              </a:spcAft>
              <a:buNone/>
            </a:pPr>
            <a:r>
              <a:rPr lang="sq" sz="1200" b="0" i="0" u="none" strike="noStrike" dirty="0">
                <a:highlight>
                  <a:srgbClr val="000000">
                    <a:alpha val="0"/>
                  </a:srgbClr>
                </a:highlight>
                <a:latin typeface="Calibri"/>
              </a:rPr>
              <a:t>Shqipëria: Policia dixhitale, ku mund 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ankohen përdoruesit për sjellje të pahijshme online dhe të dërgojnë mesazhe, fotografi, informacione dhe detaje kontakti</a:t>
            </a:r>
            <a:endParaRPr dirty="0"/>
          </a:p>
          <a:p>
            <a:pPr marL="0" lvl="0" indent="0" algn="l" rtl="0">
              <a:spcBef>
                <a:spcPts val="360"/>
              </a:spcBef>
              <a:spcAft>
                <a:spcPct val="0"/>
              </a:spcAft>
              <a:buNone/>
            </a:pPr>
            <a:endParaRPr dirty="0"/>
          </a:p>
          <a:p>
            <a:pPr marL="0" marR="0" lvl="0" indent="0" algn="l" rtl="0">
              <a:lnSpc>
                <a:spcPct val="100000"/>
              </a:lnSpc>
              <a:spcBef>
                <a:spcPts val="360"/>
              </a:spcBef>
              <a:spcAft>
                <a:spcPct val="0"/>
              </a:spcAft>
              <a:buClr>
                <a:schemeClr val="dk1"/>
              </a:buClr>
              <a:buSzPts val="1200"/>
              <a:buFont typeface="Calibri"/>
              <a:buNone/>
            </a:pPr>
            <a:r>
              <a:rPr lang="sq" sz="1200" b="0" i="0" u="none" strike="noStrike" dirty="0">
                <a:highlight>
                  <a:srgbClr val="000000">
                    <a:alpha val="0"/>
                  </a:srgbClr>
                </a:highlight>
                <a:latin typeface="Calibri"/>
              </a:rPr>
              <a:t>Ndërmarrjet e biznesit, duke përfshirë edhe </a:t>
            </a:r>
            <a:r>
              <a:rPr lang="sq" sz="3600" b="1" i="0" u="none" strike="noStrike" dirty="0">
                <a:highlight>
                  <a:srgbClr val="000000">
                    <a:alpha val="0"/>
                  </a:srgbClr>
                </a:highlight>
                <a:latin typeface="Open Sans Light"/>
              </a:rPr>
              <a:t>ndërmjetësuesit e internetit,</a:t>
            </a:r>
            <a:r>
              <a:rPr lang="sq" sz="1200" b="0" i="0" u="none" strike="noStrike" dirty="0">
                <a:highlight>
                  <a:srgbClr val="000000">
                    <a:alpha val="0"/>
                  </a:srgbClr>
                </a:highlight>
                <a:latin typeface="Calibri"/>
              </a:rPr>
              <a:t> duhet t'i respektojnë dhe t'i mbrojnë të drejtat e njeriut, si dhe të korrigjojnë ndikimet negative tek të drejtat.</a:t>
            </a:r>
            <a:endParaRPr dirty="0"/>
          </a:p>
          <a:p>
            <a:pPr marL="0" lvl="0" indent="0" algn="l" rtl="0">
              <a:spcBef>
                <a:spcPts val="360"/>
              </a:spcBef>
              <a:spcAft>
                <a:spcPct val="0"/>
              </a:spcAft>
              <a:buNone/>
            </a:pPr>
            <a:endParaRPr dirty="0"/>
          </a:p>
          <a:p>
            <a:pPr marL="0" lvl="0" indent="0" algn="l" rtl="0">
              <a:spcBef>
                <a:spcPts val="360"/>
              </a:spcBef>
              <a:spcAft>
                <a:spcPct val="0"/>
              </a:spcAft>
              <a:buNone/>
            </a:pPr>
            <a:endParaRPr dirty="0"/>
          </a:p>
          <a:p>
            <a:pPr marL="0" lvl="0" indent="0" algn="l" rtl="0">
              <a:spcBef>
                <a:spcPts val="360"/>
              </a:spcBef>
              <a:spcAft>
                <a:spcPct val="0"/>
              </a:spcAft>
              <a:buNone/>
            </a:pPr>
            <a:r>
              <a:rPr lang="sq" sz="1200" b="0" i="0" u="none" strike="noStrike" dirty="0">
                <a:highlight>
                  <a:srgbClr val="000000">
                    <a:alpha val="0"/>
                  </a:srgbClr>
                </a:highlight>
                <a:latin typeface="Calibri"/>
              </a:rPr>
              <a:t>Mjetet e efektshme dhe lehtësisht të aksesueshme të "lajmërimit" / raportimit për të luftuar përmbajtjen abuzive/ilegale në mediat sociale, që përmbajnë një procedurë efektive shqyrtimi të përmbajtjes së raportuar, duhet të zbatohen nga ofruesit e shërbimeve online dhe platformat e mediave sociale. Kjo do t'i lejojë viktimat e abuzimit online dhe dhunës kibernetike të jenë në gjendje ta denoncojn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dhunuesin tek ofruesi i shërbimit online/platforma e mediave sociale, që përmbajtja abuzive të shqyrtohet dhe 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hiqet, dhe që sjellja abuzive e përdoruesve onlinen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planin afatgjat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të frenohet.</a:t>
            </a:r>
            <a:endParaRPr dirty="0"/>
          </a:p>
          <a:p>
            <a:pPr marL="0" lvl="0" indent="0" algn="l" rtl="0">
              <a:spcBef>
                <a:spcPts val="360"/>
              </a:spcBef>
              <a:spcAft>
                <a:spcPct val="0"/>
              </a:spcAft>
              <a:buNone/>
            </a:pPr>
            <a:endParaRPr dirty="0"/>
          </a:p>
          <a:p>
            <a:pPr marL="0" lvl="0" indent="0" algn="l" rtl="0">
              <a:spcBef>
                <a:spcPts val="360"/>
              </a:spcBef>
              <a:spcAft>
                <a:spcPct val="0"/>
              </a:spcAft>
              <a:buNone/>
            </a:pPr>
            <a:r>
              <a:rPr lang="sq" sz="1200" b="0" i="0" u="none" strike="noStrike" dirty="0">
                <a:highlight>
                  <a:srgbClr val="000000">
                    <a:alpha val="0"/>
                  </a:srgbClr>
                </a:highlight>
                <a:latin typeface="Calibri"/>
              </a:rPr>
              <a:t>Facebook dhe kompani të tjera të mediave sociale kanë ndërmarrë hapa për të ridizajnuar mjetet dhe politikat e tyre aktuale për të përmirësuar mekanizmat e heqjes dhe 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raportimit për viktimat e abuzimit p</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rmes imazheve</a:t>
            </a:r>
            <a:endParaRPr dirty="0"/>
          </a:p>
          <a:p>
            <a:pPr marL="0" lvl="0" indent="0" algn="l" rtl="0">
              <a:spcBef>
                <a:spcPts val="360"/>
              </a:spcBef>
              <a:spcAft>
                <a:spcPct val="0"/>
              </a:spcAft>
              <a:buNone/>
            </a:pPr>
            <a:endParaRPr dirty="0"/>
          </a:p>
          <a:p>
            <a:pPr marL="0" lvl="0" indent="0" algn="l" rtl="0">
              <a:spcBef>
                <a:spcPts val="360"/>
              </a:spcBef>
              <a:spcAft>
                <a:spcPct val="0"/>
              </a:spcAft>
              <a:buNone/>
            </a:pPr>
            <a:r>
              <a:rPr lang="sq" sz="1200" b="0" i="0" u="none" strike="noStrike" dirty="0">
                <a:highlight>
                  <a:srgbClr val="000000">
                    <a:alpha val="0"/>
                  </a:srgbClr>
                </a:highlight>
                <a:latin typeface="Calibri"/>
              </a:rPr>
              <a:t>Në Gjermani, Netz</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erkdurchsetzungsgesetz159 vendos një detyrim ligjor për operatorët e rrjeteve sociale për të ofruar një metodë lehtësisht të identifikueshme, të aksesueshme menjëherë dhe vazhdimisht të disponueshme për transmetimin e ankesave të përdoruesve për përmbajtje të paligjshme, siç është dhuna me bazë gjinore online. Për më tepër, ai detyron ofrues të tillë shërbimesh në internet të kontrollojnë përmbajtjen e raportuar nga çdo përdorues brenda një kohe të arsyeshme (24 orë) dhe të përgjigjen në mënyrë adekuate ose duke fshirë komentin ose duke sanksionuar/pezulluar llogarinë q</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e ka kryer shkeljen. Nëse një përdorues i prekur dëshiron të nis</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ndjekjen penale përtej fshirjes ose bllokimit të përmbajtjes, ky ligj i jep atij mund</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sin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të bëjë kallëzim penal pranë autoriteteve përgjegjëse të zbatimit të ligjit. Që një ligj i tillë të hyjë në fuqi, nuk </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sht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e domosdoshme q</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selia e një kompanie të till</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të mediave sociale ose operatori i shërbimit online 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jet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e vendosur fizikisht në vendin apo shtetin p</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rkat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s. https://</a:t>
            </a:r>
            <a:r>
              <a:rPr lang="en-GB" sz="1200" b="0" i="0" u="none" strike="noStrike" dirty="0">
                <a:highlight>
                  <a:srgbClr val="000000">
                    <a:alpha val="0"/>
                  </a:srgbClr>
                </a:highlight>
                <a:latin typeface="Calibri"/>
              </a:rPr>
              <a:t>www</a:t>
            </a:r>
            <a:r>
              <a:rPr lang="sq" sz="1200" b="0" i="0" u="none" strike="noStrike" dirty="0">
                <a:highlight>
                  <a:srgbClr val="000000">
                    <a:alpha val="0"/>
                  </a:srgbClr>
                </a:highlight>
                <a:latin typeface="Calibri"/>
              </a:rPr>
              <a:t>.dcaf.ch/sites/default/files/publications/documents/CyberVAWG_in_WB.pdf </a:t>
            </a:r>
            <a:endParaRPr dirty="0"/>
          </a:p>
        </p:txBody>
      </p:sp>
      <p:sp>
        <p:nvSpPr>
          <p:cNvPr id="806" name="Google Shape;80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CA"/>
              <a:t>16</a:t>
            </a:fld>
            <a:endParaRPr dirty="0"/>
          </a:p>
        </p:txBody>
      </p:sp>
    </p:spTree>
    <p:extLst>
      <p:ext uri="{BB962C8B-B14F-4D97-AF65-F5344CB8AC3E}">
        <p14:creationId xmlns:p14="http://schemas.microsoft.com/office/powerpoint/2010/main" val="2040137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18: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7" name="Google Shape;81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sq" sz="1200" b="0" i="0" u="none" strike="noStrike">
                <a:highlight>
                  <a:srgbClr val="000000">
                    <a:alpha val="0"/>
                  </a:srgbClr>
                </a:highlight>
                <a:latin typeface="Calibri"/>
              </a:rPr>
              <a:t>Hapni diskutimin për pyetje ose reflektime</a:t>
            </a:r>
            <a:endParaRPr dirty="0"/>
          </a:p>
        </p:txBody>
      </p:sp>
      <p:sp>
        <p:nvSpPr>
          <p:cNvPr id="818" name="Google Shape;81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CA"/>
              <a:t>17</a:t>
            </a:fld>
            <a:endParaRPr dirty="0"/>
          </a:p>
        </p:txBody>
      </p:sp>
    </p:spTree>
    <p:extLst>
      <p:ext uri="{BB962C8B-B14F-4D97-AF65-F5344CB8AC3E}">
        <p14:creationId xmlns:p14="http://schemas.microsoft.com/office/powerpoint/2010/main" val="1864869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19: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6" name="Google Shape;82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sq" sz="1200" b="1" i="0" u="none" strike="noStrike" dirty="0">
                <a:solidFill>
                  <a:srgbClr val="000000"/>
                </a:solidFill>
                <a:highlight>
                  <a:srgbClr val="000000">
                    <a:alpha val="0"/>
                  </a:srgbClr>
                </a:highlight>
                <a:latin typeface="Calibri"/>
                <a:ea typeface="Calibri"/>
                <a:cs typeface="Calibri"/>
                <a:sym typeface="Calibri"/>
              </a:rPr>
              <a:t>Ushtrim në grup</a:t>
            </a:r>
            <a:endParaRPr sz="1200" dirty="0">
              <a:solidFill>
                <a:schemeClr val="dk1"/>
              </a:solidFill>
              <a:latin typeface="Calibri"/>
              <a:ea typeface="Calibri"/>
              <a:cs typeface="Calibri"/>
              <a:sym typeface="Calibri"/>
            </a:endParaRPr>
          </a:p>
          <a:p>
            <a:pPr marL="0" lvl="0" indent="0" algn="l" rtl="0">
              <a:spcBef>
                <a:spcPts val="360"/>
              </a:spcBef>
              <a:spcAft>
                <a:spcPct val="0"/>
              </a:spcAft>
              <a:buNone/>
            </a:pPr>
            <a:r>
              <a:rPr lang="sq" sz="1200" b="1" i="0" u="none" strike="noStrike" dirty="0">
                <a:solidFill>
                  <a:srgbClr val="000000"/>
                </a:solidFill>
                <a:highlight>
                  <a:srgbClr val="000000">
                    <a:alpha val="0"/>
                  </a:srgbClr>
                </a:highlight>
                <a:latin typeface="Calibri"/>
                <a:ea typeface="Calibri"/>
                <a:cs typeface="Calibri"/>
                <a:sym typeface="Calibri"/>
              </a:rPr>
              <a:t>DHNGV online </a:t>
            </a:r>
            <a:endParaRPr sz="1200" dirty="0">
              <a:solidFill>
                <a:schemeClr val="dk1"/>
              </a:solidFill>
              <a:latin typeface="Calibri"/>
              <a:ea typeface="Calibri"/>
              <a:cs typeface="Calibri"/>
              <a:sym typeface="Calibri"/>
            </a:endParaRPr>
          </a:p>
          <a:p>
            <a:pPr marL="0" lvl="0" indent="0" algn="l" rtl="0">
              <a:spcBef>
                <a:spcPts val="360"/>
              </a:spcBef>
              <a:spcAft>
                <a:spcPct val="0"/>
              </a:spcAft>
              <a:buNone/>
            </a:pPr>
            <a:r>
              <a:rPr lang="en-CA" sz="1200" b="1"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360"/>
              </a:spcBef>
              <a:spcAft>
                <a:spcPct val="0"/>
              </a:spcAft>
              <a:buNone/>
            </a:pPr>
            <a:r>
              <a:rPr lang="sq" sz="1200" b="1" i="0" u="none" strike="noStrike" dirty="0">
                <a:solidFill>
                  <a:srgbClr val="000000"/>
                </a:solidFill>
                <a:highlight>
                  <a:srgbClr val="000000">
                    <a:alpha val="0"/>
                  </a:srgbClr>
                </a:highlight>
                <a:latin typeface="Calibri"/>
                <a:ea typeface="Calibri"/>
                <a:cs typeface="Calibri"/>
                <a:sym typeface="Calibri"/>
              </a:rPr>
              <a:t>Kohëzgjatja: </a:t>
            </a:r>
            <a:r>
              <a:rPr lang="sq" sz="1100" b="0" i="0" u="none" strike="noStrike" dirty="0">
                <a:solidFill>
                  <a:srgbClr val="000000">
                    <a:alpha val="0"/>
                  </a:srgbClr>
                </a:solidFill>
                <a:highlight>
                  <a:srgbClr val="000000">
                    <a:alpha val="0"/>
                  </a:srgbClr>
                </a:highlight>
                <a:latin typeface="Calibri"/>
                <a:ea typeface="Calibri"/>
                <a:cs typeface="Calibri"/>
                <a:sym typeface="Calibri"/>
              </a:rPr>
              <a:t>75 min</a:t>
            </a:r>
            <a:endParaRPr sz="1200" dirty="0">
              <a:solidFill>
                <a:schemeClr val="dk1"/>
              </a:solidFill>
              <a:latin typeface="Calibri"/>
              <a:ea typeface="Calibri"/>
              <a:cs typeface="Calibri"/>
              <a:sym typeface="Calibri"/>
            </a:endParaRPr>
          </a:p>
          <a:p>
            <a:pPr marL="0" lvl="0" indent="0" algn="l" rtl="0">
              <a:spcBef>
                <a:spcPts val="360"/>
              </a:spcBef>
              <a:spcAft>
                <a:spcPct val="0"/>
              </a:spcAft>
              <a:buNone/>
            </a:pPr>
            <a:r>
              <a:rPr lang="en-CA"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360"/>
              </a:spcBef>
              <a:spcAft>
                <a:spcPct val="0"/>
              </a:spcAft>
              <a:buNone/>
            </a:pPr>
            <a:r>
              <a:rPr lang="sq" sz="1100" b="1" i="0" u="none" strike="noStrike" dirty="0">
                <a:solidFill>
                  <a:srgbClr val="000000">
                    <a:alpha val="0"/>
                  </a:srgbClr>
                </a:solidFill>
                <a:highlight>
                  <a:srgbClr val="000000">
                    <a:alpha val="0"/>
                  </a:srgbClr>
                </a:highlight>
                <a:latin typeface="Calibri"/>
                <a:ea typeface="Calibri"/>
                <a:cs typeface="Calibri"/>
                <a:sym typeface="Calibri"/>
              </a:rPr>
              <a:t>Qëllimi:</a:t>
            </a:r>
            <a:r>
              <a:rPr lang="sq" sz="1200" b="0" i="0" u="none" strike="noStrike" dirty="0">
                <a:solidFill>
                  <a:srgbClr val="000000"/>
                </a:solidFill>
                <a:highlight>
                  <a:srgbClr val="000000">
                    <a:alpha val="0"/>
                  </a:srgbClr>
                </a:highlight>
                <a:latin typeface="Calibri"/>
                <a:ea typeface="Calibri"/>
                <a:cs typeface="Calibri"/>
                <a:sym typeface="Calibri"/>
              </a:rPr>
              <a:t> të kuptohet m</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mir</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p</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r q</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llime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pu</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s, se cfar</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do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thot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fokusohesh tek autori n</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p</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rgjigjen ndaj të gjitha formave të FHNGV-së, veçanërisht DHNGV-së online.</a:t>
            </a:r>
            <a:endParaRPr sz="1200" dirty="0">
              <a:solidFill>
                <a:schemeClr val="dk1"/>
              </a:solidFill>
              <a:latin typeface="Calibri"/>
              <a:ea typeface="Calibri"/>
              <a:cs typeface="Calibri"/>
              <a:sym typeface="Calibri"/>
            </a:endParaRPr>
          </a:p>
          <a:p>
            <a:pPr marL="0" lvl="0" indent="0" algn="l" rtl="0">
              <a:spcBef>
                <a:spcPts val="360"/>
              </a:spcBef>
              <a:spcAft>
                <a:spcPct val="0"/>
              </a:spcAft>
              <a:buNone/>
            </a:pPr>
            <a:r>
              <a:rPr lang="en-CA"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360"/>
              </a:spcBef>
              <a:spcAft>
                <a:spcPct val="0"/>
              </a:spcAft>
              <a:buNone/>
            </a:pPr>
            <a:r>
              <a:rPr lang="sq" sz="1100" b="1" i="0" u="none" strike="noStrike" dirty="0">
                <a:solidFill>
                  <a:srgbClr val="000000">
                    <a:alpha val="0"/>
                  </a:srgbClr>
                </a:solidFill>
                <a:highlight>
                  <a:srgbClr val="000000">
                    <a:alpha val="0"/>
                  </a:srgbClr>
                </a:highlight>
                <a:latin typeface="Calibri"/>
                <a:ea typeface="Calibri"/>
                <a:cs typeface="Calibri"/>
                <a:sym typeface="Calibri"/>
              </a:rPr>
              <a:t>Metoda:</a:t>
            </a:r>
            <a:r>
              <a:rPr lang="sq" sz="1200" b="0" i="0" u="none" strike="noStrike" dirty="0">
                <a:solidFill>
                  <a:srgbClr val="000000"/>
                </a:solidFill>
                <a:highlight>
                  <a:srgbClr val="000000">
                    <a:alpha val="0"/>
                  </a:srgbClr>
                </a:highlight>
                <a:latin typeface="Calibri"/>
                <a:ea typeface="Calibri"/>
                <a:cs typeface="Calibri"/>
                <a:sym typeface="Calibri"/>
              </a:rPr>
              <a:t> pjesëmarrësit duhet të lexojnë dhe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analizojnë historinë e Anës dhe Markos. Bazuar në analizën e tyre, pjesëmarrësit do të diskutojnë se si t'i përgjigjen në mënyrë efektive dhe adekuate dhun</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s s</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vazhdueshme online-offline n</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kuadrin e historisë së Anës dhe Markos. Pjesëmarrësit do të marrin rolin e drejtuesit të policisë që dërgon nj</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grup polic</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sh n</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sht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pin</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e Anës. Drejtuesit e policisë, pra pjesëmarrësit q</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e luajn</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k</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rol, duhet të b</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jn</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konkretisht sa vijon:</a:t>
            </a:r>
            <a:endParaRPr sz="1200" dirty="0">
              <a:solidFill>
                <a:schemeClr val="dk1"/>
              </a:solidFill>
              <a:latin typeface="Calibri"/>
              <a:ea typeface="Calibri"/>
              <a:cs typeface="Calibri"/>
              <a:sym typeface="Calibri"/>
            </a:endParaRPr>
          </a:p>
          <a:p>
            <a:pPr marL="0" lvl="0" indent="0" algn="l" rtl="0">
              <a:spcBef>
                <a:spcPts val="360"/>
              </a:spcBef>
              <a:spcAft>
                <a:spcPct val="0"/>
              </a:spcAft>
              <a:buNone/>
            </a:pPr>
            <a:r>
              <a:rPr lang="en-CA"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36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T'i informojn</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polic</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t shkurtimisht p</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r procedurat/ligjin për adresimin e dhun</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s s</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vazhdueshme online/offline.</a:t>
            </a:r>
            <a:endParaRPr sz="1200" dirty="0">
              <a:solidFill>
                <a:schemeClr val="dk1"/>
              </a:solidFill>
              <a:latin typeface="Calibri"/>
              <a:ea typeface="Calibri"/>
              <a:cs typeface="Calibri"/>
              <a:sym typeface="Calibri"/>
            </a:endParaRPr>
          </a:p>
          <a:p>
            <a:pPr marL="0" lvl="0" indent="0" algn="l" rtl="0">
              <a:spcBef>
                <a:spcPts val="36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Përgatitni 3-5 rekomandime për oficerët e policisë që dërgohen për të folur me Anën për dhunën online q</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ushtrohet me ndihm</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n e TIK. Udhëzimet duhet të jenë shumë funksionale dhe duhet të trajtojnë në mënyrë efektive dimensionin online të dhunës dhe çfarë do të thotë ajo për vlerësimin e rrezikut, informimin mbi traumën, p</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rqendrimi tek viktima dhe fokusimi tek autori i dhun</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s.</a:t>
            </a:r>
            <a:endParaRPr sz="1200" dirty="0">
              <a:solidFill>
                <a:schemeClr val="dk1"/>
              </a:solidFill>
              <a:latin typeface="Calibri"/>
              <a:ea typeface="Calibri"/>
              <a:cs typeface="Calibri"/>
              <a:sym typeface="Calibri"/>
            </a:endParaRPr>
          </a:p>
          <a:p>
            <a:pPr marL="0" lvl="0" indent="0" algn="l" rtl="0">
              <a:spcBef>
                <a:spcPts val="36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Secili grup do të arsyetoj</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për 5 minuta këto 3 rekomandime.</a:t>
            </a:r>
            <a:endParaRPr sz="1200" dirty="0">
              <a:solidFill>
                <a:schemeClr val="dk1"/>
              </a:solidFill>
              <a:latin typeface="Calibri"/>
              <a:ea typeface="Calibri"/>
              <a:cs typeface="Calibri"/>
              <a:sym typeface="Calibri"/>
            </a:endParaRPr>
          </a:p>
          <a:p>
            <a:pPr marL="0" lvl="0" indent="0" algn="l" rtl="0">
              <a:spcBef>
                <a:spcPts val="360"/>
              </a:spcBef>
              <a:spcAft>
                <a:spcPct val="0"/>
              </a:spcAft>
              <a:buNone/>
            </a:pPr>
            <a:r>
              <a:rPr lang="en-CA" sz="1200" b="1"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360"/>
              </a:spcBef>
              <a:spcAft>
                <a:spcPct val="0"/>
              </a:spcAft>
              <a:buNone/>
            </a:pPr>
            <a:r>
              <a:rPr lang="sq" sz="1100" b="1" i="0" u="none" strike="noStrike" dirty="0">
                <a:solidFill>
                  <a:srgbClr val="000000">
                    <a:alpha val="0"/>
                  </a:srgbClr>
                </a:solidFill>
                <a:highlight>
                  <a:srgbClr val="000000">
                    <a:alpha val="0"/>
                  </a:srgbClr>
                </a:highlight>
                <a:latin typeface="Calibri"/>
                <a:ea typeface="Calibri"/>
                <a:cs typeface="Calibri"/>
                <a:sym typeface="Calibri"/>
              </a:rPr>
              <a:t>Burimet:</a:t>
            </a:r>
            <a:r>
              <a:rPr lang="sq" sz="1200" b="0" i="0" u="none" strike="noStrike" dirty="0">
                <a:solidFill>
                  <a:srgbClr val="000000"/>
                </a:solidFill>
                <a:highlight>
                  <a:srgbClr val="000000">
                    <a:alpha val="0"/>
                  </a:srgbClr>
                </a:highlight>
                <a:latin typeface="Calibri"/>
                <a:ea typeface="Calibri"/>
                <a:cs typeface="Calibri"/>
                <a:sym typeface="Calibri"/>
              </a:rPr>
              <a:t> 10 tabela (flipcharts) dhe markera.</a:t>
            </a:r>
            <a:endParaRPr sz="1200" dirty="0">
              <a:solidFill>
                <a:schemeClr val="dk1"/>
              </a:solidFill>
              <a:latin typeface="Calibri"/>
              <a:ea typeface="Calibri"/>
              <a:cs typeface="Calibri"/>
              <a:sym typeface="Calibri"/>
            </a:endParaRPr>
          </a:p>
          <a:p>
            <a:pPr marL="0" lvl="0" indent="0" algn="l" rtl="0">
              <a:spcBef>
                <a:spcPts val="360"/>
              </a:spcBef>
              <a:spcAft>
                <a:spcPct val="0"/>
              </a:spcAft>
              <a:buNone/>
            </a:pPr>
            <a:r>
              <a:rPr lang="en-CA"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360"/>
              </a:spcBef>
              <a:spcAft>
                <a:spcPct val="0"/>
              </a:spcAft>
              <a:buNone/>
            </a:pPr>
            <a:r>
              <a:rPr lang="sq" sz="1200" b="1" i="0" u="none" strike="noStrike" dirty="0">
                <a:solidFill>
                  <a:srgbClr val="000000"/>
                </a:solidFill>
                <a:highlight>
                  <a:srgbClr val="000000">
                    <a:alpha val="0"/>
                  </a:srgbClr>
                </a:highlight>
                <a:latin typeface="Calibri"/>
                <a:ea typeface="Calibri"/>
                <a:cs typeface="Calibri"/>
                <a:sym typeface="Calibri"/>
              </a:rPr>
              <a:t>Hapi 1.</a:t>
            </a:r>
            <a:r>
              <a:rPr lang="sq" sz="1200" b="0" i="0" u="none" strike="noStrike" dirty="0">
                <a:solidFill>
                  <a:srgbClr val="000000"/>
                </a:solidFill>
                <a:highlight>
                  <a:srgbClr val="000000">
                    <a:alpha val="0"/>
                  </a:srgbClr>
                </a:highlight>
                <a:latin typeface="Calibri"/>
                <a:ea typeface="Calibri"/>
                <a:cs typeface="Calibri"/>
                <a:sym typeface="Calibri"/>
              </a:rPr>
              <a:t> Ndajini pjesëmarrësit në 10 grupe me nga 3 vet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sipas rretheve. Jepini secilit grup një kopje të rastit të An</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s dhe Markos, fletë shënimesh, flipchart dhe markera. Kërkojuni q</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t'i shënojnë të gjitha përgjigjet në flipchart me pika. Secili grup do të ketë 20 minuta koh</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për të zhvilluar dhe p</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r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shkruar përgjigjet;</a:t>
            </a:r>
            <a:endParaRPr sz="1200" dirty="0">
              <a:solidFill>
                <a:schemeClr val="dk1"/>
              </a:solidFill>
              <a:latin typeface="Calibri"/>
              <a:ea typeface="Calibri"/>
              <a:cs typeface="Calibri"/>
              <a:sym typeface="Calibri"/>
            </a:endParaRPr>
          </a:p>
          <a:p>
            <a:pPr marL="0" lvl="0" indent="0" algn="l" rtl="0">
              <a:spcBef>
                <a:spcPts val="360"/>
              </a:spcBef>
              <a:spcAft>
                <a:spcPct val="0"/>
              </a:spcAft>
              <a:buNone/>
            </a:pPr>
            <a:r>
              <a:rPr lang="en-CA"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360"/>
              </a:spcBef>
              <a:spcAft>
                <a:spcPct val="0"/>
              </a:spcAft>
              <a:buNone/>
            </a:pPr>
            <a:r>
              <a:rPr lang="sq" sz="1200" b="1" i="0" u="none" strike="noStrike" dirty="0">
                <a:solidFill>
                  <a:srgbClr val="000000"/>
                </a:solidFill>
                <a:highlight>
                  <a:srgbClr val="000000">
                    <a:alpha val="0"/>
                  </a:srgbClr>
                </a:highlight>
                <a:latin typeface="Calibri"/>
                <a:ea typeface="Calibri"/>
                <a:cs typeface="Calibri"/>
                <a:sym typeface="Calibri"/>
              </a:rPr>
              <a:t>Hapi 2.</a:t>
            </a:r>
            <a:r>
              <a:rPr lang="sq" sz="1200" b="0" i="0" u="none" strike="noStrike" dirty="0">
                <a:solidFill>
                  <a:srgbClr val="000000"/>
                </a:solidFill>
                <a:highlight>
                  <a:srgbClr val="000000">
                    <a:alpha val="0"/>
                  </a:srgbClr>
                </a:highlight>
                <a:latin typeface="Calibri"/>
                <a:ea typeface="Calibri"/>
                <a:cs typeface="Calibri"/>
                <a:sym typeface="Calibri"/>
              </a:rPr>
              <a:t> Secili grup prezanton rekomandimet e veta, kurse pjesëmarrësit e tjerë b</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jn</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ose komente. Secili grup do të ketë 5 minuta koh</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për të b</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r</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prezantimin dhe p</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r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marrë komente dhe vler</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sime nga pjes</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marr</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sit e tjer</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a:t>
            </a:r>
            <a:endParaRPr sz="1200" dirty="0">
              <a:solidFill>
                <a:schemeClr val="dk1"/>
              </a:solidFill>
              <a:latin typeface="Calibri"/>
              <a:ea typeface="Calibri"/>
              <a:cs typeface="Calibri"/>
              <a:sym typeface="Calibri"/>
            </a:endParaRPr>
          </a:p>
          <a:p>
            <a:pPr marL="0" lvl="0" indent="0" algn="l" rtl="0">
              <a:spcBef>
                <a:spcPts val="360"/>
              </a:spcBef>
              <a:spcAft>
                <a:spcPct val="0"/>
              </a:spcAft>
              <a:buNone/>
            </a:pPr>
            <a:r>
              <a:rPr lang="en-CA"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360"/>
              </a:spcBef>
              <a:spcAft>
                <a:spcPct val="0"/>
              </a:spcAft>
              <a:buNone/>
            </a:pPr>
            <a:r>
              <a:rPr lang="sq" sz="1100" b="1" i="0" u="none" strike="noStrike" dirty="0">
                <a:solidFill>
                  <a:srgbClr val="000000">
                    <a:alpha val="0"/>
                  </a:srgbClr>
                </a:solidFill>
                <a:highlight>
                  <a:srgbClr val="000000">
                    <a:alpha val="0"/>
                  </a:srgbClr>
                </a:highlight>
                <a:latin typeface="Calibri"/>
                <a:ea typeface="Calibri"/>
                <a:cs typeface="Calibri"/>
                <a:sym typeface="Calibri"/>
              </a:rPr>
              <a:t>Hapi 3</a:t>
            </a:r>
            <a:r>
              <a:rPr lang="sq" sz="1200" b="0" i="0" u="none" strike="noStrike" dirty="0">
                <a:solidFill>
                  <a:srgbClr val="000000"/>
                </a:solidFill>
                <a:highlight>
                  <a:srgbClr val="000000">
                    <a:alpha val="0"/>
                  </a:srgbClr>
                </a:highlight>
                <a:latin typeface="Calibri"/>
                <a:ea typeface="Calibri"/>
                <a:cs typeface="Calibri"/>
                <a:sym typeface="Calibri"/>
              </a:rPr>
              <a:t> . Trajneri e përfundon ushtrimin duke theksuar gjetjet kryesore dhe të përbashkëta p</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r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gjitha grupet.</a:t>
            </a:r>
            <a:endParaRPr sz="1200" dirty="0">
              <a:solidFill>
                <a:schemeClr val="dk1"/>
              </a:solidFill>
              <a:latin typeface="Calibri"/>
              <a:ea typeface="Calibri"/>
              <a:cs typeface="Calibri"/>
              <a:sym typeface="Calibri"/>
            </a:endParaRPr>
          </a:p>
          <a:p>
            <a:pPr marL="0" lvl="0" indent="0" algn="l" rtl="0">
              <a:spcBef>
                <a:spcPts val="360"/>
              </a:spcBef>
              <a:spcAft>
                <a:spcPct val="0"/>
              </a:spcAft>
              <a:buNone/>
            </a:pPr>
            <a:r>
              <a:rPr lang="en-CA"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360"/>
              </a:spcBef>
              <a:spcAft>
                <a:spcPct val="0"/>
              </a:spcAft>
              <a:buNone/>
            </a:pPr>
            <a:r>
              <a:rPr lang="en-CA"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36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TIK: Informacioni, Komunikimi dhe Teknologjia - mjete si telefona celularë, tableta ose laptopë.</a:t>
            </a:r>
            <a:endParaRPr sz="1200" dirty="0">
              <a:solidFill>
                <a:schemeClr val="dk1"/>
              </a:solidFill>
              <a:latin typeface="Calibri"/>
              <a:ea typeface="Calibri"/>
              <a:cs typeface="Calibri"/>
              <a:sym typeface="Calibri"/>
            </a:endParaRPr>
          </a:p>
        </p:txBody>
      </p:sp>
      <p:sp>
        <p:nvSpPr>
          <p:cNvPr id="827" name="Google Shape;82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CA"/>
              <a:t>18</a:t>
            </a:fld>
            <a:endParaRPr dirty="0"/>
          </a:p>
        </p:txBody>
      </p:sp>
    </p:spTree>
    <p:extLst>
      <p:ext uri="{BB962C8B-B14F-4D97-AF65-F5344CB8AC3E}">
        <p14:creationId xmlns:p14="http://schemas.microsoft.com/office/powerpoint/2010/main" val="339337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20: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3" name="Google Shape;83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P</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r t'ju ndihmuar n</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k</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ushtrim, shfaqni tabel</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n e aft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sive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ndjeshm</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ris</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ndaj gjinis</a:t>
            </a:r>
            <a:r>
              <a:rPr lang="en-GB" sz="1200" b="0" i="0" u="none" strike="noStrike" dirty="0">
                <a:solidFill>
                  <a:srgbClr val="000000"/>
                </a:solidFill>
                <a:highlight>
                  <a:srgbClr val="000000">
                    <a:alpha val="0"/>
                  </a:srgbClr>
                </a:highlight>
                <a:latin typeface="Calibri"/>
                <a:ea typeface="Calibri"/>
                <a:cs typeface="Calibri"/>
                <a:sym typeface="Calibri"/>
              </a:rPr>
              <a:t>ë</a:t>
            </a:r>
            <a:endParaRPr sz="1200" b="0" i="0" dirty="0">
              <a:solidFill>
                <a:schemeClr val="dk1"/>
              </a:solidFill>
              <a:latin typeface="Calibri"/>
              <a:ea typeface="Calibri"/>
              <a:cs typeface="Calibri"/>
              <a:sym typeface="Calibri"/>
            </a:endParaRPr>
          </a:p>
          <a:p>
            <a:pPr marL="0" lvl="0" indent="0" algn="l" rtl="0">
              <a:spcBef>
                <a:spcPts val="360"/>
              </a:spcBef>
              <a:spcAft>
                <a:spcPct val="0"/>
              </a:spcAft>
              <a:buNone/>
            </a:pPr>
            <a:endParaRPr sz="1200" b="0" i="0" dirty="0">
              <a:solidFill>
                <a:schemeClr val="dk1"/>
              </a:solidFill>
              <a:latin typeface="Calibri"/>
              <a:ea typeface="Calibri"/>
              <a:cs typeface="Calibri"/>
              <a:sym typeface="Calibri"/>
            </a:endParaRPr>
          </a:p>
          <a:p>
            <a:pPr marL="0" lvl="0" indent="0" algn="l" rtl="0">
              <a:spcBef>
                <a:spcPts val="360"/>
              </a:spcBef>
              <a:spcAft>
                <a:spcPct val="0"/>
              </a:spcAft>
              <a:buNone/>
            </a:pPr>
            <a:r>
              <a:rPr lang="en-CA" sz="1200" b="0" i="0" dirty="0">
                <a:solidFill>
                  <a:schemeClr val="dk1"/>
                </a:solidFill>
                <a:latin typeface="Calibri"/>
                <a:ea typeface="Calibri"/>
                <a:cs typeface="Calibri"/>
                <a:sym typeface="Calibri"/>
              </a:rPr>
              <a:t> </a:t>
            </a:r>
            <a:endParaRPr dirty="0"/>
          </a:p>
        </p:txBody>
      </p:sp>
      <p:sp>
        <p:nvSpPr>
          <p:cNvPr id="834" name="Google Shape;83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CA"/>
              <a:t>19</a:t>
            </a:fld>
            <a:endParaRPr dirty="0"/>
          </a:p>
        </p:txBody>
      </p:sp>
    </p:spTree>
    <p:extLst>
      <p:ext uri="{BB962C8B-B14F-4D97-AF65-F5344CB8AC3E}">
        <p14:creationId xmlns:p14="http://schemas.microsoft.com/office/powerpoint/2010/main" val="167713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3: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 name="Google Shape;6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TPrezanto edhe nj</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her</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përkufizimine dhunës ndaj grave dhe vajzave (DHNGV) sipas normave ndërkombëtare, organeve e traktateve të OKB-së dhe instrumentet rajonale. Theksoni se cfar</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kan</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përbashkët k</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to përkufizime.</a:t>
            </a:r>
            <a:endParaRPr sz="1200" dirty="0">
              <a:solidFill>
                <a:schemeClr val="dk1"/>
              </a:solidFill>
              <a:latin typeface="Calibri"/>
              <a:ea typeface="Calibri"/>
              <a:cs typeface="Calibri"/>
              <a:sym typeface="Calibri"/>
            </a:endParaRPr>
          </a:p>
          <a:p>
            <a:pPr marL="0" lvl="0" indent="0" algn="l" rtl="0">
              <a:spcBef>
                <a:spcPts val="360"/>
              </a:spcBef>
              <a:spcAft>
                <a:spcPct val="0"/>
              </a:spcAft>
              <a:buNone/>
            </a:pPr>
            <a:r>
              <a:rPr lang="en-CA"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360"/>
              </a:spcBef>
              <a:spcAft>
                <a:spcPct val="0"/>
              </a:spcAft>
              <a:buNone/>
            </a:pPr>
            <a:r>
              <a:rPr lang="sq" sz="1000" b="1" i="0" u="none" strike="noStrike" dirty="0">
                <a:solidFill>
                  <a:srgbClr val="000000">
                    <a:alpha val="0"/>
                  </a:srgbClr>
                </a:solidFill>
                <a:highlight>
                  <a:srgbClr val="000000">
                    <a:alpha val="0"/>
                  </a:srgbClr>
                </a:highlight>
                <a:latin typeface="Calibri"/>
                <a:ea typeface="Calibri"/>
                <a:cs typeface="Calibri"/>
                <a:sym typeface="Calibri"/>
              </a:rPr>
              <a:t>Shënim p</a:t>
            </a:r>
            <a:r>
              <a:rPr lang="en-GB" sz="1000" b="1" i="0" u="none" strike="noStrike" dirty="0">
                <a:solidFill>
                  <a:srgbClr val="000000">
                    <a:alpha val="0"/>
                  </a:srgbClr>
                </a:solidFill>
                <a:highlight>
                  <a:srgbClr val="000000">
                    <a:alpha val="0"/>
                  </a:srgbClr>
                </a:highlight>
                <a:latin typeface="Calibri"/>
                <a:ea typeface="Calibri"/>
                <a:cs typeface="Calibri"/>
                <a:sym typeface="Calibri"/>
              </a:rPr>
              <a:t>ë</a:t>
            </a:r>
            <a:r>
              <a:rPr lang="sq" sz="1000" b="1" i="0" u="none" strike="noStrike" dirty="0">
                <a:solidFill>
                  <a:srgbClr val="000000">
                    <a:alpha val="0"/>
                  </a:srgbClr>
                </a:solidFill>
                <a:highlight>
                  <a:srgbClr val="000000">
                    <a:alpha val="0"/>
                  </a:srgbClr>
                </a:highlight>
                <a:latin typeface="Calibri"/>
                <a:ea typeface="Calibri"/>
                <a:cs typeface="Calibri"/>
                <a:sym typeface="Calibri"/>
              </a:rPr>
              <a:t>r lehtësuesin:</a:t>
            </a:r>
            <a:r>
              <a:rPr lang="sq" sz="1200" b="0" i="0" u="none" strike="noStrike" dirty="0">
                <a:solidFill>
                  <a:srgbClr val="000000"/>
                </a:solidFill>
                <a:highlight>
                  <a:srgbClr val="000000">
                    <a:alpha val="0"/>
                  </a:srgbClr>
                </a:highlight>
                <a:latin typeface="Calibri"/>
                <a:ea typeface="Calibri"/>
                <a:cs typeface="Calibri"/>
                <a:sym typeface="Calibri"/>
              </a:rPr>
              <a:t> seksi kuptohet si shprehje e gjinis</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a:t>
            </a:r>
            <a:endParaRPr dirty="0"/>
          </a:p>
          <a:p>
            <a:pPr marL="0" lvl="0" indent="0" algn="l" rtl="0">
              <a:spcBef>
                <a:spcPts val="360"/>
              </a:spcBef>
              <a:spcAft>
                <a:spcPct val="0"/>
              </a:spcAft>
              <a:buNone/>
            </a:pPr>
            <a:endParaRPr sz="1200" b="0" i="0" dirty="0">
              <a:solidFill>
                <a:schemeClr val="dk1"/>
              </a:solidFill>
              <a:latin typeface="Calibri"/>
              <a:ea typeface="Calibri"/>
              <a:cs typeface="Calibri"/>
              <a:sym typeface="Calibri"/>
            </a:endParaRPr>
          </a:p>
          <a:p>
            <a:pPr marL="0" lvl="0" indent="0" algn="l" rtl="0">
              <a:spcBef>
                <a:spcPts val="36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Theksoni numrin në rritje të mjeteve ligjore ndërkombëtare që përforcojnë kujdesin e duhur të organeve të zbatimit të ligjit për t'iu përgjigjur DHNGV-së në internet.</a:t>
            </a:r>
            <a:endParaRPr b="0" i="0" dirty="0">
              <a:solidFill>
                <a:srgbClr val="161616"/>
              </a:solidFill>
              <a:latin typeface="Open Sans"/>
              <a:ea typeface="Open Sans"/>
              <a:cs typeface="Open Sans"/>
              <a:sym typeface="Open Sans"/>
            </a:endParaRPr>
          </a:p>
          <a:p>
            <a:pPr marL="0" lvl="0" indent="0" algn="l" rtl="0">
              <a:spcBef>
                <a:spcPts val="360"/>
              </a:spcBef>
              <a:spcAft>
                <a:spcPct val="0"/>
              </a:spcAft>
              <a:buNone/>
            </a:pPr>
            <a:endParaRPr b="0" i="0" dirty="0">
              <a:solidFill>
                <a:srgbClr val="161616"/>
              </a:solidFill>
              <a:latin typeface="Open Sans"/>
              <a:ea typeface="Open Sans"/>
              <a:cs typeface="Open Sans"/>
              <a:sym typeface="Open Sans"/>
            </a:endParaRPr>
          </a:p>
          <a:p>
            <a:pPr marL="0" lvl="0" indent="0" algn="l" rtl="0">
              <a:spcBef>
                <a:spcPts val="360"/>
              </a:spcBef>
              <a:spcAft>
                <a:spcPct val="0"/>
              </a:spcAft>
              <a:buNone/>
            </a:pPr>
            <a:r>
              <a:rPr lang="sq" sz="1200" b="0" i="0" u="none" strike="noStrike" dirty="0">
                <a:solidFill>
                  <a:srgbClr val="161616"/>
                </a:solidFill>
                <a:highlight>
                  <a:srgbClr val="000000">
                    <a:alpha val="0"/>
                  </a:srgbClr>
                </a:highlight>
                <a:latin typeface="Open Sans"/>
                <a:ea typeface="Open Sans"/>
                <a:cs typeface="Open Sans"/>
                <a:sym typeface="Open Sans"/>
              </a:rPr>
              <a:t>Sa i p</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rket Këshillit të Evropës, përveç </a:t>
            </a:r>
            <a:r>
              <a:rPr lang="sq" sz="1200" b="1" i="0" u="sng" strike="noStrike" dirty="0">
                <a:solidFill>
                  <a:srgbClr val="007BC8"/>
                </a:solidFill>
                <a:highlight>
                  <a:srgbClr val="000000">
                    <a:alpha val="0"/>
                  </a:srgbClr>
                </a:highlight>
                <a:latin typeface="Open Sans"/>
                <a:ea typeface="Open Sans"/>
                <a:cs typeface="Open Sans"/>
                <a:sym typeface="Open Sans"/>
                <a:hlinkClick r:id="rId3">
                  <a:extLst>
                    <a:ext uri="{A12FA001-AC4F-418D-AE19-62706E023703}">
                      <ahyp:hlinkClr xmlns="" xmlns:ahyp="http://schemas.microsoft.com/office/drawing/2018/hyperlinkcolor" val="tx"/>
                    </a:ext>
                  </a:extLst>
                </a:hlinkClick>
              </a:rPr>
              <a:t>Konventës së Lanzarote</a:t>
            </a:r>
            <a:r>
              <a:rPr lang="sq" sz="1200" b="0" i="0" u="none" strike="noStrike" dirty="0">
                <a:solidFill>
                  <a:srgbClr val="161616"/>
                </a:solidFill>
                <a:highlight>
                  <a:srgbClr val="000000">
                    <a:alpha val="0"/>
                  </a:srgbClr>
                </a:highlight>
                <a:latin typeface="Open Sans"/>
                <a:ea typeface="Open Sans"/>
                <a:cs typeface="Open Sans"/>
                <a:sym typeface="Open Sans"/>
              </a:rPr>
              <a:t> , e cila merret me abuzimin dhe shfrytëzimin seksual ndaj fëmijëve, dhe </a:t>
            </a:r>
            <a:r>
              <a:rPr lang="sq" sz="1200" b="1" i="0" u="sng" strike="noStrike" dirty="0">
                <a:solidFill>
                  <a:srgbClr val="007BC8"/>
                </a:solidFill>
                <a:highlight>
                  <a:srgbClr val="000000">
                    <a:alpha val="0"/>
                  </a:srgbClr>
                </a:highlight>
                <a:latin typeface="Open Sans"/>
                <a:ea typeface="Open Sans"/>
                <a:cs typeface="Open Sans"/>
                <a:sym typeface="Open Sans"/>
                <a:hlinkClick r:id="rId4">
                  <a:extLst>
                    <a:ext uri="{A12FA001-AC4F-418D-AE19-62706E023703}">
                      <ahyp:hlinkClr xmlns="" xmlns:ahyp="http://schemas.microsoft.com/office/drawing/2018/hyperlinkcolor" val="tx"/>
                    </a:ext>
                  </a:extLst>
                </a:hlinkClick>
              </a:rPr>
              <a:t>Konventën e Budapestit</a:t>
            </a:r>
            <a:r>
              <a:rPr lang="sq" sz="1200" b="0" i="0" u="none" strike="noStrike" dirty="0">
                <a:solidFill>
                  <a:srgbClr val="161616"/>
                </a:solidFill>
                <a:highlight>
                  <a:srgbClr val="000000">
                    <a:alpha val="0"/>
                  </a:srgbClr>
                </a:highlight>
                <a:latin typeface="Open Sans"/>
                <a:ea typeface="Open Sans"/>
                <a:cs typeface="Open Sans"/>
                <a:sym typeface="Open Sans"/>
              </a:rPr>
              <a:t> për krimin kibernetik, </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sht</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 edhe Konventa e </a:t>
            </a:r>
            <a:r>
              <a:rPr lang="sq" sz="1200" b="1" i="0" u="sng" strike="noStrike" dirty="0">
                <a:solidFill>
                  <a:srgbClr val="007BC8"/>
                </a:solidFill>
                <a:highlight>
                  <a:srgbClr val="000000">
                    <a:alpha val="0"/>
                  </a:srgbClr>
                </a:highlight>
                <a:latin typeface="Open Sans"/>
                <a:ea typeface="Open Sans"/>
                <a:cs typeface="Open Sans"/>
                <a:sym typeface="Open Sans"/>
                <a:hlinkClick r:id="rId5">
                  <a:extLst>
                    <a:ext uri="{A12FA001-AC4F-418D-AE19-62706E023703}">
                      <ahyp:hlinkClr xmlns="" xmlns:ahyp="http://schemas.microsoft.com/office/drawing/2018/hyperlinkcolor" val="tx"/>
                    </a:ext>
                  </a:extLst>
                </a:hlinkClick>
              </a:rPr>
              <a:t>Stambollit, Konventa</a:t>
            </a:r>
            <a:r>
              <a:rPr lang="sq" sz="1200" b="0" i="0" u="none" strike="noStrike" dirty="0">
                <a:solidFill>
                  <a:srgbClr val="161616"/>
                </a:solidFill>
                <a:highlight>
                  <a:srgbClr val="000000">
                    <a:alpha val="0"/>
                  </a:srgbClr>
                </a:highlight>
                <a:latin typeface="Open Sans"/>
                <a:ea typeface="Open Sans"/>
                <a:cs typeface="Open Sans"/>
                <a:sym typeface="Open Sans"/>
              </a:rPr>
              <a:t> e Këshillit të Evropës për parandalimin dhe luft</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n ndaj dhunës ndaj grave dhe dhunës në familje. </a:t>
            </a:r>
            <a:endParaRPr dirty="0"/>
          </a:p>
        </p:txBody>
      </p:sp>
      <p:sp>
        <p:nvSpPr>
          <p:cNvPr id="648" name="Google Shape;6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CA"/>
              <a:t>2</a:t>
            </a:fld>
            <a:endParaRPr dirty="0"/>
          </a:p>
        </p:txBody>
      </p:sp>
    </p:spTree>
    <p:extLst>
      <p:ext uri="{BB962C8B-B14F-4D97-AF65-F5344CB8AC3E}">
        <p14:creationId xmlns:p14="http://schemas.microsoft.com/office/powerpoint/2010/main" val="850272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4: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sq" sz="1200" b="0" i="0" u="none" strike="noStrike" dirty="0">
                <a:solidFill>
                  <a:srgbClr val="4D5156"/>
                </a:solidFill>
                <a:highlight>
                  <a:srgbClr val="000000">
                    <a:alpha val="0"/>
                  </a:srgbClr>
                </a:highlight>
                <a:latin typeface="arial"/>
                <a:ea typeface="arial"/>
                <a:cs typeface="arial"/>
                <a:sym typeface="arial"/>
              </a:rPr>
              <a:t>Konventa për krimin kibernetik, e njohur edhe si Konventa e Budapestit për krimin kibernetik ose Konventa e Budapestit, është traktati i parë ndërkombëtar që p</a:t>
            </a:r>
            <a:r>
              <a:rPr lang="en-GB" sz="1200" b="0" i="0" u="none" strike="noStrike" dirty="0">
                <a:solidFill>
                  <a:srgbClr val="4D5156"/>
                </a:solidFill>
                <a:highlight>
                  <a:srgbClr val="000000">
                    <a:alpha val="0"/>
                  </a:srgbClr>
                </a:highlight>
                <a:latin typeface="arial"/>
                <a:ea typeface="arial"/>
                <a:cs typeface="arial"/>
                <a:sym typeface="arial"/>
              </a:rPr>
              <a:t>ë</a:t>
            </a:r>
            <a:r>
              <a:rPr lang="sq" sz="1200" b="0" i="0" u="none" strike="noStrike" dirty="0">
                <a:solidFill>
                  <a:srgbClr val="4D5156"/>
                </a:solidFill>
                <a:highlight>
                  <a:srgbClr val="000000">
                    <a:alpha val="0"/>
                  </a:srgbClr>
                </a:highlight>
                <a:latin typeface="arial"/>
                <a:ea typeface="arial"/>
                <a:cs typeface="arial"/>
                <a:sym typeface="arial"/>
              </a:rPr>
              <a:t>rpiqet të trajtojë krimin në internet dhe krimin kompjuterik duke harmonizuar ligjet kombëtare, duke përmirësuar teknikat e hetimit dhe duke rritur bashkëpunimin midis kombeve.</a:t>
            </a:r>
          </a:p>
          <a:p>
            <a:pPr marL="0" lvl="0" indent="0" algn="l" rtl="0">
              <a:spcBef>
                <a:spcPct val="0"/>
              </a:spcBef>
              <a:spcAft>
                <a:spcPct val="0"/>
              </a:spcAft>
              <a:buNone/>
            </a:pPr>
            <a:endParaRPr lang="en-CA" b="0" i="0" dirty="0">
              <a:solidFill>
                <a:srgbClr val="4D5156"/>
              </a:solidFill>
              <a:latin typeface="arial"/>
              <a:cs typeface="arial"/>
              <a:sym typeface="arial"/>
            </a:endParaRPr>
          </a:p>
          <a:p>
            <a:pPr marL="0" marR="0" lvl="0" indent="0" algn="l" defTabSz="914400" rtl="0" eaLnBrk="1" fontAlgn="auto" latinLnBrk="0" hangingPunct="1">
              <a:lnSpc>
                <a:spcPct val="100000"/>
              </a:lnSpc>
              <a:spcBef>
                <a:spcPct val="0"/>
              </a:spcBef>
              <a:spcAft>
                <a:spcPct val="0"/>
              </a:spcAft>
              <a:buClr>
                <a:srgbClr val="000000"/>
              </a:buClr>
              <a:buSzPts val="1400"/>
              <a:buFont typeface="Arial"/>
              <a:buNone/>
              <a:defRPr/>
            </a:pPr>
            <a:r>
              <a:rPr lang="sq" sz="1800" b="0" i="0" u="none" strike="noStrike" dirty="0">
                <a:highlight>
                  <a:srgbClr val="FFFF00"/>
                </a:highlight>
                <a:latin typeface="Calibri"/>
                <a:ea typeface="Times New Roman"/>
              </a:rPr>
              <a:t>Përveç Konventës së Budapestit, trajneri mund t'i referohet edhe Rekomandimeve të Përgjithshme të GREVIO-s nr. 1 (2021) p</a:t>
            </a:r>
            <a:r>
              <a:rPr lang="en-GB" sz="1800" b="0" i="0" u="none" strike="noStrike" dirty="0">
                <a:highlight>
                  <a:srgbClr val="FFFF00"/>
                </a:highlight>
                <a:latin typeface="Calibri"/>
                <a:ea typeface="Times New Roman"/>
              </a:rPr>
              <a:t>ë</a:t>
            </a:r>
            <a:r>
              <a:rPr lang="sq" sz="1800" b="0" i="0" u="none" strike="noStrike" dirty="0">
                <a:highlight>
                  <a:srgbClr val="FFFF00"/>
                </a:highlight>
                <a:latin typeface="Calibri"/>
                <a:ea typeface="Times New Roman"/>
              </a:rPr>
              <a:t>r Dimensionin Dixhital të Dhunës ndaj Grave, i cili shpjegon dimensionet dixhitale të Konventës së Stambollit.</a:t>
            </a:r>
            <a:r>
              <a:rPr lang="sq" sz="1800" b="0" i="0" u="none" strike="noStrike" dirty="0">
                <a:highlight>
                  <a:srgbClr val="000000">
                    <a:alpha val="0"/>
                  </a:srgbClr>
                </a:highlight>
                <a:latin typeface="Calibri"/>
                <a:ea typeface="Times New Roman"/>
              </a:rPr>
              <a:t> </a:t>
            </a:r>
            <a:endParaRPr lang="en-GB" sz="1800" dirty="0">
              <a:effectLst/>
              <a:latin typeface="Times New Roman" panose="02020603050405020304" pitchFamily="18" charset="0"/>
              <a:ea typeface="Times New Roman" panose="02020603050405020304" pitchFamily="18" charset="0"/>
            </a:endParaRPr>
          </a:p>
          <a:p>
            <a:pPr marL="0" lvl="0" indent="0" algn="l" rtl="0">
              <a:spcBef>
                <a:spcPts val="360"/>
              </a:spcBef>
              <a:spcAft>
                <a:spcPct val="0"/>
              </a:spcAft>
              <a:buNone/>
            </a:pPr>
            <a:endParaRPr dirty="0"/>
          </a:p>
          <a:p>
            <a:pPr marL="0" lvl="0" indent="0" algn="l" rtl="0">
              <a:spcBef>
                <a:spcPts val="360"/>
              </a:spcBef>
              <a:spcAft>
                <a:spcPct val="0"/>
              </a:spcAft>
              <a:buNone/>
            </a:pPr>
            <a:r>
              <a:rPr lang="sq" sz="1200" b="0" i="0" u="none" strike="noStrike" dirty="0">
                <a:highlight>
                  <a:srgbClr val="000000">
                    <a:alpha val="0"/>
                  </a:srgbClr>
                </a:highlight>
                <a:latin typeface="Calibri"/>
              </a:rPr>
              <a:t>Pyetni pjesëmarrësit për kontekstin, 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cfar</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konteksti reagon policia ndaj DHNGV-s</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Online. A </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sht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policia juaj prezente online?</a:t>
            </a:r>
            <a:endParaRPr dirty="0"/>
          </a:p>
          <a:p>
            <a:pPr marL="0" lvl="0" indent="0" algn="l" rtl="0">
              <a:spcBef>
                <a:spcPts val="360"/>
              </a:spcBef>
              <a:spcAft>
                <a:spcPct val="0"/>
              </a:spcAft>
              <a:buNone/>
            </a:pPr>
            <a:endParaRPr dirty="0"/>
          </a:p>
          <a:p>
            <a:pPr marL="0" lvl="0" indent="0" algn="l" rtl="0">
              <a:spcBef>
                <a:spcPts val="360"/>
              </a:spcBef>
              <a:spcAft>
                <a:spcPct val="0"/>
              </a:spcAft>
              <a:buNone/>
            </a:pPr>
            <a:r>
              <a:rPr lang="sq" sz="1200" b="0" i="0" u="none" strike="noStrike" dirty="0">
                <a:highlight>
                  <a:srgbClr val="000000">
                    <a:alpha val="0"/>
                  </a:srgbClr>
                </a:highlight>
                <a:latin typeface="Calibri"/>
              </a:rPr>
              <a:t>Prania e policisë online për t'i komunikuar publikut informacione mbi udhëzimet dhe strategjitë e sigurisë, duke përfshirë edhe mekanizmat e raportimit që do të promovojnë parandalimin e DHNGV-së kibernetike dhe do të inkurajojnë raportimin kur ndodhin k</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to lloje krimesh.</a:t>
            </a:r>
            <a:endParaRPr dirty="0"/>
          </a:p>
          <a:p>
            <a:pPr marL="0" lvl="0" indent="0" algn="l" rtl="0">
              <a:spcBef>
                <a:spcPts val="360"/>
              </a:spcBef>
              <a:spcAft>
                <a:spcPct val="0"/>
              </a:spcAft>
              <a:buNone/>
            </a:pPr>
            <a:endParaRPr dirty="0"/>
          </a:p>
        </p:txBody>
      </p:sp>
      <p:sp>
        <p:nvSpPr>
          <p:cNvPr id="658" name="Google Shape;65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CA"/>
              <a:t>3</a:t>
            </a:fld>
            <a:endParaRPr dirty="0"/>
          </a:p>
        </p:txBody>
      </p:sp>
    </p:spTree>
    <p:extLst>
      <p:ext uri="{BB962C8B-B14F-4D97-AF65-F5344CB8AC3E}">
        <p14:creationId xmlns:p14="http://schemas.microsoft.com/office/powerpoint/2010/main" val="1169737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5: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Theksoni se megjithëse ekziston një p</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rkufizim i gjerë se çfarë p</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rb</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n dhe cfar</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nuk p</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rb</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n dhun</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me baz</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gjinore online, nuk ka një përkufizim të veçantë, as në BE dhe as në nivel kombëtar. Megjithatë, ka një konsensus në rritje për vendosjen e një përkufizimi për dhunën me bazë gjinore online që duhet të udhëheqë zbatimin e ligjit, veçanërisht p</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r dhun</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n ndaj grave dhe fëmijëve, propozuar si përshtatje e përkufizimit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"dhunës ndaj grave" në nenin 3 të Konventës së Stambollit. </a:t>
            </a:r>
            <a:endParaRPr dirty="0"/>
          </a:p>
          <a:p>
            <a:pPr marL="0" lvl="0" indent="0" algn="l" rtl="0">
              <a:spcBef>
                <a:spcPts val="360"/>
              </a:spcBef>
              <a:spcAft>
                <a:spcPct val="0"/>
              </a:spcAft>
              <a:buNone/>
            </a:pPr>
            <a:endParaRPr dirty="0"/>
          </a:p>
          <a:p>
            <a:pPr marL="0" lvl="0" indent="0" algn="l" rtl="0">
              <a:spcBef>
                <a:spcPts val="360"/>
              </a:spcBef>
              <a:spcAft>
                <a:spcPct val="0"/>
              </a:spcAft>
              <a:buNone/>
            </a:pPr>
            <a:r>
              <a:rPr lang="sq" sz="1200" b="0" i="0" u="none" strike="noStrike" dirty="0">
                <a:highlight>
                  <a:srgbClr val="000000">
                    <a:alpha val="0"/>
                  </a:srgbClr>
                </a:highlight>
                <a:latin typeface="Calibri"/>
              </a:rPr>
              <a:t>Pyetni pjesëmarrësit për kontekstin, 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cfar</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konteksti reagon policia ndaj DHNGV-s</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Online. A </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sht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policia juaj prezente online?</a:t>
            </a:r>
            <a:endParaRPr dirty="0"/>
          </a:p>
          <a:p>
            <a:pPr marL="0" lvl="0" indent="0" algn="l" rtl="0">
              <a:spcBef>
                <a:spcPts val="360"/>
              </a:spcBef>
              <a:spcAft>
                <a:spcPct val="0"/>
              </a:spcAft>
              <a:buNone/>
            </a:pPr>
            <a:endParaRPr dirty="0"/>
          </a:p>
          <a:p>
            <a:pPr marL="0" lvl="0" indent="0" algn="l" rtl="0">
              <a:spcBef>
                <a:spcPts val="360"/>
              </a:spcBef>
              <a:spcAft>
                <a:spcPct val="0"/>
              </a:spcAft>
              <a:buNone/>
            </a:pPr>
            <a:r>
              <a:rPr lang="sq" sz="1200" b="0" i="0" u="none" strike="noStrike" dirty="0">
                <a:highlight>
                  <a:srgbClr val="000000">
                    <a:alpha val="0"/>
                  </a:srgbClr>
                </a:highlight>
                <a:latin typeface="Calibri"/>
              </a:rPr>
              <a:t>Prania e policisë online për t'i komunikuar publikut informacione mbi udhëzimet dhe strategjitë e sigurisë, duke përfshirë edhe mekanizmat e raportimit që do të promovojnë parandalimin e DHNGV-së kibernetike dhe do të inkurajojnë raportimin kur ndodhin k</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to lloje krimesh.</a:t>
            </a:r>
            <a:endParaRPr dirty="0"/>
          </a:p>
          <a:p>
            <a:pPr marL="0" lvl="0" indent="0" algn="l" rtl="0">
              <a:spcBef>
                <a:spcPts val="360"/>
              </a:spcBef>
              <a:spcAft>
                <a:spcPct val="0"/>
              </a:spcAft>
              <a:buNone/>
            </a:pPr>
            <a:endParaRPr dirty="0"/>
          </a:p>
          <a:p>
            <a:pPr marL="0" lvl="0" indent="0" algn="l" rtl="0">
              <a:spcBef>
                <a:spcPts val="360"/>
              </a:spcBef>
              <a:spcAft>
                <a:spcPct val="0"/>
              </a:spcAft>
              <a:buNone/>
            </a:pPr>
            <a:r>
              <a:rPr lang="sq" sz="1200" b="0" i="0" u="none" strike="noStrike" dirty="0">
                <a:highlight>
                  <a:srgbClr val="000000">
                    <a:alpha val="0"/>
                  </a:srgbClr>
                </a:highlight>
                <a:latin typeface="Calibri"/>
              </a:rPr>
              <a:t>Me rritjen e llojeve 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krimit dhe me zhvillimin e metodave q</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ata p</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rdorin, është e rëndësishme që ju dhe stafi juaj të qëndroni vigjilentë ndaj sjelljeve/veprimeve të ndryshme të autorëve 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dhun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s. Ndërkohë që ndryshime 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caktuara në modelet dhe 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sjelljet e krimit mund të kërkojnë përgjigje të specializuara, është e rëndësishme të mbani mend ca gj</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ra baz</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kur keni të bëni me viktimat/të mbijetuarit. Kjo është veçanërisht e rëndësishme sot, teksa policia p</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rballet me sfida q</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sjell avancimi i teknologjisë si rezultat i kompleksitetit dhe ndërvarësisë së çështjeve në trajtimin e DHNGV-s</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Ndërkoh</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q</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përparimet teknologjike e kan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ndihmuar policin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duke i ofruar zgjidhje teknologjike 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hetimin e krimit, kjo shkon paralel me sfidat që ka sjellë, veçanërisht në mënyrën se si kriminelët kanë gjetur forma të reja operimi. </a:t>
            </a:r>
            <a:endParaRPr dirty="0"/>
          </a:p>
          <a:p>
            <a:pPr marL="0" lvl="0" indent="0" algn="l" rtl="0">
              <a:spcBef>
                <a:spcPts val="360"/>
              </a:spcBef>
              <a:spcAft>
                <a:spcPct val="0"/>
              </a:spcAft>
              <a:buNone/>
            </a:pPr>
            <a:endParaRPr dirty="0"/>
          </a:p>
          <a:p>
            <a:pPr marL="0" lvl="0" indent="0" algn="l" rtl="0">
              <a:spcBef>
                <a:spcPts val="360"/>
              </a:spcBef>
              <a:spcAft>
                <a:spcPct val="0"/>
              </a:spcAft>
              <a:buNone/>
            </a:pPr>
            <a:endParaRPr dirty="0"/>
          </a:p>
          <a:p>
            <a:pPr marL="0" lvl="0" indent="0" algn="l" rtl="0">
              <a:spcBef>
                <a:spcPts val="360"/>
              </a:spcBef>
              <a:spcAft>
                <a:spcPct val="0"/>
              </a:spcAft>
              <a:buNone/>
            </a:pPr>
            <a:r>
              <a:rPr lang="sq" sz="1200" b="0" i="0" u="none" strike="noStrike" dirty="0">
                <a:highlight>
                  <a:srgbClr val="000000">
                    <a:alpha val="0"/>
                  </a:srgbClr>
                </a:highlight>
                <a:latin typeface="Calibri"/>
              </a:rPr>
              <a:t>“TIK, 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thelb, 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nkupton mjete dhe instrumente p</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r menaxhimin e iformacioneve - një paket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e larmishme aplikacionesh dhe shërbimesh që përdoren për të prodhuar, p</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r 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ruajtur, p</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r 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përpunuar, shpërndarë dhe shkëmbyer informacione. K</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tu përfshihen mjetet e vjetra TIK, si radio, televizioni dhe telefoni dhe TIK "të reja", si kompjuterët, teknologjia satelitore dhe teknologjia </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ireless dhe interneti. Tashm</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këto mjete të gjitha bashk</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formojn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"botën tonë të rrjetëzuar" - një infrastrukturë masive shërbimesh telefonike të ndërlidhura me nj</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ra-tjetr</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n, pajisje kompjuterike të standardizuara, internet, radio dhe televizion, që arrijn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deri në çdo cep të globit.</a:t>
            </a:r>
            <a:endParaRPr dirty="0"/>
          </a:p>
          <a:p>
            <a:pPr marL="0" lvl="0" indent="0" algn="l" rtl="0">
              <a:spcBef>
                <a:spcPts val="360"/>
              </a:spcBef>
              <a:spcAft>
                <a:spcPct val="0"/>
              </a:spcAft>
              <a:buNone/>
            </a:pPr>
            <a:endParaRPr dirty="0"/>
          </a:p>
          <a:p>
            <a:pPr marL="0" lvl="0" indent="0" algn="l" rtl="0">
              <a:spcBef>
                <a:spcPts val="360"/>
              </a:spcBef>
              <a:spcAft>
                <a:spcPct val="0"/>
              </a:spcAft>
              <a:buNone/>
            </a:pPr>
            <a:r>
              <a:rPr lang="sq" sz="1200" b="0" i="0" u="none" strike="noStrike" dirty="0">
                <a:highlight>
                  <a:srgbClr val="000000">
                    <a:alpha val="0"/>
                  </a:srgbClr>
                </a:highlight>
                <a:latin typeface="Calibri"/>
              </a:rPr>
              <a:t>“DHBGJ online është një akt i DHBGJ-së që kryhet, nxitet ose rëndohet, pjesërisht ose plotësisht, nga përdorimi i teknologjive të informacionit dhe komunikimit (TIK), si telefonat celularë, interneti, platformat e mediave sociale dhe emaili. DHBGJ online ka tendencën q</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të pasqyrojë dhe 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përkeqësojë normat dhe pabarazitë gjinore të botës offline. Shpesh drejtohet kund</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r atyre që thyhen - ose q</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perceptohen sikur thyhen prej - normave tradicionale gjinore në çfarëdolloj mënyre, qoftë nga orientimi seksual apo identiteti gjinor, zgjedhja e profesionit, pamja fizike, stili i jetesës, aftësia fizike apo intelektuale apo nga pikëpamjet politike, sa p</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r t</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dh</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vetëm disa shembuj. Sjelljet jokonformuese b</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hen shpesh sh</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njestra e abuzimit; p</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r shembull, shumë tallje, përdorimi i gjuhës dhe fyerjeve q</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lidhen me gjinin</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 retorikë mizogjene ose anti-gay, kërcënime për përdhunim, etj.</a:t>
            </a:r>
            <a:endParaRPr dirty="0"/>
          </a:p>
        </p:txBody>
      </p:sp>
      <p:sp>
        <p:nvSpPr>
          <p:cNvPr id="670" name="Google Shape;67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CA"/>
              <a:t>4</a:t>
            </a:fld>
            <a:endParaRPr dirty="0"/>
          </a:p>
        </p:txBody>
      </p:sp>
    </p:spTree>
    <p:extLst>
      <p:ext uri="{BB962C8B-B14F-4D97-AF65-F5344CB8AC3E}">
        <p14:creationId xmlns:p14="http://schemas.microsoft.com/office/powerpoint/2010/main" val="1706185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6: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P</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rmbledhje e disa prej formave m</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zakonshme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DHNGV-s</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online. Jepni disa shembuj dhe si ato ndikojnë ato në mënyrë disproporcionale te gratë dhe vajzat. </a:t>
            </a:r>
            <a:endParaRPr b="1" i="0" dirty="0">
              <a:solidFill>
                <a:srgbClr val="161616"/>
              </a:solidFill>
              <a:latin typeface="Open Sans"/>
              <a:ea typeface="Open Sans"/>
              <a:cs typeface="Open Sans"/>
              <a:sym typeface="Open Sans"/>
            </a:endParaRPr>
          </a:p>
          <a:p>
            <a:pPr marL="0" lvl="0" indent="0" algn="l" rtl="0">
              <a:spcBef>
                <a:spcPts val="360"/>
              </a:spcBef>
              <a:spcAft>
                <a:spcPct val="0"/>
              </a:spcAft>
              <a:buNone/>
            </a:pPr>
            <a:endParaRPr b="1" i="0" dirty="0">
              <a:solidFill>
                <a:srgbClr val="161616"/>
              </a:solidFill>
              <a:latin typeface="Open Sans"/>
              <a:ea typeface="Open Sans"/>
              <a:cs typeface="Open Sans"/>
              <a:sym typeface="Open Sans"/>
            </a:endParaRPr>
          </a:p>
          <a:p>
            <a:pPr marL="171450" lvl="0" indent="-171450" algn="l" rtl="0">
              <a:spcBef>
                <a:spcPts val="360"/>
              </a:spcBef>
              <a:spcAft>
                <a:spcPct val="0"/>
              </a:spcAft>
              <a:buClr>
                <a:srgbClr val="161616"/>
              </a:buClr>
              <a:buSzPts val="1200"/>
              <a:buFont typeface="Noto Sans Symbols"/>
              <a:buChar char="⮚"/>
            </a:pPr>
            <a:r>
              <a:rPr lang="sq" sz="1200" b="0" i="0" u="none" strike="noStrike" dirty="0">
                <a:solidFill>
                  <a:srgbClr val="161616"/>
                </a:solidFill>
                <a:highlight>
                  <a:srgbClr val="000000">
                    <a:alpha val="0"/>
                  </a:srgbClr>
                </a:highlight>
                <a:latin typeface="Open Sans"/>
                <a:ea typeface="Open Sans"/>
                <a:cs typeface="Open Sans"/>
                <a:sym typeface="Open Sans"/>
              </a:rPr>
              <a:t>Dhuna ndaj grave, duke përfshirë edhe dhun</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n online, mund të paraqitet n</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 shumë forma, si p</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r shembull ngacmime kibernetike, pornografi p</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r hakmarrje dhe kërcënime për përdhunim, sulme seksuale ose p</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r vrasje. Autorët mund të jenë ose mund t</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 ken</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 qen</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 partnerë, kolegë, shokë shkolle ose, siç ndodh shpesh, individë anonimë. Disa gra janë veçanërisht të ekspozuara ndaj dhun</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s, si mbrojtëset e të drejtave të grave, gazetaret, blogeret, videolojtaret, figurat publike dhe politikanet.</a:t>
            </a:r>
            <a:endParaRPr dirty="0"/>
          </a:p>
          <a:p>
            <a:pPr marL="171450" lvl="0" indent="-95250" algn="l" rtl="0">
              <a:spcBef>
                <a:spcPts val="360"/>
              </a:spcBef>
              <a:spcAft>
                <a:spcPct val="0"/>
              </a:spcAft>
              <a:buClr>
                <a:schemeClr val="dk1"/>
              </a:buClr>
              <a:buSzPts val="1200"/>
              <a:buFont typeface="Noto Sans Symbols"/>
              <a:buNone/>
            </a:pPr>
            <a:endParaRPr b="0" i="0" dirty="0">
              <a:solidFill>
                <a:srgbClr val="161616"/>
              </a:solidFill>
              <a:latin typeface="Open Sans"/>
              <a:ea typeface="Open Sans"/>
              <a:cs typeface="Open Sans"/>
              <a:sym typeface="Open Sans"/>
            </a:endParaRPr>
          </a:p>
          <a:p>
            <a:pPr marL="171450" lvl="0" indent="-171450" algn="l" rtl="0">
              <a:spcBef>
                <a:spcPts val="360"/>
              </a:spcBef>
              <a:spcAft>
                <a:spcPct val="0"/>
              </a:spcAft>
              <a:buClr>
                <a:srgbClr val="161616"/>
              </a:buClr>
              <a:buSzPts val="1200"/>
              <a:buFont typeface="Noto Sans Symbols"/>
              <a:buChar char="⮚"/>
            </a:pPr>
            <a:r>
              <a:rPr lang="sq" sz="1200" b="0" i="0" u="none" strike="noStrike" dirty="0">
                <a:solidFill>
                  <a:srgbClr val="161616"/>
                </a:solidFill>
                <a:highlight>
                  <a:srgbClr val="000000">
                    <a:alpha val="0"/>
                  </a:srgbClr>
                </a:highlight>
                <a:latin typeface="Open Sans"/>
                <a:ea typeface="Open Sans"/>
                <a:cs typeface="Open Sans"/>
                <a:sym typeface="Open Sans"/>
              </a:rPr>
              <a:t>Kryesisht, shkaku kryesor i dhunës ndaj grave dhe vajzave është pabarazia gjinore (diskriminimi, stereotipet gjinore, seksizmi). Përvec k</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saj, gratë që kanë më shumë se një nga karakteristikat p</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r t</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 cilat ngacmohen m</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 shpesh – për shembull, gratë me ngjyrë, grat</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 q</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 u p</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rkasin pakicave ose personat që identifikohen si LGBTQ – mund të sulmohen më shpesh.</a:t>
            </a:r>
            <a:endParaRPr dirty="0"/>
          </a:p>
          <a:p>
            <a:pPr marL="171450" lvl="0" indent="-171450" algn="l" rtl="0">
              <a:spcBef>
                <a:spcPts val="360"/>
              </a:spcBef>
              <a:spcAft>
                <a:spcPct val="0"/>
              </a:spcAft>
              <a:buClr>
                <a:srgbClr val="161616"/>
              </a:buClr>
              <a:buSzPts val="1200"/>
              <a:buFont typeface="Noto Sans Symbols"/>
              <a:buChar char="⮚"/>
            </a:pPr>
            <a:r>
              <a:rPr lang="sq" sz="1200" b="0" i="0" u="none" strike="noStrike" dirty="0">
                <a:solidFill>
                  <a:srgbClr val="161616"/>
                </a:solidFill>
                <a:highlight>
                  <a:srgbClr val="000000">
                    <a:alpha val="0"/>
                  </a:srgbClr>
                </a:highlight>
                <a:latin typeface="Open Sans"/>
                <a:ea typeface="Open Sans"/>
                <a:cs typeface="Open Sans"/>
                <a:sym typeface="Open Sans"/>
              </a:rPr>
              <a:t>Efekti frik</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sues që ka dhuna kibernetike tek gratë: Dhuna dhe abuzimi online mund të kufizojnë të drejtën e grave për t'u shprehur në mënyrë të barabartë, të lirë dhe pa frikë, grave shpesh u mbyllet goja. Në shumë raste, ndikimi tek viktimat që kan</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 përjetuar abuzim ose ngacmim online është i madh, si p.sh. ato kan</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 vetëvlerësim t</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 ulët ose e humbin vetëbesimin p</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r shkak t</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 stresit, ankthit ose sulmeve të panikut pas përjetimit t</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 abuzimeve ose ngacmimeve online.</a:t>
            </a:r>
            <a:endParaRPr dirty="0"/>
          </a:p>
          <a:p>
            <a:pPr marL="171450" lvl="0" indent="-95250" algn="l" rtl="0">
              <a:spcBef>
                <a:spcPts val="360"/>
              </a:spcBef>
              <a:spcAft>
                <a:spcPct val="0"/>
              </a:spcAft>
              <a:buClr>
                <a:schemeClr val="dk1"/>
              </a:buClr>
              <a:buSzPts val="1200"/>
              <a:buFont typeface="Noto Sans Symbols"/>
              <a:buNone/>
            </a:pPr>
            <a:endParaRPr b="0" i="0" dirty="0">
              <a:solidFill>
                <a:srgbClr val="161616"/>
              </a:solidFill>
              <a:latin typeface="Open Sans"/>
              <a:ea typeface="Open Sans"/>
              <a:cs typeface="Open Sans"/>
              <a:sym typeface="Open Sans"/>
            </a:endParaRPr>
          </a:p>
          <a:p>
            <a:pPr marL="171450" lvl="0" indent="-171450" algn="l" rtl="0">
              <a:spcBef>
                <a:spcPts val="360"/>
              </a:spcBef>
              <a:spcAft>
                <a:spcPct val="0"/>
              </a:spcAft>
              <a:buClr>
                <a:srgbClr val="161616"/>
              </a:buClr>
              <a:buSzPts val="1200"/>
              <a:buFont typeface="Noto Sans Symbols"/>
              <a:buChar char="⮚"/>
            </a:pPr>
            <a:r>
              <a:rPr lang="sq" sz="1200" b="0" i="0" u="none" strike="noStrike" dirty="0">
                <a:solidFill>
                  <a:srgbClr val="161616"/>
                </a:solidFill>
                <a:highlight>
                  <a:srgbClr val="000000">
                    <a:alpha val="0"/>
                  </a:srgbClr>
                </a:highlight>
                <a:latin typeface="Open Sans"/>
                <a:ea typeface="Open Sans"/>
                <a:cs typeface="Open Sans"/>
                <a:sym typeface="Open Sans"/>
              </a:rPr>
              <a:t>Dhuna kibernetike i prek gratë në mënyrë disproporcionale, jo vetëm duke u shkaktuar  dëmtime dhe vuajtje psikologjike, por edhe duke i penguar nga pjesëmarrja dixhitale në jetën politike, sociale dhe kulturore. Dhuna kibernetike pengon realizimin e plotë të barazisë gjinore dhe cenon të drejtat e grave.</a:t>
            </a:r>
            <a:endParaRPr dirty="0"/>
          </a:p>
          <a:p>
            <a:pPr marL="0" lvl="0" indent="0" algn="l" rtl="0">
              <a:spcBef>
                <a:spcPts val="360"/>
              </a:spcBef>
              <a:spcAft>
                <a:spcPct val="0"/>
              </a:spcAft>
              <a:buNone/>
            </a:pPr>
            <a:endParaRPr dirty="0"/>
          </a:p>
        </p:txBody>
      </p:sp>
      <p:sp>
        <p:nvSpPr>
          <p:cNvPr id="684" name="Google Shape;68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CA"/>
              <a:t>5</a:t>
            </a:fld>
            <a:endParaRPr dirty="0"/>
          </a:p>
        </p:txBody>
      </p:sp>
    </p:spTree>
    <p:extLst>
      <p:ext uri="{BB962C8B-B14F-4D97-AF65-F5344CB8AC3E}">
        <p14:creationId xmlns:p14="http://schemas.microsoft.com/office/powerpoint/2010/main" val="510274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7: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Kalojeni secilën prej kutizave për të sqaruar n</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lidhje me kujdesin e duhur të organeve të zbatimit të ligjit dhe aktorëve privatë (siç janë kompanitë e mediave sociale) dhe se si dhuna online p</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rb</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n një zgjatim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dhunës "offline". </a:t>
            </a:r>
            <a:endParaRPr b="0" i="0" dirty="0">
              <a:solidFill>
                <a:srgbClr val="666666"/>
              </a:solidFill>
              <a:latin typeface="Arial"/>
              <a:ea typeface="Arial"/>
              <a:cs typeface="Arial"/>
              <a:sym typeface="Arial"/>
            </a:endParaRPr>
          </a:p>
          <a:p>
            <a:pPr marL="0" lvl="0" indent="0" algn="l" rtl="0">
              <a:spcBef>
                <a:spcPts val="360"/>
              </a:spcBef>
              <a:spcAft>
                <a:spcPct val="0"/>
              </a:spcAft>
              <a:buNone/>
            </a:pPr>
            <a:endParaRPr b="0" i="0" dirty="0">
              <a:solidFill>
                <a:srgbClr val="666666"/>
              </a:solidFill>
              <a:latin typeface="Arial"/>
              <a:ea typeface="Arial"/>
              <a:cs typeface="Arial"/>
              <a:sym typeface="Arial"/>
            </a:endParaRPr>
          </a:p>
          <a:p>
            <a:pPr marL="171450" lvl="0" indent="-171450" algn="l" rtl="0">
              <a:spcBef>
                <a:spcPts val="360"/>
              </a:spcBef>
              <a:spcAft>
                <a:spcPct val="0"/>
              </a:spcAft>
              <a:buClr>
                <a:srgbClr val="666666"/>
              </a:buClr>
              <a:buSzPts val="1200"/>
              <a:buFont typeface="Noto Sans Symbols"/>
              <a:buChar char="⮚"/>
            </a:pPr>
            <a:r>
              <a:rPr lang="sq" sz="1200" b="0" i="0" u="none" strike="noStrike" dirty="0">
                <a:solidFill>
                  <a:srgbClr val="666666"/>
                </a:solidFill>
                <a:highlight>
                  <a:srgbClr val="000000">
                    <a:alpha val="0"/>
                  </a:srgbClr>
                </a:highlight>
                <a:latin typeface="Arial"/>
                <a:ea typeface="Arial"/>
                <a:cs typeface="Arial"/>
                <a:sym typeface="Arial"/>
              </a:rPr>
              <a:t>Për shkak të zhvillimit dhe përdorimit të shpejtë të teknologjive dhe aplikacioneve dixhitale po shfaqen forma t</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 reja; k</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to forma të ndryshme t</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 dhunës kibernetike me bazë gjinore dhe ngacmimit online v</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n</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 n</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 sh</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njest</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r të gjitha grupmoshat, nga moshat e vogla në shkollë dhe në jetën profesionale, deri në moshat e m</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dha; ndërkoh</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 nuk duhet t</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 neglizhohet potenciali që ka dhuna në sferën kibernetike p</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r t'u manifestuar psikikisht;</a:t>
            </a:r>
            <a:endParaRPr dirty="0"/>
          </a:p>
          <a:p>
            <a:pPr marL="171450" lvl="0" indent="-95250" algn="l" rtl="0">
              <a:spcBef>
                <a:spcPts val="360"/>
              </a:spcBef>
              <a:spcAft>
                <a:spcPct val="0"/>
              </a:spcAft>
              <a:buClr>
                <a:schemeClr val="dk1"/>
              </a:buClr>
              <a:buSzPts val="1200"/>
              <a:buFont typeface="Noto Sans Symbols"/>
              <a:buNone/>
            </a:pPr>
            <a:endParaRPr b="0" i="0" dirty="0">
              <a:solidFill>
                <a:srgbClr val="666666"/>
              </a:solidFill>
              <a:latin typeface="Arial"/>
              <a:ea typeface="Arial"/>
              <a:cs typeface="Arial"/>
              <a:sym typeface="Arial"/>
            </a:endParaRPr>
          </a:p>
          <a:p>
            <a:pPr marL="171450" lvl="0" indent="-171450" algn="l" rtl="0">
              <a:spcBef>
                <a:spcPts val="360"/>
              </a:spcBef>
              <a:spcAft>
                <a:spcPct val="0"/>
              </a:spcAft>
              <a:buClr>
                <a:srgbClr val="666666"/>
              </a:buClr>
              <a:buSzPts val="1200"/>
              <a:buFont typeface="Noto Sans Symbols"/>
              <a:buChar char="⮚"/>
            </a:pPr>
            <a:r>
              <a:rPr lang="sq" sz="1200" b="0" i="0" u="none" strike="noStrike" dirty="0">
                <a:solidFill>
                  <a:srgbClr val="666666"/>
                </a:solidFill>
                <a:highlight>
                  <a:srgbClr val="000000">
                    <a:alpha val="0"/>
                  </a:srgbClr>
                </a:highlight>
                <a:latin typeface="Arial"/>
                <a:ea typeface="Arial"/>
                <a:cs typeface="Arial"/>
                <a:sym typeface="Arial"/>
              </a:rPr>
              <a:t>Sipas Institutit Evropian për Barazi Gjinore (EIGE), shtatë nga 10 gra kanë përjetuar sulme në internet; kurse stalker</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are është një softuer që mund</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son abuzimin duke lejuar monitorimin e pajisjeve elektronike pa pëlqimin e personit dhe pa e informuar t</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 zotin e pajisjes p</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r aktivitetin e monitorimit të pajisjes, ndërkohë që softueri qëndron i fshehur; </a:t>
            </a:r>
            <a:endParaRPr dirty="0"/>
          </a:p>
          <a:p>
            <a:pPr marL="171450" lvl="0" indent="-95250" algn="l" rtl="0">
              <a:spcBef>
                <a:spcPts val="360"/>
              </a:spcBef>
              <a:spcAft>
                <a:spcPct val="0"/>
              </a:spcAft>
              <a:buClr>
                <a:schemeClr val="dk1"/>
              </a:buClr>
              <a:buSzPts val="1200"/>
              <a:buFont typeface="Noto Sans Symbols"/>
              <a:buNone/>
            </a:pPr>
            <a:endParaRPr b="0" i="0" dirty="0">
              <a:solidFill>
                <a:srgbClr val="666666"/>
              </a:solidFill>
              <a:latin typeface="Arial"/>
              <a:ea typeface="Arial"/>
              <a:cs typeface="Arial"/>
              <a:sym typeface="Arial"/>
            </a:endParaRPr>
          </a:p>
          <a:p>
            <a:pPr marL="171450" lvl="0" indent="-171450" algn="l" rtl="0">
              <a:spcBef>
                <a:spcPts val="360"/>
              </a:spcBef>
              <a:spcAft>
                <a:spcPct val="0"/>
              </a:spcAft>
              <a:buClr>
                <a:srgbClr val="666666"/>
              </a:buClr>
              <a:buSzPts val="1200"/>
              <a:buFont typeface="Noto Sans Symbols"/>
              <a:buChar char="⮚"/>
            </a:pPr>
            <a:r>
              <a:rPr lang="sq" sz="1200" b="0" i="0" u="none" strike="noStrike" dirty="0">
                <a:solidFill>
                  <a:srgbClr val="666666"/>
                </a:solidFill>
                <a:highlight>
                  <a:srgbClr val="000000">
                    <a:alpha val="0"/>
                  </a:srgbClr>
                </a:highlight>
                <a:latin typeface="Arial"/>
                <a:ea typeface="Arial"/>
                <a:cs typeface="Arial"/>
                <a:sym typeface="Arial"/>
              </a:rPr>
              <a:t>Stalker</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are është ligjërisht i disponueshëm për përdorim dhe p</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r blerje në Bashkimin Evropian, duke i tregtuar shpesh si softuer i kontrollit prindëror;</a:t>
            </a:r>
            <a:endParaRPr dirty="0"/>
          </a:p>
          <a:p>
            <a:pPr marL="171450" lvl="0" indent="-95250" algn="l" rtl="0">
              <a:spcBef>
                <a:spcPts val="360"/>
              </a:spcBef>
              <a:spcAft>
                <a:spcPct val="0"/>
              </a:spcAft>
              <a:buClr>
                <a:schemeClr val="dk1"/>
              </a:buClr>
              <a:buSzPts val="1200"/>
              <a:buFont typeface="Noto Sans Symbols"/>
              <a:buNone/>
            </a:pPr>
            <a:endParaRPr b="0" i="0" dirty="0">
              <a:solidFill>
                <a:srgbClr val="666666"/>
              </a:solidFill>
              <a:latin typeface="Arial"/>
              <a:ea typeface="Arial"/>
              <a:cs typeface="Arial"/>
              <a:sym typeface="Arial"/>
            </a:endParaRPr>
          </a:p>
          <a:p>
            <a:pPr marL="171450" lvl="0" indent="-171450" algn="l" rtl="0">
              <a:spcBef>
                <a:spcPts val="360"/>
              </a:spcBef>
              <a:spcAft>
                <a:spcPct val="0"/>
              </a:spcAft>
              <a:buClr>
                <a:srgbClr val="666666"/>
              </a:buClr>
              <a:buSzPts val="1200"/>
              <a:buFont typeface="Noto Sans Symbols"/>
              <a:buChar char="⮚"/>
            </a:pPr>
            <a:r>
              <a:rPr lang="sq" sz="1200" b="0" i="0" u="none" strike="noStrike" dirty="0">
                <a:solidFill>
                  <a:srgbClr val="666666"/>
                </a:solidFill>
                <a:highlight>
                  <a:srgbClr val="000000">
                    <a:alpha val="0"/>
                  </a:srgbClr>
                </a:highlight>
                <a:latin typeface="Arial"/>
                <a:ea typeface="Arial"/>
                <a:cs typeface="Arial"/>
                <a:sym typeface="Arial"/>
              </a:rPr>
              <a:t>Abuzimi seksual i bazuar tek imazhe shpesh përdoret si armë për të ngacmuar dhe p</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r t</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 poshtëruar viktimat; kurse 'deepfakes' janë një mënyrë relativisht e re për të përhapur dhunën me bazë gjinore, duke shfrytëzuar inteligjencën artificiale për të shfrytëzuar, p</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r t</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 poshtëruar dhe p</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r t</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 ngacmuar gratë;</a:t>
            </a:r>
            <a:endParaRPr dirty="0"/>
          </a:p>
          <a:p>
            <a:pPr marL="171450" lvl="0" indent="-95250" algn="l" rtl="0">
              <a:spcBef>
                <a:spcPts val="360"/>
              </a:spcBef>
              <a:spcAft>
                <a:spcPct val="0"/>
              </a:spcAft>
              <a:buClr>
                <a:schemeClr val="dk1"/>
              </a:buClr>
              <a:buSzPts val="1200"/>
              <a:buFont typeface="Noto Sans Symbols"/>
              <a:buNone/>
            </a:pPr>
            <a:endParaRPr b="0" i="0" dirty="0">
              <a:solidFill>
                <a:srgbClr val="666666"/>
              </a:solidFill>
              <a:latin typeface="Arial"/>
              <a:ea typeface="Arial"/>
              <a:cs typeface="Arial"/>
              <a:sym typeface="Arial"/>
            </a:endParaRPr>
          </a:p>
          <a:p>
            <a:pPr marL="171450" lvl="0" indent="-171450" algn="l" rtl="0">
              <a:spcBef>
                <a:spcPts val="360"/>
              </a:spcBef>
              <a:spcAft>
                <a:spcPct val="0"/>
              </a:spcAft>
              <a:buClr>
                <a:srgbClr val="666666"/>
              </a:buClr>
              <a:buSzPts val="1200"/>
              <a:buFont typeface="Noto Sans Symbols"/>
              <a:buChar char="⮚"/>
            </a:pPr>
            <a:r>
              <a:rPr lang="sq" sz="1200" b="0" i="0" u="none" strike="noStrike" dirty="0">
                <a:solidFill>
                  <a:srgbClr val="666666"/>
                </a:solidFill>
                <a:highlight>
                  <a:srgbClr val="000000">
                    <a:alpha val="0"/>
                  </a:srgbClr>
                </a:highlight>
                <a:latin typeface="Arial"/>
                <a:ea typeface="Arial"/>
                <a:cs typeface="Arial"/>
                <a:sym typeface="Arial"/>
              </a:rPr>
              <a:t>Abuzimi seksual i bazuar tek imazhet dhe tek faqet e internetit në të cilat shpërndahet një abuzim i tillë është një formë dhune gjithmon</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 e m</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 e shfaqur nga partner</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t intim</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 ndërkoh</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 q</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 pasojat e abuzimit seksual p</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rmes p</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rdorimit t</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 imazheve mund të jenë seksuale, në kuptimin që nj</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 kontakt seksual regjistrohet ose shpërndahet pa pëlqimin e subjektit, por mund t</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 jen</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 edhe psikologjike sa i përket ndikimit q</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 ka tek viktima publikimi i jet</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s s</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 tyre private, si edhe ekonomike, në kuptimin që abuzimi seksual i bazuar tek imazhet mund të komprometojë jetën aktuale dhe të ardhshme profesionale të viktimave;</a:t>
            </a:r>
            <a:endParaRPr dirty="0"/>
          </a:p>
          <a:p>
            <a:pPr marL="171450" lvl="0" indent="-95250" algn="l" rtl="0">
              <a:spcBef>
                <a:spcPts val="360"/>
              </a:spcBef>
              <a:spcAft>
                <a:spcPct val="0"/>
              </a:spcAft>
              <a:buClr>
                <a:schemeClr val="dk1"/>
              </a:buClr>
              <a:buSzPts val="1200"/>
              <a:buFont typeface="Noto Sans Symbols"/>
              <a:buNone/>
            </a:pPr>
            <a:endParaRPr b="0" i="0" dirty="0">
              <a:solidFill>
                <a:srgbClr val="666666"/>
              </a:solidFill>
              <a:latin typeface="Arial"/>
              <a:ea typeface="Arial"/>
              <a:cs typeface="Arial"/>
              <a:sym typeface="Arial"/>
            </a:endParaRPr>
          </a:p>
          <a:p>
            <a:pPr marL="171450" lvl="0" indent="-171450" algn="l" rtl="0">
              <a:spcBef>
                <a:spcPts val="360"/>
              </a:spcBef>
              <a:spcAft>
                <a:spcPct val="0"/>
              </a:spcAft>
              <a:buClr>
                <a:srgbClr val="666666"/>
              </a:buClr>
              <a:buSzPts val="1200"/>
              <a:buFont typeface="Noto Sans Symbols"/>
              <a:buChar char="⮚"/>
            </a:pPr>
            <a:r>
              <a:rPr lang="sq" sz="1200" b="0" i="0" u="none" strike="noStrike" dirty="0">
                <a:solidFill>
                  <a:srgbClr val="666666"/>
                </a:solidFill>
                <a:highlight>
                  <a:srgbClr val="000000">
                    <a:alpha val="0"/>
                  </a:srgbClr>
                </a:highlight>
                <a:latin typeface="Arial"/>
                <a:ea typeface="Arial"/>
                <a:cs typeface="Arial"/>
                <a:sym typeface="Arial"/>
              </a:rPr>
              <a:t>Duhet pasur parasysh se ekziston një rrezik gjithmon</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 e m</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 i madh që videot jokonsensuale intime dhe seksuale të grave mund të shpërndahen në faqet pornografike të internetit dhe të shpërndahen për përfitime monetare; duke pasur parasysh se shpërndarja online e përmbajtjes private pa pëlqimin e viktimës dhe, veçanërisht, e abuzimeve seksuale, t</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 sjell</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 edhe nj</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 tjet</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r element  traumatik ndaj dhunës, shpesh me pasoja dramatike, duke përfshirë edhe vetëvrasjen;</a:t>
            </a:r>
            <a:endParaRPr dirty="0"/>
          </a:p>
          <a:p>
            <a:pPr marL="171450" lvl="0" indent="-95250" algn="l" rtl="0">
              <a:spcBef>
                <a:spcPts val="360"/>
              </a:spcBef>
              <a:spcAft>
                <a:spcPct val="0"/>
              </a:spcAft>
              <a:buClr>
                <a:schemeClr val="dk1"/>
              </a:buClr>
              <a:buSzPts val="1200"/>
              <a:buFont typeface="Noto Sans Symbols"/>
              <a:buNone/>
            </a:pPr>
            <a:endParaRPr b="0" i="0" dirty="0">
              <a:solidFill>
                <a:srgbClr val="666666"/>
              </a:solidFill>
              <a:latin typeface="Arial"/>
              <a:ea typeface="Arial"/>
              <a:cs typeface="Arial"/>
              <a:sym typeface="Arial"/>
            </a:endParaRPr>
          </a:p>
          <a:p>
            <a:pPr marL="171450" lvl="0" indent="-171450" algn="l" rtl="0">
              <a:spcBef>
                <a:spcPts val="360"/>
              </a:spcBef>
              <a:spcAft>
                <a:spcPct val="0"/>
              </a:spcAft>
              <a:buClr>
                <a:srgbClr val="666666"/>
              </a:buClr>
              <a:buSzPts val="1200"/>
              <a:buFont typeface="Noto Sans Symbols"/>
              <a:buChar char="⮚"/>
            </a:pPr>
            <a:r>
              <a:rPr lang="sq" sz="1200" b="0" i="0" u="none" strike="noStrike" dirty="0">
                <a:solidFill>
                  <a:srgbClr val="666666"/>
                </a:solidFill>
                <a:highlight>
                  <a:srgbClr val="000000">
                    <a:alpha val="0"/>
                  </a:srgbClr>
                </a:highlight>
                <a:latin typeface="Arial"/>
                <a:ea typeface="Arial"/>
                <a:cs typeface="Arial"/>
                <a:sym typeface="Arial"/>
              </a:rPr>
              <a:t>Ndërkoh</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 gratë dhe sidomos vajzat, i nënshtrohen dhunës me bazë gjinore online që përfshin përdorimin e teknologjive të reja, duke përfshirë ngacmimet kibernetike dhe p</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rndjekjen kibernetike me anë të kërcënimeve për përdhunim, kërcënimeve me vdekje, shkeljes s</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 privatësisë p</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rmes p</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rdotimit t</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 TIK dhe b</a:t>
            </a:r>
            <a:r>
              <a:rPr lang="en-GB" sz="1200" b="0" i="0" u="none" strike="noStrike" dirty="0">
                <a:solidFill>
                  <a:srgbClr val="666666"/>
                </a:solidFill>
                <a:highlight>
                  <a:srgbClr val="000000">
                    <a:alpha val="0"/>
                  </a:srgbClr>
                </a:highlight>
                <a:latin typeface="Arial"/>
                <a:ea typeface="Arial"/>
                <a:cs typeface="Arial"/>
                <a:sym typeface="Arial"/>
              </a:rPr>
              <a:t>ë</a:t>
            </a:r>
            <a:r>
              <a:rPr lang="sq" sz="1200" b="0" i="0" u="none" strike="noStrike" dirty="0">
                <a:solidFill>
                  <a:srgbClr val="666666"/>
                </a:solidFill>
                <a:highlight>
                  <a:srgbClr val="000000">
                    <a:alpha val="0"/>
                  </a:srgbClr>
                </a:highlight>
                <a:latin typeface="Arial"/>
                <a:ea typeface="Arial"/>
                <a:cs typeface="Arial"/>
                <a:sym typeface="Arial"/>
              </a:rPr>
              <a:t>rjes publike të informacioneve private dhe fotografive;</a:t>
            </a:r>
            <a:endParaRPr dirty="0"/>
          </a:p>
          <a:p>
            <a:pPr marL="171450" lvl="0" indent="-95250" algn="l" rtl="0">
              <a:spcBef>
                <a:spcPts val="360"/>
              </a:spcBef>
              <a:spcAft>
                <a:spcPct val="0"/>
              </a:spcAft>
              <a:buClr>
                <a:schemeClr val="dk1"/>
              </a:buClr>
              <a:buSzPts val="1200"/>
              <a:buFont typeface="Noto Sans Symbols"/>
              <a:buNone/>
            </a:pPr>
            <a:endParaRPr dirty="0"/>
          </a:p>
        </p:txBody>
      </p:sp>
      <p:sp>
        <p:nvSpPr>
          <p:cNvPr id="694" name="Google Shape;69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CA"/>
              <a:t>6</a:t>
            </a:fld>
            <a:endParaRPr dirty="0"/>
          </a:p>
        </p:txBody>
      </p:sp>
    </p:spTree>
    <p:extLst>
      <p:ext uri="{BB962C8B-B14F-4D97-AF65-F5344CB8AC3E}">
        <p14:creationId xmlns:p14="http://schemas.microsoft.com/office/powerpoint/2010/main" val="1279470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8: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Shpjegoni pak m</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shum</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kontekstin e DHNGV-s</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online, duke iu referuar studimeve shkencore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organizatave ndërkombëtare </a:t>
            </a:r>
            <a:r>
              <a:rPr lang="sq" sz="1100" b="1" i="1" u="none" strike="noStrike" dirty="0">
                <a:solidFill>
                  <a:srgbClr val="000000">
                    <a:alpha val="0"/>
                  </a:srgbClr>
                </a:solidFill>
                <a:highlight>
                  <a:srgbClr val="000000">
                    <a:alpha val="0"/>
                  </a:srgbClr>
                </a:highlight>
                <a:latin typeface="Calibri"/>
                <a:ea typeface="Calibri"/>
                <a:cs typeface="Calibri"/>
                <a:sym typeface="Calibri"/>
              </a:rPr>
              <a:t>.</a:t>
            </a:r>
            <a:endParaRPr sz="1200" dirty="0">
              <a:solidFill>
                <a:schemeClr val="dk1"/>
              </a:solidFill>
              <a:latin typeface="Calibri"/>
              <a:ea typeface="Calibri"/>
              <a:cs typeface="Calibri"/>
              <a:sym typeface="Calibri"/>
            </a:endParaRPr>
          </a:p>
          <a:p>
            <a:pPr marL="0" lvl="0" indent="0" algn="l" rtl="0">
              <a:spcBef>
                <a:spcPts val="360"/>
              </a:spcBef>
              <a:spcAft>
                <a:spcPct val="0"/>
              </a:spcAft>
              <a:buNone/>
            </a:pPr>
            <a:r>
              <a:rPr lang="en-CA" sz="1200" b="1" i="1"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36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Mesazhi se konteksti (dëmtimi, pasojat dhe natyra joproporcionale e dhunës) ndikon tek kujdesi i duhur q</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duhet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tregojn</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forcat e zbatimit të ligjit. </a:t>
            </a:r>
            <a:endParaRPr lang="en-CA" sz="1200" b="0" i="0" u="none" dirty="0">
              <a:solidFill>
                <a:schemeClr val="dk1"/>
              </a:solidFill>
              <a:latin typeface="Calibri"/>
              <a:ea typeface="Calibri"/>
              <a:cs typeface="Calibri"/>
              <a:sym typeface="Calibri"/>
            </a:endParaRPr>
          </a:p>
          <a:p>
            <a:pPr marL="0" lvl="0" indent="0" algn="l" rtl="0">
              <a:spcBef>
                <a:spcPts val="360"/>
              </a:spcBef>
              <a:spcAft>
                <a:spcPct val="0"/>
              </a:spcAft>
              <a:buNone/>
            </a:pPr>
            <a:endParaRPr lang="en-CA" sz="1200" b="0" i="0" u="none" dirty="0">
              <a:solidFill>
                <a:schemeClr val="dk1"/>
              </a:solidFill>
              <a:latin typeface="Calibri"/>
              <a:ea typeface="Open Sans"/>
              <a:cs typeface="Calibri"/>
              <a:sym typeface="Calibri"/>
              <a:hlinkClick r:id="rId3">
                <a:extLst>
                  <a:ext uri="{A12FA001-AC4F-418D-AE19-62706E023703}">
                    <ahyp:hlinkClr xmlns="" xmlns:ahyp="http://schemas.microsoft.com/office/drawing/2018/hyperlinkcolor" val="tx"/>
                  </a:ext>
                </a:extLst>
              </a:hlinkClick>
            </a:endParaRPr>
          </a:p>
          <a:p>
            <a:pPr marL="0" marR="0" lvl="0" indent="0" algn="l" defTabSz="914400" rtl="0" eaLnBrk="1" fontAlgn="auto" latinLnBrk="0" hangingPunct="1">
              <a:lnSpc>
                <a:spcPct val="100000"/>
              </a:lnSpc>
              <a:spcBef>
                <a:spcPts val="360"/>
              </a:spcBef>
              <a:spcAft>
                <a:spcPct val="0"/>
              </a:spcAft>
              <a:buClr>
                <a:srgbClr val="000000"/>
              </a:buClr>
              <a:buSzPts val="1400"/>
              <a:buFont typeface="Arial"/>
              <a:buNone/>
              <a:defRPr/>
            </a:pPr>
            <a:r>
              <a:rPr lang="sq" sz="1800" b="0" i="0" u="none" strike="noStrike" dirty="0">
                <a:highlight>
                  <a:srgbClr val="000000">
                    <a:alpha val="0"/>
                  </a:srgbClr>
                </a:highlight>
                <a:latin typeface="Calibri"/>
                <a:ea typeface="Times New Roman"/>
              </a:rPr>
              <a:t>Theksoni se edhe DHNGV online dhe offline bëhet një kërcënim i prekshëm për lirinë e shprehjes dhe demokracinë (gratë gazetare nuk lihen t</a:t>
            </a:r>
            <a:r>
              <a:rPr lang="en-GB" sz="1800" b="0" i="0" u="none" strike="noStrike" dirty="0">
                <a:highlight>
                  <a:srgbClr val="000000">
                    <a:alpha val="0"/>
                  </a:srgbClr>
                </a:highlight>
                <a:latin typeface="Calibri"/>
                <a:ea typeface="Times New Roman"/>
              </a:rPr>
              <a:t>ë</a:t>
            </a:r>
            <a:r>
              <a:rPr lang="sq" sz="1800" b="0" i="0" u="none" strike="noStrike" dirty="0">
                <a:highlight>
                  <a:srgbClr val="000000">
                    <a:alpha val="0"/>
                  </a:srgbClr>
                </a:highlight>
                <a:latin typeface="Calibri"/>
                <a:ea typeface="Times New Roman"/>
              </a:rPr>
              <a:t> raportojn</a:t>
            </a:r>
            <a:r>
              <a:rPr lang="en-GB" sz="1800" b="0" i="0" u="none" strike="noStrike" dirty="0">
                <a:highlight>
                  <a:srgbClr val="000000">
                    <a:alpha val="0"/>
                  </a:srgbClr>
                </a:highlight>
                <a:latin typeface="Calibri"/>
                <a:ea typeface="Times New Roman"/>
              </a:rPr>
              <a:t>ë</a:t>
            </a:r>
            <a:r>
              <a:rPr lang="sq" sz="1800" b="0" i="0" u="none" strike="noStrike" dirty="0">
                <a:highlight>
                  <a:srgbClr val="000000">
                    <a:alpha val="0"/>
                  </a:srgbClr>
                </a:highlight>
                <a:latin typeface="Calibri"/>
                <a:ea typeface="Times New Roman"/>
              </a:rPr>
              <a:t>, gratë politikane vriten ose largohen nga politika). </a:t>
            </a:r>
            <a:endParaRPr b="1" i="0" u="sng" dirty="0">
              <a:solidFill>
                <a:srgbClr val="0077B3"/>
              </a:solidFill>
              <a:latin typeface="Open Sans"/>
              <a:ea typeface="Open Sans"/>
              <a:cs typeface="Open Sans"/>
              <a:sym typeface="Open Sans"/>
              <a:hlinkClick r:id="rId3">
                <a:extLst>
                  <a:ext uri="{A12FA001-AC4F-418D-AE19-62706E023703}">
                    <ahyp:hlinkClr xmlns="" xmlns:ahyp="http://schemas.microsoft.com/office/drawing/2018/hyperlinkcolor" val="tx"/>
                  </a:ext>
                </a:extLst>
              </a:hlinkClick>
            </a:endParaRPr>
          </a:p>
          <a:p>
            <a:pPr marL="0" lvl="0" indent="0" algn="l" rtl="0">
              <a:spcBef>
                <a:spcPts val="360"/>
              </a:spcBef>
              <a:spcAft>
                <a:spcPct val="0"/>
              </a:spcAft>
              <a:buNone/>
            </a:pPr>
            <a:endParaRPr b="1" i="0" u="sng" dirty="0">
              <a:solidFill>
                <a:srgbClr val="0077B3"/>
              </a:solidFill>
              <a:latin typeface="Open Sans"/>
              <a:ea typeface="Open Sans"/>
              <a:cs typeface="Open Sans"/>
              <a:sym typeface="Open Sans"/>
              <a:hlinkClick r:id="rId3">
                <a:extLst>
                  <a:ext uri="{A12FA001-AC4F-418D-AE19-62706E023703}">
                    <ahyp:hlinkClr xmlns="" xmlns:ahyp="http://schemas.microsoft.com/office/drawing/2018/hyperlinkcolor" val="tx"/>
                  </a:ext>
                </a:extLst>
              </a:hlinkClick>
            </a:endParaRPr>
          </a:p>
          <a:p>
            <a:pPr marL="0" lvl="0" indent="0" algn="l" rtl="0">
              <a:spcBef>
                <a:spcPts val="360"/>
              </a:spcBef>
              <a:spcAft>
                <a:spcPct val="0"/>
              </a:spcAft>
              <a:buNone/>
            </a:pPr>
            <a:r>
              <a:rPr lang="sq" sz="1200" b="1" i="0" u="sng" strike="noStrike" dirty="0">
                <a:solidFill>
                  <a:srgbClr val="0077B3"/>
                </a:solidFill>
                <a:highlight>
                  <a:srgbClr val="000000">
                    <a:alpha val="0"/>
                  </a:srgbClr>
                </a:highlight>
                <a:latin typeface="Open Sans"/>
                <a:ea typeface="Open Sans"/>
                <a:cs typeface="Open Sans"/>
                <a:sym typeface="Open Sans"/>
                <a:hlinkClick r:id="rId3">
                  <a:extLst>
                    <a:ext uri="{A12FA001-AC4F-418D-AE19-62706E023703}">
                      <ahyp:hlinkClr xmlns="" xmlns:ahyp="http://schemas.microsoft.com/office/drawing/2018/hyperlinkcolor" val="tx"/>
                    </a:ext>
                  </a:extLst>
                </a:hlinkClick>
              </a:rPr>
              <a:t>Plani Ndërkombëtar: E lir</a:t>
            </a:r>
            <a:r>
              <a:rPr lang="en-GB" sz="1200" b="1" i="0" u="sng" strike="noStrike" dirty="0">
                <a:solidFill>
                  <a:srgbClr val="0077B3"/>
                </a:solidFill>
                <a:highlight>
                  <a:srgbClr val="000000">
                    <a:alpha val="0"/>
                  </a:srgbClr>
                </a:highlight>
                <a:latin typeface="Open Sans"/>
                <a:ea typeface="Open Sans"/>
                <a:cs typeface="Open Sans"/>
                <a:sym typeface="Open Sans"/>
                <a:hlinkClick r:id="rId3">
                  <a:extLst>
                    <a:ext uri="{A12FA001-AC4F-418D-AE19-62706E023703}">
                      <ahyp:hlinkClr xmlns="" xmlns:ahyp="http://schemas.microsoft.com/office/drawing/2018/hyperlinkcolor" val="tx"/>
                    </a:ext>
                  </a:extLst>
                </a:hlinkClick>
              </a:rPr>
              <a:t>ë</a:t>
            </a:r>
            <a:r>
              <a:rPr lang="sq" sz="1200" b="1" i="0" u="sng" strike="noStrike" dirty="0">
                <a:solidFill>
                  <a:srgbClr val="0077B3"/>
                </a:solidFill>
                <a:highlight>
                  <a:srgbClr val="000000">
                    <a:alpha val="0"/>
                  </a:srgbClr>
                </a:highlight>
                <a:latin typeface="Open Sans"/>
                <a:ea typeface="Open Sans"/>
                <a:cs typeface="Open Sans"/>
                <a:sym typeface="Open Sans"/>
                <a:hlinkClick r:id="rId3">
                  <a:extLst>
                    <a:ext uri="{A12FA001-AC4F-418D-AE19-62706E023703}">
                      <ahyp:hlinkClr xmlns="" xmlns:ahyp="http://schemas.microsoft.com/office/drawing/2018/hyperlinkcolor" val="tx"/>
                    </a:ext>
                  </a:extLst>
                </a:hlinkClick>
              </a:rPr>
              <a:t> për të qenë online? (2020) Thekson përvojat e 14000 vajzave në mbarë botën:</a:t>
            </a:r>
            <a:endParaRPr b="0" i="0" dirty="0">
              <a:solidFill>
                <a:srgbClr val="161616"/>
              </a:solidFill>
              <a:latin typeface="Open Sans"/>
              <a:ea typeface="Open Sans"/>
              <a:cs typeface="Open Sans"/>
              <a:sym typeface="Open Sans"/>
            </a:endParaRPr>
          </a:p>
          <a:p>
            <a:pPr marL="0" lvl="0" indent="-76200" algn="l" rtl="0">
              <a:spcBef>
                <a:spcPts val="360"/>
              </a:spcBef>
              <a:spcAft>
                <a:spcPct val="0"/>
              </a:spcAft>
              <a:buClr>
                <a:srgbClr val="161616"/>
              </a:buClr>
              <a:buSzPts val="1200"/>
              <a:buFont typeface="Arial"/>
              <a:buChar char="•"/>
            </a:pPr>
            <a:r>
              <a:rPr lang="sq" sz="1200" b="0" i="0" u="none" strike="noStrike" dirty="0">
                <a:solidFill>
                  <a:srgbClr val="161616"/>
                </a:solidFill>
                <a:highlight>
                  <a:srgbClr val="000000">
                    <a:alpha val="0"/>
                  </a:srgbClr>
                </a:highlight>
                <a:latin typeface="Open Sans"/>
                <a:ea typeface="Open Sans"/>
                <a:cs typeface="Open Sans"/>
                <a:sym typeface="Open Sans"/>
              </a:rPr>
              <a:t>58% e vajzave kanë përjetuar ngacmime online</a:t>
            </a:r>
            <a:endParaRPr dirty="0"/>
          </a:p>
          <a:p>
            <a:pPr marL="0" lvl="0" indent="-76200" algn="l" rtl="0">
              <a:spcBef>
                <a:spcPts val="360"/>
              </a:spcBef>
              <a:spcAft>
                <a:spcPct val="0"/>
              </a:spcAft>
              <a:buClr>
                <a:srgbClr val="161616"/>
              </a:buClr>
              <a:buSzPts val="1200"/>
              <a:buFont typeface="Arial"/>
              <a:buChar char="•"/>
            </a:pPr>
            <a:r>
              <a:rPr lang="sq" sz="1200" b="0" i="0" u="none" strike="noStrike" dirty="0">
                <a:solidFill>
                  <a:srgbClr val="161616"/>
                </a:solidFill>
                <a:highlight>
                  <a:srgbClr val="000000">
                    <a:alpha val="0"/>
                  </a:srgbClr>
                </a:highlight>
                <a:latin typeface="Open Sans"/>
                <a:ea typeface="Open Sans"/>
                <a:cs typeface="Open Sans"/>
                <a:sym typeface="Open Sans"/>
              </a:rPr>
              <a:t>50% jan</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 shprehur se përjetojnë më shumë ngacmime në internet sesa ngacmime në rrugë</a:t>
            </a:r>
            <a:endParaRPr dirty="0"/>
          </a:p>
          <a:p>
            <a:pPr marL="0" lvl="0" indent="0" algn="l" rtl="0">
              <a:spcBef>
                <a:spcPts val="360"/>
              </a:spcBef>
              <a:spcAft>
                <a:spcPct val="0"/>
              </a:spcAft>
              <a:buNone/>
            </a:pPr>
            <a:endParaRPr b="1" i="0" u="none" strike="noStrike" dirty="0">
              <a:solidFill>
                <a:srgbClr val="007BC8"/>
              </a:solidFill>
              <a:latin typeface="Open Sans"/>
              <a:ea typeface="Open Sans"/>
              <a:cs typeface="Open Sans"/>
              <a:sym typeface="Open Sans"/>
            </a:endParaRPr>
          </a:p>
          <a:p>
            <a:pPr marL="0" lvl="0" indent="0" algn="l" rtl="0">
              <a:spcBef>
                <a:spcPts val="360"/>
              </a:spcBef>
              <a:spcAft>
                <a:spcPct val="0"/>
              </a:spcAft>
              <a:buNone/>
            </a:pPr>
            <a:r>
              <a:rPr lang="sq" sz="1200" b="1" i="0" u="sng" strike="noStrike" dirty="0">
                <a:solidFill>
                  <a:srgbClr val="007BC8"/>
                </a:solidFill>
                <a:highlight>
                  <a:srgbClr val="000000">
                    <a:alpha val="0"/>
                  </a:srgbClr>
                </a:highlight>
                <a:latin typeface="Open Sans"/>
                <a:ea typeface="Open Sans"/>
                <a:cs typeface="Open Sans"/>
                <a:sym typeface="Open Sans"/>
                <a:hlinkClick r:id="rId4">
                  <a:extLst>
                    <a:ext uri="{A12FA001-AC4F-418D-AE19-62706E023703}">
                      <ahyp:hlinkClr xmlns="" xmlns:ahyp="http://schemas.microsoft.com/office/drawing/2018/hyperlinkcolor" val="tx"/>
                    </a:ext>
                  </a:extLst>
                </a:hlinkClick>
              </a:rPr>
              <a:t>Anketa e Amnesty International mbi përvojat e grave me abuzimin dhe ngacmimet në mediat sociale (2017):</a:t>
            </a:r>
            <a:endParaRPr b="0" i="0" dirty="0">
              <a:solidFill>
                <a:srgbClr val="161616"/>
              </a:solidFill>
              <a:latin typeface="Open Sans"/>
              <a:ea typeface="Open Sans"/>
              <a:cs typeface="Open Sans"/>
              <a:sym typeface="Open Sans"/>
            </a:endParaRPr>
          </a:p>
          <a:p>
            <a:pPr marL="0" lvl="0" indent="-76200" algn="l" rtl="0">
              <a:spcBef>
                <a:spcPts val="360"/>
              </a:spcBef>
              <a:spcAft>
                <a:spcPct val="0"/>
              </a:spcAft>
              <a:buClr>
                <a:srgbClr val="161616"/>
              </a:buClr>
              <a:buSzPts val="1200"/>
              <a:buFont typeface="Arial"/>
              <a:buChar char="•"/>
            </a:pPr>
            <a:r>
              <a:rPr lang="sq" sz="1200" b="0" i="0" u="none" strike="noStrike" dirty="0">
                <a:solidFill>
                  <a:srgbClr val="161616"/>
                </a:solidFill>
                <a:highlight>
                  <a:srgbClr val="000000">
                    <a:alpha val="0"/>
                  </a:srgbClr>
                </a:highlight>
                <a:latin typeface="Open Sans"/>
                <a:ea typeface="Open Sans"/>
                <a:cs typeface="Open Sans"/>
                <a:sym typeface="Open Sans"/>
              </a:rPr>
              <a:t>46% e grave që iu përgjigjën anketës dhe që kishin përjetuar abuzime ose ngacmime online ishin shprehur se abuzimet dhe ngacmimet ishin t</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 nj</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 natyre mizogjene ose seksiste </a:t>
            </a:r>
            <a:endParaRPr dirty="0"/>
          </a:p>
          <a:p>
            <a:pPr marL="0" lvl="0" indent="-76200" algn="l" rtl="0">
              <a:spcBef>
                <a:spcPts val="360"/>
              </a:spcBef>
              <a:spcAft>
                <a:spcPct val="0"/>
              </a:spcAft>
              <a:buClr>
                <a:srgbClr val="161616"/>
              </a:buClr>
              <a:buSzPts val="1200"/>
              <a:buFont typeface="Arial"/>
              <a:buChar char="•"/>
            </a:pPr>
            <a:r>
              <a:rPr lang="sq" sz="1200" b="0" i="0" u="none" strike="noStrike" dirty="0">
                <a:solidFill>
                  <a:srgbClr val="161616"/>
                </a:solidFill>
                <a:highlight>
                  <a:srgbClr val="000000">
                    <a:alpha val="0"/>
                  </a:srgbClr>
                </a:highlight>
                <a:latin typeface="Open Sans"/>
                <a:ea typeface="Open Sans"/>
                <a:cs typeface="Open Sans"/>
                <a:sym typeface="Open Sans"/>
              </a:rPr>
              <a:t>36% e grave në Mbretërinë e Bashkuar thanë se kjo eksperienc</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 i ka b</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r</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 t</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 ndihen t</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 pasigurta fizikisht</a:t>
            </a:r>
            <a:endParaRPr dirty="0"/>
          </a:p>
          <a:p>
            <a:pPr marL="0" lvl="0" indent="0" algn="l" rtl="0">
              <a:spcBef>
                <a:spcPts val="360"/>
              </a:spcBef>
              <a:spcAft>
                <a:spcPct val="0"/>
              </a:spcAft>
              <a:buNone/>
            </a:pPr>
            <a:endParaRPr dirty="0"/>
          </a:p>
          <a:p>
            <a:pPr marL="0" lvl="0" indent="0" algn="l" rtl="0">
              <a:spcBef>
                <a:spcPts val="360"/>
              </a:spcBef>
              <a:spcAft>
                <a:spcPct val="0"/>
              </a:spcAft>
              <a:buNone/>
            </a:pPr>
            <a:r>
              <a:rPr lang="sq" sz="1200" b="1" i="0" u="sng" strike="noStrike" dirty="0">
                <a:solidFill>
                  <a:srgbClr val="007BC8"/>
                </a:solidFill>
                <a:highlight>
                  <a:srgbClr val="000000">
                    <a:alpha val="0"/>
                  </a:srgbClr>
                </a:highlight>
                <a:latin typeface="Open Sans"/>
                <a:ea typeface="Open Sans"/>
                <a:cs typeface="Open Sans"/>
                <a:sym typeface="Open Sans"/>
                <a:hlinkClick r:id="rId5">
                  <a:extLst>
                    <a:ext uri="{A12FA001-AC4F-418D-AE19-62706E023703}">
                      <ahyp:hlinkClr xmlns="" xmlns:ahyp="http://schemas.microsoft.com/office/drawing/2018/hyperlinkcolor" val="tx"/>
                    </a:ext>
                  </a:extLst>
                </a:hlinkClick>
              </a:rPr>
              <a:t>Anketa e të Drejtave Themelore e Bashkimit Evropian mbi Dhunën kundër Grave (2014) </a:t>
            </a:r>
            <a:r>
              <a:rPr lang="sq" sz="1200" b="1" i="0" u="none" strike="noStrike" dirty="0">
                <a:solidFill>
                  <a:srgbClr val="161616"/>
                </a:solidFill>
                <a:highlight>
                  <a:srgbClr val="000000">
                    <a:alpha val="0"/>
                  </a:srgbClr>
                </a:highlight>
                <a:latin typeface="Open Sans"/>
                <a:ea typeface="Open Sans"/>
                <a:cs typeface="Open Sans"/>
                <a:sym typeface="Open Sans"/>
              </a:rPr>
              <a:t>:</a:t>
            </a:r>
            <a:endParaRPr b="0" i="0" dirty="0">
              <a:solidFill>
                <a:srgbClr val="161616"/>
              </a:solidFill>
              <a:latin typeface="Open Sans"/>
              <a:ea typeface="Open Sans"/>
              <a:cs typeface="Open Sans"/>
              <a:sym typeface="Open Sans"/>
            </a:endParaRPr>
          </a:p>
          <a:p>
            <a:pPr marL="0" lvl="0" indent="-76200" algn="l" rtl="0">
              <a:spcBef>
                <a:spcPts val="360"/>
              </a:spcBef>
              <a:spcAft>
                <a:spcPct val="0"/>
              </a:spcAft>
              <a:buClr>
                <a:srgbClr val="161616"/>
              </a:buClr>
              <a:buSzPts val="1200"/>
              <a:buFont typeface="Arial"/>
              <a:buChar char="•"/>
            </a:pPr>
            <a:r>
              <a:rPr lang="sq" sz="1200" b="0" i="0" u="none" strike="noStrike" dirty="0">
                <a:solidFill>
                  <a:srgbClr val="161616"/>
                </a:solidFill>
                <a:highlight>
                  <a:srgbClr val="000000">
                    <a:alpha val="0"/>
                  </a:srgbClr>
                </a:highlight>
                <a:latin typeface="Open Sans"/>
                <a:ea typeface="Open Sans"/>
                <a:cs typeface="Open Sans"/>
                <a:sym typeface="Open Sans"/>
              </a:rPr>
              <a:t>20% e vajzave në Bashkimin Evropian kan</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 përjetuar një formë ngacmimi seksual kibernetik </a:t>
            </a:r>
            <a:endParaRPr dirty="0"/>
          </a:p>
          <a:p>
            <a:pPr marL="0" lvl="0" indent="0" algn="l" rtl="0">
              <a:spcBef>
                <a:spcPts val="360"/>
              </a:spcBef>
              <a:spcAft>
                <a:spcPct val="0"/>
              </a:spcAft>
              <a:buNone/>
            </a:pPr>
            <a:endParaRPr dirty="0"/>
          </a:p>
        </p:txBody>
      </p:sp>
      <p:sp>
        <p:nvSpPr>
          <p:cNvPr id="717" name="Google Shape;71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CA"/>
              <a:t>7</a:t>
            </a:fld>
            <a:endParaRPr dirty="0"/>
          </a:p>
        </p:txBody>
      </p:sp>
    </p:spTree>
    <p:extLst>
      <p:ext uri="{BB962C8B-B14F-4D97-AF65-F5344CB8AC3E}">
        <p14:creationId xmlns:p14="http://schemas.microsoft.com/office/powerpoint/2010/main" val="1302885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9: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4" name="Google Shape;72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Çdo fazë e ciklit jetësor për gratë dhe vajzat i hap derën një formë të re ose të theksuar të DHNGV-s</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360"/>
              </a:spcBef>
              <a:spcAft>
                <a:spcPct val="0"/>
              </a:spcAft>
              <a:buNone/>
            </a:pPr>
            <a:r>
              <a:rPr lang="en-CA"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360"/>
              </a:spcBef>
              <a:spcAft>
                <a:spcPct val="0"/>
              </a:spcAft>
              <a:buNone/>
            </a:pPr>
            <a:r>
              <a:rPr lang="sq" sz="1200" b="0" i="0" u="none" strike="noStrike" dirty="0">
                <a:solidFill>
                  <a:srgbClr val="000000"/>
                </a:solidFill>
                <a:highlight>
                  <a:srgbClr val="000000">
                    <a:alpha val="0"/>
                  </a:srgbClr>
                </a:highlight>
                <a:latin typeface="Calibri"/>
                <a:ea typeface="Calibri"/>
                <a:cs typeface="Calibri"/>
                <a:sym typeface="Calibri"/>
              </a:rPr>
              <a:t>Jepni disa shembuj, por kërkojuni edhe pjesëmarrësve q</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të identifikojnë disa nga format m</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t</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 zakonshme të dhunës që korrespondojnë me faza të ndryshme të ciklit jetësor.</a:t>
            </a:r>
            <a:endParaRPr b="0" i="0" dirty="0">
              <a:solidFill>
                <a:srgbClr val="161616"/>
              </a:solidFill>
              <a:latin typeface="Open Sans"/>
              <a:ea typeface="Open Sans"/>
              <a:cs typeface="Open Sans"/>
              <a:sym typeface="Open Sans"/>
            </a:endParaRPr>
          </a:p>
          <a:p>
            <a:pPr marL="0" lvl="0" indent="0" algn="l" rtl="0">
              <a:spcBef>
                <a:spcPts val="360"/>
              </a:spcBef>
              <a:spcAft>
                <a:spcPct val="0"/>
              </a:spcAft>
              <a:buNone/>
            </a:pPr>
            <a:r>
              <a:rPr lang="sq" sz="1200" b="0" i="0" u="none" strike="noStrike" dirty="0">
                <a:solidFill>
                  <a:srgbClr val="161616"/>
                </a:solidFill>
                <a:highlight>
                  <a:srgbClr val="000000">
                    <a:alpha val="0"/>
                  </a:srgbClr>
                </a:highlight>
                <a:latin typeface="Open Sans"/>
                <a:ea typeface="Open Sans"/>
                <a:cs typeface="Open Sans"/>
                <a:sym typeface="Open Sans"/>
              </a:rPr>
              <a:t>Megjithëse si burrat ashtu edhe gratë mund të përjetojnë incidente të dhunës dhe abuzimit online, gratë kanë shumë më shumë gjasa të jenë viktima të formave të përsëritura dhe të rënda të akteve të dëmshme online ose me ndihmën e teknologjisë. </a:t>
            </a:r>
            <a:endParaRPr dirty="0"/>
          </a:p>
          <a:p>
            <a:pPr marL="0" lvl="0" indent="0" algn="l" rtl="0">
              <a:spcBef>
                <a:spcPts val="360"/>
              </a:spcBef>
              <a:spcAft>
                <a:spcPct val="0"/>
              </a:spcAft>
              <a:buNone/>
            </a:pPr>
            <a:endParaRPr b="0" i="0" dirty="0">
              <a:solidFill>
                <a:srgbClr val="161616"/>
              </a:solidFill>
              <a:latin typeface="Open Sans"/>
              <a:ea typeface="Open Sans"/>
              <a:cs typeface="Open Sans"/>
              <a:sym typeface="Open Sans"/>
            </a:endParaRPr>
          </a:p>
          <a:p>
            <a:pPr marL="171450" lvl="0" indent="-171450" algn="l" rtl="0">
              <a:spcBef>
                <a:spcPts val="360"/>
              </a:spcBef>
              <a:spcAft>
                <a:spcPct val="0"/>
              </a:spcAft>
              <a:buClr>
                <a:srgbClr val="161616"/>
              </a:buClr>
              <a:buSzPts val="1200"/>
              <a:buFont typeface="Noto Sans Symbols"/>
              <a:buChar char="⮚"/>
            </a:pPr>
            <a:r>
              <a:rPr lang="sq" sz="1200" b="0" i="0" u="none" strike="noStrike" dirty="0">
                <a:solidFill>
                  <a:srgbClr val="161616"/>
                </a:solidFill>
                <a:highlight>
                  <a:srgbClr val="000000">
                    <a:alpha val="0"/>
                  </a:srgbClr>
                </a:highlight>
                <a:latin typeface="Open Sans"/>
                <a:ea typeface="Open Sans"/>
                <a:cs typeface="Open Sans"/>
                <a:sym typeface="Open Sans"/>
              </a:rPr>
              <a:t>Çdo ditë, dëgjojmë për gra dhe vajza që kanë qenë viktima të disa akteve – po p</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rmendim vet</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m disa prej tyre sa p</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r shembull – p</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rhapje të imazheve ose videove jo konsensuale, frikësimeve dhe kërcënimeve përmes emailit ose platformave të mediave sociale, duke përfshirë kërcënimet për përdhunim dhe vdekje, ngacmime seksuale në internet, përndjekje, duke përfshirë edhe përdorimin e aplikacioneve dhe pajisjeve gjurmuese, si dhe imitimin dhe dëmtimin ekonomik nëpërmjet mjeteve dixhitale. </a:t>
            </a:r>
            <a:endParaRPr dirty="0"/>
          </a:p>
          <a:p>
            <a:pPr marL="171450" lvl="0" indent="-95250" algn="l" rtl="0">
              <a:spcBef>
                <a:spcPts val="360"/>
              </a:spcBef>
              <a:spcAft>
                <a:spcPct val="0"/>
              </a:spcAft>
              <a:buClr>
                <a:schemeClr val="dk1"/>
              </a:buClr>
              <a:buSzPts val="1200"/>
              <a:buFont typeface="Noto Sans Symbols"/>
              <a:buNone/>
            </a:pPr>
            <a:endParaRPr b="0" i="0" dirty="0">
              <a:solidFill>
                <a:srgbClr val="161616"/>
              </a:solidFill>
              <a:latin typeface="Open Sans"/>
              <a:ea typeface="Open Sans"/>
              <a:cs typeface="Open Sans"/>
              <a:sym typeface="Open Sans"/>
            </a:endParaRPr>
          </a:p>
          <a:p>
            <a:pPr marL="171450" lvl="0" indent="-171450" algn="l" rtl="0">
              <a:spcBef>
                <a:spcPts val="360"/>
              </a:spcBef>
              <a:spcAft>
                <a:spcPct val="0"/>
              </a:spcAft>
              <a:buClr>
                <a:srgbClr val="161616"/>
              </a:buClr>
              <a:buSzPts val="1200"/>
              <a:buFont typeface="Noto Sans Symbols"/>
              <a:buChar char="⮚"/>
            </a:pPr>
            <a:r>
              <a:rPr lang="sq" sz="1200" b="1" i="0" u="none" strike="noStrike" dirty="0">
                <a:solidFill>
                  <a:srgbClr val="161616"/>
                </a:solidFill>
                <a:highlight>
                  <a:srgbClr val="000000">
                    <a:alpha val="0"/>
                  </a:srgbClr>
                </a:highlight>
                <a:latin typeface="Open Sans"/>
                <a:ea typeface="Open Sans"/>
                <a:cs typeface="Open Sans"/>
                <a:sym typeface="Open Sans"/>
              </a:rPr>
              <a:t>Vajzat e reja janë veçanërisht të ndjeshme ndaj shfrytëzimit dhe abuzimit seksual si dhe ngacmimit nga bashkëmoshatarët e tyre në hapësirën dixhitale</a:t>
            </a:r>
            <a:r>
              <a:rPr lang="sq" sz="1200" b="0" i="0" u="none" strike="noStrike" dirty="0">
                <a:solidFill>
                  <a:srgbClr val="161616"/>
                </a:solidFill>
                <a:highlight>
                  <a:srgbClr val="000000">
                    <a:alpha val="0"/>
                  </a:srgbClr>
                </a:highlight>
                <a:latin typeface="Open Sans"/>
                <a:ea typeface="Open Sans"/>
                <a:cs typeface="Open Sans"/>
                <a:sym typeface="Open Sans"/>
              </a:rPr>
              <a:t> . Në disa raste, akte të tilla kanë rezultuar edhe n</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 dhunë fizike ose i kanë b</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r</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 viktimat q</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 t</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 mendojn</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 edhe vetëvrasjen. Por kjo është vetëm një pjes</a:t>
            </a:r>
            <a:r>
              <a:rPr lang="en-GB" sz="1200" b="0" i="0" u="none" strike="noStrike" dirty="0">
                <a:solidFill>
                  <a:srgbClr val="161616"/>
                </a:solidFill>
                <a:highlight>
                  <a:srgbClr val="000000">
                    <a:alpha val="0"/>
                  </a:srgbClr>
                </a:highlight>
                <a:latin typeface="Open Sans"/>
                <a:ea typeface="Open Sans"/>
                <a:cs typeface="Open Sans"/>
                <a:sym typeface="Open Sans"/>
              </a:rPr>
              <a:t>ë</a:t>
            </a:r>
            <a:r>
              <a:rPr lang="sq" sz="1200" b="0" i="0" u="none" strike="noStrike" dirty="0">
                <a:solidFill>
                  <a:srgbClr val="161616"/>
                </a:solidFill>
                <a:highlight>
                  <a:srgbClr val="000000">
                    <a:alpha val="0"/>
                  </a:srgbClr>
                </a:highlight>
                <a:latin typeface="Open Sans"/>
                <a:ea typeface="Open Sans"/>
                <a:cs typeface="Open Sans"/>
                <a:sym typeface="Open Sans"/>
              </a:rPr>
              <a:t> e problemit. </a:t>
            </a:r>
            <a:endParaRPr dirty="0"/>
          </a:p>
          <a:p>
            <a:pPr marL="171450" lvl="0" indent="-95250" algn="l" rtl="0">
              <a:spcBef>
                <a:spcPts val="360"/>
              </a:spcBef>
              <a:spcAft>
                <a:spcPct val="0"/>
              </a:spcAft>
              <a:buClr>
                <a:schemeClr val="dk1"/>
              </a:buClr>
              <a:buSzPts val="1200"/>
              <a:buFont typeface="Noto Sans Symbols"/>
              <a:buNone/>
            </a:pPr>
            <a:endParaRPr b="0" i="0" dirty="0">
              <a:solidFill>
                <a:srgbClr val="161616"/>
              </a:solidFill>
              <a:latin typeface="Open Sans"/>
              <a:ea typeface="Open Sans"/>
              <a:cs typeface="Open Sans"/>
              <a:sym typeface="Open Sans"/>
            </a:endParaRPr>
          </a:p>
          <a:p>
            <a:pPr marL="171450" lvl="0" indent="-171450" algn="l" rtl="0">
              <a:spcBef>
                <a:spcPts val="360"/>
              </a:spcBef>
              <a:spcAft>
                <a:spcPct val="0"/>
              </a:spcAft>
              <a:buClr>
                <a:schemeClr val="dk1"/>
              </a:buClr>
              <a:buSzPts val="1200"/>
              <a:buFont typeface="Noto Sans Symbols"/>
              <a:buChar char="⮚"/>
            </a:pPr>
            <a:r>
              <a:rPr lang="sq" sz="1200" b="0" i="0" u="none" strike="noStrike" dirty="0">
                <a:highlight>
                  <a:srgbClr val="000000">
                    <a:alpha val="0"/>
                  </a:srgbClr>
                </a:highlight>
                <a:latin typeface="Calibri"/>
              </a:rPr>
              <a:t>Në një shembull tjetër, viktimat/të mbijetuarat e VAWG në shtëpi të sigurta dhe streh</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za të dhunës në familje ose qendra të ngjashme janë në rrezik më të madh nga autorët që përdorin TIK për t'i gjurmuar, duke e bërë mbrojtjen dhe sigurinë e tyre për policinë një sfidë q</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k</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rkon burime intensive. </a:t>
            </a:r>
            <a:endParaRPr b="0" i="0" dirty="0">
              <a:solidFill>
                <a:srgbClr val="161616"/>
              </a:solidFill>
              <a:latin typeface="Open Sans"/>
              <a:ea typeface="Open Sans"/>
              <a:cs typeface="Open Sans"/>
              <a:sym typeface="Open Sans"/>
            </a:endParaRPr>
          </a:p>
          <a:p>
            <a:pPr marL="171450" lvl="0" indent="-95250" algn="l" rtl="0">
              <a:spcBef>
                <a:spcPts val="360"/>
              </a:spcBef>
              <a:spcAft>
                <a:spcPct val="0"/>
              </a:spcAft>
              <a:buClr>
                <a:schemeClr val="dk1"/>
              </a:buClr>
              <a:buSzPts val="1200"/>
              <a:buFont typeface="Noto Sans Symbols"/>
              <a:buNone/>
            </a:pPr>
            <a:endParaRPr dirty="0"/>
          </a:p>
        </p:txBody>
      </p:sp>
      <p:sp>
        <p:nvSpPr>
          <p:cNvPr id="725" name="Google Shape;72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CA"/>
              <a:t>8</a:t>
            </a:fld>
            <a:endParaRPr dirty="0"/>
          </a:p>
        </p:txBody>
      </p:sp>
    </p:spTree>
    <p:extLst>
      <p:ext uri="{BB962C8B-B14F-4D97-AF65-F5344CB8AC3E}">
        <p14:creationId xmlns:p14="http://schemas.microsoft.com/office/powerpoint/2010/main" val="1855048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10: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0" algn="l" rtl="0">
              <a:lnSpc>
                <a:spcPct val="100000"/>
              </a:lnSpc>
              <a:spcBef>
                <a:spcPct val="0"/>
              </a:spcBef>
              <a:spcAft>
                <a:spcPct val="0"/>
              </a:spcAft>
              <a:buClr>
                <a:schemeClr val="dk1"/>
              </a:buClr>
              <a:buSzPts val="1200"/>
              <a:buFont typeface="Arial"/>
              <a:buNone/>
            </a:pPr>
            <a:r>
              <a:rPr lang="sq" sz="1200" b="0" i="0" u="none" strike="noStrike" dirty="0">
                <a:solidFill>
                  <a:srgbClr val="000000"/>
                </a:solidFill>
                <a:highlight>
                  <a:srgbClr val="000000">
                    <a:alpha val="0"/>
                  </a:srgbClr>
                </a:highlight>
                <a:latin typeface="Calibri"/>
                <a:ea typeface="Calibri"/>
                <a:cs typeface="Calibri"/>
                <a:sym typeface="Calibri"/>
              </a:rPr>
              <a:t>Jepuni pjes</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marr</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sve informacion mbi shtrirjen e dhunës në familje/dhun</a:t>
            </a:r>
            <a:r>
              <a:rPr lang="en-GB" sz="1200" b="0" i="0" u="none" strike="noStrike" dirty="0">
                <a:solidFill>
                  <a:srgbClr val="000000"/>
                </a:solidFill>
                <a:highlight>
                  <a:srgbClr val="000000">
                    <a:alpha val="0"/>
                  </a:srgbClr>
                </a:highlight>
                <a:latin typeface="Calibri"/>
                <a:ea typeface="Calibri"/>
                <a:cs typeface="Calibri"/>
                <a:sym typeface="Calibri"/>
              </a:rPr>
              <a:t>ë</a:t>
            </a:r>
            <a:r>
              <a:rPr lang="sq" sz="1200" b="0" i="0" u="none" strike="noStrike" dirty="0">
                <a:solidFill>
                  <a:srgbClr val="000000"/>
                </a:solidFill>
                <a:highlight>
                  <a:srgbClr val="000000">
                    <a:alpha val="0"/>
                  </a:srgbClr>
                </a:highlight>
                <a:latin typeface="Calibri"/>
                <a:ea typeface="Calibri"/>
                <a:cs typeface="Calibri"/>
                <a:sym typeface="Calibri"/>
              </a:rPr>
              <a:t>s ndërpersonale offline dhe online (dhe anasjelltas) duke cituar studime shkencore nga organizatat ndërkombëtare </a:t>
            </a:r>
            <a:r>
              <a:rPr lang="sq" sz="1200" b="1" i="1" u="none" strike="noStrike" dirty="0">
                <a:solidFill>
                  <a:srgbClr val="000000"/>
                </a:solidFill>
                <a:highlight>
                  <a:srgbClr val="000000">
                    <a:alpha val="0"/>
                  </a:srgbClr>
                </a:highlight>
                <a:latin typeface="Calibri"/>
                <a:ea typeface="Calibri"/>
                <a:cs typeface="Calibri"/>
                <a:sym typeface="Calibri"/>
              </a:rPr>
              <a:t>.</a:t>
            </a:r>
            <a:endParaRPr sz="1200" dirty="0">
              <a:solidFill>
                <a:schemeClr val="dk1"/>
              </a:solidFill>
              <a:latin typeface="Calibri"/>
              <a:ea typeface="Calibri"/>
              <a:cs typeface="Calibri"/>
              <a:sym typeface="Calibri"/>
            </a:endParaRPr>
          </a:p>
          <a:p>
            <a:pPr marL="228600" lvl="0" indent="0" algn="l" rtl="0">
              <a:spcBef>
                <a:spcPts val="360"/>
              </a:spcBef>
              <a:spcAft>
                <a:spcPct val="0"/>
              </a:spcAft>
              <a:buClr>
                <a:schemeClr val="dk1"/>
              </a:buClr>
              <a:buSzPts val="1200"/>
              <a:buFont typeface="Arial"/>
              <a:buNone/>
            </a:pPr>
            <a:endParaRPr sz="1200" b="0" i="0" dirty="0"/>
          </a:p>
          <a:p>
            <a:pPr marL="228600" lvl="0" indent="0" algn="l" rtl="0">
              <a:spcBef>
                <a:spcPts val="360"/>
              </a:spcBef>
              <a:spcAft>
                <a:spcPct val="0"/>
              </a:spcAft>
              <a:buClr>
                <a:schemeClr val="dk1"/>
              </a:buClr>
              <a:buSzPts val="1200"/>
              <a:buFont typeface="Arial"/>
              <a:buNone/>
            </a:pPr>
            <a:endParaRPr sz="1200" b="0" i="0" dirty="0"/>
          </a:p>
          <a:p>
            <a:pPr marL="457200" lvl="0" indent="-228600" algn="l" rtl="0">
              <a:spcBef>
                <a:spcPts val="360"/>
              </a:spcBef>
              <a:spcAft>
                <a:spcPct val="0"/>
              </a:spcAft>
              <a:buClr>
                <a:schemeClr val="dk1"/>
              </a:buClr>
              <a:buSzPts val="1200"/>
              <a:buFont typeface="Arial"/>
              <a:buChar char="•"/>
            </a:pPr>
            <a:r>
              <a:rPr lang="sq" sz="1200" b="0" i="0" u="none" strike="noStrike" dirty="0">
                <a:highlight>
                  <a:srgbClr val="000000">
                    <a:alpha val="0"/>
                  </a:srgbClr>
                </a:highlight>
                <a:latin typeface="Calibri"/>
              </a:rPr>
              <a:t>Për 85% të të anketuarve abuzimi që kishin p</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suar online nga një partner ose ish-partner ishte pjesë e një modeli abuzimi që ate e kishin përjetuar edhe offline.</a:t>
            </a:r>
            <a:endParaRPr dirty="0"/>
          </a:p>
          <a:p>
            <a:pPr marL="457200" lvl="0" indent="-228600" algn="l" rtl="0">
              <a:spcBef>
                <a:spcPts val="360"/>
              </a:spcBef>
              <a:spcAft>
                <a:spcPct val="0"/>
              </a:spcAft>
              <a:buClr>
                <a:schemeClr val="dk1"/>
              </a:buClr>
              <a:buSzPts val="1200"/>
              <a:buFont typeface="Arial"/>
              <a:buChar char="•"/>
            </a:pPr>
            <a:r>
              <a:rPr lang="sq" sz="1200" b="0" i="0" u="none" strike="noStrike" dirty="0">
                <a:highlight>
                  <a:srgbClr val="000000">
                    <a:alpha val="0"/>
                  </a:srgbClr>
                </a:highlight>
                <a:latin typeface="Calibri"/>
              </a:rPr>
              <a:t>Gati një e treta e të anketuarvae (29%) kishin përjetuar përdorimin e softuerit spy</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are ose GPS-it në telefonin ose kompjuterët e tyre nga nj</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partner ose ish-partner.</a:t>
            </a:r>
            <a:endParaRPr dirty="0"/>
          </a:p>
          <a:p>
            <a:pPr marL="457200" lvl="0" indent="-228600" algn="l" rtl="0">
              <a:spcBef>
                <a:spcPts val="360"/>
              </a:spcBef>
              <a:spcAft>
                <a:spcPct val="0"/>
              </a:spcAft>
              <a:buClr>
                <a:schemeClr val="dk1"/>
              </a:buClr>
              <a:buSzPts val="1200"/>
              <a:buFont typeface="Arial"/>
              <a:buChar char="•"/>
            </a:pPr>
            <a:r>
              <a:rPr lang="sq" sz="1200" b="0" i="0" u="none" strike="noStrike" dirty="0">
                <a:highlight>
                  <a:srgbClr val="000000">
                    <a:alpha val="0"/>
                  </a:srgbClr>
                </a:highlight>
                <a:latin typeface="Calibri"/>
              </a:rPr>
              <a:t>Për gjysmën (50%) e të anketuarave abuzimi në internet që ato kishin përjetuar përfshinte edhe kërcënime të drejtpërdrejta ndaj tyre ose ndaj nj</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personi që ato e njihnin.</a:t>
            </a:r>
            <a:endParaRPr dirty="0"/>
          </a:p>
          <a:p>
            <a:pPr marL="457200" lvl="0" indent="-228600" algn="l" rtl="0">
              <a:spcBef>
                <a:spcPts val="360"/>
              </a:spcBef>
              <a:spcAft>
                <a:spcPct val="0"/>
              </a:spcAft>
              <a:buClr>
                <a:schemeClr val="dk1"/>
              </a:buClr>
              <a:buSzPts val="1200"/>
              <a:buFont typeface="Arial"/>
              <a:buChar char="•"/>
            </a:pPr>
            <a:r>
              <a:rPr lang="sq" sz="1200" b="0" i="0" u="none" strike="noStrike" dirty="0">
                <a:highlight>
                  <a:srgbClr val="000000">
                    <a:alpha val="0"/>
                  </a:srgbClr>
                </a:highlight>
                <a:latin typeface="Calibri"/>
              </a:rPr>
              <a:t>Gati një e treta e atyre të anketuarave që kishin marrë kërcënime deklaruan se kërcënimet q</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 u ishin bërë online nga një partner ose ish-partner, ndodhnin v</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rtet.</a:t>
            </a:r>
            <a:endParaRPr dirty="0"/>
          </a:p>
          <a:p>
            <a:pPr marL="457200" lvl="0" indent="-228600" algn="l" rtl="0">
              <a:spcBef>
                <a:spcPts val="360"/>
              </a:spcBef>
              <a:spcAft>
                <a:spcPct val="0"/>
              </a:spcAft>
              <a:buClr>
                <a:schemeClr val="dk1"/>
              </a:buClr>
              <a:buSzPts val="1200"/>
              <a:buFont typeface="Arial"/>
              <a:buChar char="•"/>
            </a:pPr>
            <a:r>
              <a:rPr lang="sq" sz="1200" b="0" i="0" u="none" strike="noStrike" dirty="0">
                <a:highlight>
                  <a:srgbClr val="000000">
                    <a:alpha val="0"/>
                  </a:srgbClr>
                </a:highlight>
                <a:latin typeface="Calibri"/>
              </a:rPr>
              <a:t>Të dhënat e dënimeve për abuzim seksual të bazuar në imazhe (zakonisht të referuara si 'pornografi hakmarrëse') tregojnë se nga 376 ndjekjet penale për këtë vepër të regjistruara në vitin që përfundonte në mars 2019, 83% (313) ishin cil</a:t>
            </a:r>
            <a:r>
              <a:rPr lang="en-GB" sz="1200" b="0" i="0" u="none" strike="noStrike" dirty="0">
                <a:highlight>
                  <a:srgbClr val="000000">
                    <a:alpha val="0"/>
                  </a:srgbClr>
                </a:highlight>
                <a:latin typeface="Calibri"/>
              </a:rPr>
              <a:t>ë</a:t>
            </a:r>
            <a:r>
              <a:rPr lang="sq" sz="1200" b="0" i="0" u="none" strike="noStrike" dirty="0">
                <a:highlight>
                  <a:srgbClr val="000000">
                    <a:alpha val="0"/>
                  </a:srgbClr>
                </a:highlight>
                <a:latin typeface="Calibri"/>
              </a:rPr>
              <a:t>suar si të lidhura me abuzimin në familje. (ONS, 2019)</a:t>
            </a:r>
            <a:endParaRPr sz="1200" dirty="0"/>
          </a:p>
          <a:p>
            <a:pPr marL="0" lvl="0" indent="0" algn="l" rtl="0">
              <a:spcBef>
                <a:spcPts val="360"/>
              </a:spcBef>
              <a:spcAft>
                <a:spcPct val="0"/>
              </a:spcAft>
              <a:buNone/>
            </a:pPr>
            <a:endParaRPr dirty="0"/>
          </a:p>
        </p:txBody>
      </p:sp>
      <p:sp>
        <p:nvSpPr>
          <p:cNvPr id="733" name="Google Shape;73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CA"/>
              <a:t>9</a:t>
            </a:fld>
            <a:endParaRPr dirty="0"/>
          </a:p>
        </p:txBody>
      </p:sp>
    </p:spTree>
    <p:extLst>
      <p:ext uri="{BB962C8B-B14F-4D97-AF65-F5344CB8AC3E}">
        <p14:creationId xmlns:p14="http://schemas.microsoft.com/office/powerpoint/2010/main" val="624182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bg>
      <p:bgPr>
        <a:solidFill>
          <a:srgbClr val="FFFFFF"/>
        </a:solidFill>
        <a:effectLst/>
      </p:bgPr>
    </p:bg>
    <p:spTree>
      <p:nvGrpSpPr>
        <p:cNvPr id="1" name="Shape 15"/>
        <p:cNvGrpSpPr/>
        <p:nvPr/>
      </p:nvGrpSpPr>
      <p:grpSpPr>
        <a:xfrm>
          <a:off x="0" y="0"/>
          <a:ext cx="0" cy="0"/>
          <a:chOff x="0" y="0"/>
          <a:chExt cx="0" cy="0"/>
        </a:xfrm>
      </p:grpSpPr>
      <p:sp>
        <p:nvSpPr>
          <p:cNvPr id="16" name="Google Shape;16;p22"/>
          <p:cNvSpPr>
            <a:spLocks noGrp="1"/>
          </p:cNvSpPr>
          <p:nvPr>
            <p:ph type="pic" idx="2"/>
          </p:nvPr>
        </p:nvSpPr>
        <p:spPr>
          <a:xfrm>
            <a:off x="1549400" y="1397000"/>
            <a:ext cx="21386800" cy="11176000"/>
          </a:xfrm>
          <a:prstGeom prst="rect">
            <a:avLst/>
          </a:prstGeom>
          <a:noFill/>
          <a:ln>
            <a:noFill/>
          </a:ln>
        </p:spPr>
        <p:txBody>
          <a:bodyPr/>
          <a:lstStyle/>
          <a:p>
            <a:endParaRPr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5"/>
        <p:cNvGrpSpPr/>
        <p:nvPr/>
      </p:nvGrpSpPr>
      <p:grpSpPr>
        <a:xfrm>
          <a:off x="0" y="0"/>
          <a:ext cx="0" cy="0"/>
          <a:chOff x="0" y="0"/>
          <a:chExt cx="0" cy="0"/>
        </a:xfrm>
      </p:grpSpPr>
      <p:sp>
        <p:nvSpPr>
          <p:cNvPr id="76" name="Google Shape;76;p32"/>
          <p:cNvSpPr>
            <a:spLocks noGrp="1"/>
          </p:cNvSpPr>
          <p:nvPr>
            <p:ph type="pic" idx="2"/>
          </p:nvPr>
        </p:nvSpPr>
        <p:spPr>
          <a:xfrm>
            <a:off x="0" y="0"/>
            <a:ext cx="24377650" cy="13716000"/>
          </a:xfrm>
          <a:prstGeom prst="rect">
            <a:avLst/>
          </a:prstGeom>
          <a:solidFill>
            <a:srgbClr val="E5E5E5"/>
          </a:solidFill>
          <a:ln>
            <a:noFill/>
          </a:ln>
        </p:spPr>
        <p:txBody>
          <a:bodyPr/>
          <a:lstStyle/>
          <a:p>
            <a:endParaRPr dirty="0"/>
          </a:p>
        </p:txBody>
      </p:sp>
      <p:sp>
        <p:nvSpPr>
          <p:cNvPr id="77" name="Google Shape;77;p32"/>
          <p:cNvSpPr txBox="1">
            <a:spLocks noGrp="1"/>
          </p:cNvSpPr>
          <p:nvPr>
            <p:ph type="ctrTitle"/>
          </p:nvPr>
        </p:nvSpPr>
        <p:spPr>
          <a:xfrm>
            <a:off x="3047206" y="5006974"/>
            <a:ext cx="18283238" cy="2012951"/>
          </a:xfrm>
          <a:prstGeom prst="rect">
            <a:avLst/>
          </a:prstGeom>
          <a:noFill/>
          <a:ln>
            <a:noFill/>
          </a:ln>
        </p:spPr>
        <p:txBody>
          <a:bodyPr spcFirstLastPara="1" wrap="square" lIns="91425" tIns="45700" rIns="91425" bIns="45700" anchor="b" anchorCtr="0">
            <a:normAutofit/>
          </a:bodyPr>
          <a:lstStyle>
            <a:lvl1pPr lvl="0" algn="ctr">
              <a:lnSpc>
                <a:spcPct val="90000"/>
              </a:lnSpc>
              <a:spcBef>
                <a:spcPct val="0"/>
              </a:spcBef>
              <a:spcAft>
                <a:spcPct val="0"/>
              </a:spcAft>
              <a:buSzPts val="1400"/>
              <a:buNone/>
              <a:defRPr sz="8800"/>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78" name="Google Shape;78;p32"/>
          <p:cNvSpPr txBox="1">
            <a:spLocks noGrp="1"/>
          </p:cNvSpPr>
          <p:nvPr>
            <p:ph type="subTitle" idx="1"/>
          </p:nvPr>
        </p:nvSpPr>
        <p:spPr>
          <a:xfrm>
            <a:off x="3047206" y="7204076"/>
            <a:ext cx="18283238" cy="59521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2000"/>
              </a:spcBef>
              <a:spcAft>
                <a:spcPct val="0"/>
              </a:spcAft>
              <a:buClr>
                <a:schemeClr val="dk1"/>
              </a:buClr>
              <a:buSzPts val="2800"/>
              <a:buNone/>
              <a:defRPr sz="2800"/>
            </a:lvl1pPr>
            <a:lvl2pPr lvl="1" algn="ctr">
              <a:lnSpc>
                <a:spcPct val="90000"/>
              </a:lnSpc>
              <a:spcBef>
                <a:spcPts val="1000"/>
              </a:spcBef>
              <a:spcAft>
                <a:spcPct val="0"/>
              </a:spcAft>
              <a:buClr>
                <a:schemeClr val="dk1"/>
              </a:buClr>
              <a:buSzPts val="3999"/>
              <a:buNone/>
              <a:defRPr sz="3999"/>
            </a:lvl2pPr>
            <a:lvl3pPr lvl="2" algn="ctr">
              <a:lnSpc>
                <a:spcPct val="90000"/>
              </a:lnSpc>
              <a:spcBef>
                <a:spcPts val="1000"/>
              </a:spcBef>
              <a:spcAft>
                <a:spcPct val="0"/>
              </a:spcAft>
              <a:buClr>
                <a:schemeClr val="dk1"/>
              </a:buClr>
              <a:buSzPts val="3599"/>
              <a:buNone/>
              <a:defRPr sz="3599"/>
            </a:lvl3pPr>
            <a:lvl4pPr lvl="3" algn="ctr">
              <a:lnSpc>
                <a:spcPct val="90000"/>
              </a:lnSpc>
              <a:spcBef>
                <a:spcPts val="1000"/>
              </a:spcBef>
              <a:spcAft>
                <a:spcPct val="0"/>
              </a:spcAft>
              <a:buClr>
                <a:schemeClr val="dk1"/>
              </a:buClr>
              <a:buSzPts val="3199"/>
              <a:buNone/>
              <a:defRPr sz="3199"/>
            </a:lvl4pPr>
            <a:lvl5pPr lvl="4" algn="ctr">
              <a:lnSpc>
                <a:spcPct val="90000"/>
              </a:lnSpc>
              <a:spcBef>
                <a:spcPts val="1000"/>
              </a:spcBef>
              <a:spcAft>
                <a:spcPct val="0"/>
              </a:spcAft>
              <a:buClr>
                <a:schemeClr val="dk1"/>
              </a:buClr>
              <a:buSzPts val="3199"/>
              <a:buNone/>
              <a:defRPr sz="3199"/>
            </a:lvl5pPr>
            <a:lvl6pPr lvl="5" algn="ctr">
              <a:lnSpc>
                <a:spcPct val="90000"/>
              </a:lnSpc>
              <a:spcBef>
                <a:spcPts val="1000"/>
              </a:spcBef>
              <a:spcAft>
                <a:spcPct val="0"/>
              </a:spcAft>
              <a:buClr>
                <a:schemeClr val="dk1"/>
              </a:buClr>
              <a:buSzPts val="3199"/>
              <a:buNone/>
              <a:defRPr sz="3199"/>
            </a:lvl6pPr>
            <a:lvl7pPr lvl="6" algn="ctr">
              <a:lnSpc>
                <a:spcPct val="90000"/>
              </a:lnSpc>
              <a:spcBef>
                <a:spcPts val="1000"/>
              </a:spcBef>
              <a:spcAft>
                <a:spcPct val="0"/>
              </a:spcAft>
              <a:buClr>
                <a:schemeClr val="dk1"/>
              </a:buClr>
              <a:buSzPts val="3199"/>
              <a:buNone/>
              <a:defRPr sz="3199"/>
            </a:lvl7pPr>
            <a:lvl8pPr lvl="7" algn="ctr">
              <a:lnSpc>
                <a:spcPct val="90000"/>
              </a:lnSpc>
              <a:spcBef>
                <a:spcPts val="1000"/>
              </a:spcBef>
              <a:spcAft>
                <a:spcPct val="0"/>
              </a:spcAft>
              <a:buClr>
                <a:schemeClr val="dk1"/>
              </a:buClr>
              <a:buSzPts val="3199"/>
              <a:buNone/>
              <a:defRPr sz="3199"/>
            </a:lvl8pPr>
            <a:lvl9pPr lvl="8" algn="ctr">
              <a:lnSpc>
                <a:spcPct val="90000"/>
              </a:lnSpc>
              <a:spcBef>
                <a:spcPts val="1000"/>
              </a:spcBef>
              <a:spcAft>
                <a:spcPct val="0"/>
              </a:spcAft>
              <a:buClr>
                <a:schemeClr val="dk1"/>
              </a:buClr>
              <a:buSzPts val="3199"/>
              <a:buNone/>
              <a:defRPr sz="3199"/>
            </a:lvl9pPr>
          </a:lstStyle>
          <a:p>
            <a:endParaRPr/>
          </a:p>
        </p:txBody>
      </p:sp>
      <p:sp>
        <p:nvSpPr>
          <p:cNvPr id="79" name="Google Shape;79;p32"/>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80" name="Google Shape;80;p32"/>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81" name="Google Shape;81;p32"/>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2"/>
        <p:cNvGrpSpPr/>
        <p:nvPr/>
      </p:nvGrpSpPr>
      <p:grpSpPr>
        <a:xfrm>
          <a:off x="0" y="0"/>
          <a:ext cx="0" cy="0"/>
          <a:chOff x="0" y="0"/>
          <a:chExt cx="0" cy="0"/>
        </a:xfrm>
      </p:grpSpPr>
      <p:sp>
        <p:nvSpPr>
          <p:cNvPr id="83" name="Google Shape;83;p33"/>
          <p:cNvSpPr/>
          <p:nvPr/>
        </p:nvSpPr>
        <p:spPr>
          <a:xfrm>
            <a:off x="11449050" y="5305425"/>
            <a:ext cx="1552575" cy="92075"/>
          </a:xfrm>
          <a:prstGeom prst="rect">
            <a:avLst/>
          </a:prstGeom>
          <a:solidFill>
            <a:schemeClr val="accent2"/>
          </a:solidFill>
          <a:ln>
            <a:noFill/>
          </a:ln>
        </p:spPr>
        <p:txBody>
          <a:bodyPr spcFirstLastPara="1" wrap="square" lIns="91325" tIns="45650" rIns="91325" bIns="45650" anchor="ctr" anchorCtr="0">
            <a:noAutofit/>
          </a:bodyPr>
          <a:lstStyle/>
          <a:p>
            <a:pPr marL="0" marR="0" lvl="0" indent="0" algn="ctr" rtl="0">
              <a:spcBef>
                <a:spcPct val="0"/>
              </a:spcBef>
              <a:spcAft>
                <a:spcPct val="0"/>
              </a:spcAft>
              <a:buNone/>
            </a:pPr>
            <a:endParaRPr sz="3599" dirty="0">
              <a:solidFill>
                <a:schemeClr val="accent2"/>
              </a:solidFill>
              <a:latin typeface="Open Sans Light"/>
              <a:ea typeface="Open Sans Light"/>
              <a:cs typeface="Open Sans Light"/>
              <a:sym typeface="Open Sans Light"/>
            </a:endParaRPr>
          </a:p>
        </p:txBody>
      </p:sp>
      <p:sp>
        <p:nvSpPr>
          <p:cNvPr id="84" name="Google Shape;84;p33"/>
          <p:cNvSpPr txBox="1">
            <a:spLocks noGrp="1"/>
          </p:cNvSpPr>
          <p:nvPr>
            <p:ph type="title"/>
          </p:nvPr>
        </p:nvSpPr>
        <p:spPr>
          <a:xfrm>
            <a:off x="1712040" y="3708960"/>
            <a:ext cx="21025723" cy="1405966"/>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SzPts val="1400"/>
              <a:buNone/>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85" name="Google Shape;85;p33"/>
          <p:cNvSpPr txBox="1">
            <a:spLocks noGrp="1"/>
          </p:cNvSpPr>
          <p:nvPr>
            <p:ph type="body" idx="1"/>
          </p:nvPr>
        </p:nvSpPr>
        <p:spPr>
          <a:xfrm>
            <a:off x="1712040" y="5817082"/>
            <a:ext cx="21025723" cy="75516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2000"/>
              </a:spcBef>
              <a:spcAft>
                <a:spcPct val="0"/>
              </a:spcAft>
              <a:buClr>
                <a:schemeClr val="dk1"/>
              </a:buClr>
              <a:buSzPts val="3200"/>
              <a:buNone/>
              <a:defRPr sz="3200"/>
            </a:lvl1pPr>
            <a:lvl2pPr marL="914400" lvl="1" indent="-228600" algn="l">
              <a:lnSpc>
                <a:spcPct val="90000"/>
              </a:lnSpc>
              <a:spcBef>
                <a:spcPts val="1000"/>
              </a:spcBef>
              <a:spcAft>
                <a:spcPct val="0"/>
              </a:spcAft>
              <a:buClr>
                <a:schemeClr val="dk1"/>
              </a:buClr>
              <a:buSzPts val="2000"/>
              <a:buNone/>
              <a:defRPr/>
            </a:lvl2pPr>
            <a:lvl3pPr marL="1371600" lvl="2" indent="-228600" algn="l">
              <a:lnSpc>
                <a:spcPct val="90000"/>
              </a:lnSpc>
              <a:spcBef>
                <a:spcPts val="1000"/>
              </a:spcBef>
              <a:spcAft>
                <a:spcPct val="0"/>
              </a:spcAft>
              <a:buClr>
                <a:schemeClr val="dk1"/>
              </a:buClr>
              <a:buSzPts val="1600"/>
              <a:buNone/>
              <a:defRPr/>
            </a:lvl3pPr>
            <a:lvl4pPr marL="1828800" lvl="3" indent="-228600" algn="l">
              <a:lnSpc>
                <a:spcPct val="90000"/>
              </a:lnSpc>
              <a:spcBef>
                <a:spcPts val="1000"/>
              </a:spcBef>
              <a:spcAft>
                <a:spcPct val="0"/>
              </a:spcAft>
              <a:buClr>
                <a:schemeClr val="dk1"/>
              </a:buClr>
              <a:buSzPts val="1400"/>
              <a:buNone/>
              <a:defRPr/>
            </a:lvl4pPr>
            <a:lvl5pPr marL="2286000" lvl="4" indent="-228600" algn="l">
              <a:lnSpc>
                <a:spcPct val="90000"/>
              </a:lnSpc>
              <a:spcBef>
                <a:spcPts val="1000"/>
              </a:spcBef>
              <a:spcAft>
                <a:spcPct val="0"/>
              </a:spcAft>
              <a:buClr>
                <a:schemeClr val="dk1"/>
              </a:buClr>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86" name="Google Shape;86;p33"/>
          <p:cNvSpPr txBox="1">
            <a:spLocks noGrp="1"/>
          </p:cNvSpPr>
          <p:nvPr>
            <p:ph type="body" idx="2"/>
          </p:nvPr>
        </p:nvSpPr>
        <p:spPr>
          <a:xfrm>
            <a:off x="3171826" y="7458075"/>
            <a:ext cx="18030823" cy="24003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Clr>
                <a:schemeClr val="dk1"/>
              </a:buClr>
              <a:buSzPts val="2800"/>
              <a:buNone/>
              <a:defRPr sz="2800"/>
            </a:lvl1pPr>
            <a:lvl2pPr marL="914400" lvl="1" indent="-228600" algn="l">
              <a:lnSpc>
                <a:spcPct val="90000"/>
              </a:lnSpc>
              <a:spcBef>
                <a:spcPts val="1000"/>
              </a:spcBef>
              <a:spcAft>
                <a:spcPct val="0"/>
              </a:spcAft>
              <a:buClr>
                <a:schemeClr val="dk1"/>
              </a:buClr>
              <a:buSzPts val="2800"/>
              <a:buNone/>
              <a:defRPr sz="2800"/>
            </a:lvl2pPr>
            <a:lvl3pPr marL="1371600" lvl="2" indent="-228600" algn="l">
              <a:lnSpc>
                <a:spcPct val="90000"/>
              </a:lnSpc>
              <a:spcBef>
                <a:spcPts val="1000"/>
              </a:spcBef>
              <a:spcAft>
                <a:spcPct val="0"/>
              </a:spcAft>
              <a:buClr>
                <a:schemeClr val="dk1"/>
              </a:buClr>
              <a:buSzPts val="2800"/>
              <a:buNone/>
              <a:defRPr sz="2800"/>
            </a:lvl3pPr>
            <a:lvl4pPr marL="1828800" lvl="3" indent="-228600" algn="l">
              <a:lnSpc>
                <a:spcPct val="90000"/>
              </a:lnSpc>
              <a:spcBef>
                <a:spcPts val="1000"/>
              </a:spcBef>
              <a:spcAft>
                <a:spcPct val="0"/>
              </a:spcAft>
              <a:buClr>
                <a:schemeClr val="dk1"/>
              </a:buClr>
              <a:buSzPts val="2800"/>
              <a:buNone/>
              <a:defRPr sz="2800"/>
            </a:lvl4pPr>
            <a:lvl5pPr marL="2286000" lvl="4" indent="-228600" algn="l">
              <a:lnSpc>
                <a:spcPct val="90000"/>
              </a:lnSpc>
              <a:spcBef>
                <a:spcPts val="1000"/>
              </a:spcBef>
              <a:spcAft>
                <a:spcPct val="0"/>
              </a:spcAft>
              <a:buClr>
                <a:schemeClr val="dk1"/>
              </a:buClr>
              <a:buSzPts val="2800"/>
              <a:buNone/>
              <a:defRPr sz="28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87" name="Google Shape;87;p33"/>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88" name="Google Shape;88;p33"/>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89" name="Google Shape;89;p33"/>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0"/>
        <p:cNvGrpSpPr/>
        <p:nvPr/>
      </p:nvGrpSpPr>
      <p:grpSpPr>
        <a:xfrm>
          <a:off x="0" y="0"/>
          <a:ext cx="0" cy="0"/>
          <a:chOff x="0" y="0"/>
          <a:chExt cx="0" cy="0"/>
        </a:xfrm>
      </p:grpSpPr>
      <p:sp>
        <p:nvSpPr>
          <p:cNvPr id="91" name="Google Shape;91;p34"/>
          <p:cNvSpPr>
            <a:spLocks noGrp="1"/>
          </p:cNvSpPr>
          <p:nvPr>
            <p:ph type="pic" idx="2"/>
          </p:nvPr>
        </p:nvSpPr>
        <p:spPr>
          <a:xfrm>
            <a:off x="9365673" y="4693789"/>
            <a:ext cx="5043054" cy="6677618"/>
          </a:xfrm>
          <a:prstGeom prst="rect">
            <a:avLst/>
          </a:prstGeom>
          <a:noFill/>
          <a:ln>
            <a:noFill/>
          </a:ln>
        </p:spPr>
        <p:txBody>
          <a:bodyPr/>
          <a:lstStyle/>
          <a:p>
            <a:endParaRPr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Custom Layout">
  <p:cSld name="17_Custom Layout">
    <p:spTree>
      <p:nvGrpSpPr>
        <p:cNvPr id="1" name="Shape 92"/>
        <p:cNvGrpSpPr/>
        <p:nvPr/>
      </p:nvGrpSpPr>
      <p:grpSpPr>
        <a:xfrm>
          <a:off x="0" y="0"/>
          <a:ext cx="0" cy="0"/>
          <a:chOff x="0" y="0"/>
          <a:chExt cx="0" cy="0"/>
        </a:xfrm>
      </p:grpSpPr>
      <p:sp>
        <p:nvSpPr>
          <p:cNvPr id="93" name="Google Shape;93;p35"/>
          <p:cNvSpPr/>
          <p:nvPr/>
        </p:nvSpPr>
        <p:spPr>
          <a:xfrm>
            <a:off x="1131888" y="4202113"/>
            <a:ext cx="5441950" cy="5813425"/>
          </a:xfrm>
          <a:custGeom>
            <a:avLst/>
            <a:gdLst/>
            <a:ahLst/>
            <a:cxnLst/>
            <a:rect l="l" t="t" r="r" b="b"/>
            <a:pathLst>
              <a:path w="2144" h="2290" extrusionOk="0">
                <a:moveTo>
                  <a:pt x="1790" y="202"/>
                </a:moveTo>
                <a:lnTo>
                  <a:pt x="1790" y="202"/>
                </a:lnTo>
                <a:lnTo>
                  <a:pt x="1758" y="178"/>
                </a:lnTo>
                <a:lnTo>
                  <a:pt x="1724" y="156"/>
                </a:lnTo>
                <a:lnTo>
                  <a:pt x="1688" y="134"/>
                </a:lnTo>
                <a:lnTo>
                  <a:pt x="1650" y="114"/>
                </a:lnTo>
                <a:lnTo>
                  <a:pt x="1612" y="96"/>
                </a:lnTo>
                <a:lnTo>
                  <a:pt x="1574" y="80"/>
                </a:lnTo>
                <a:lnTo>
                  <a:pt x="1532" y="64"/>
                </a:lnTo>
                <a:lnTo>
                  <a:pt x="1490" y="50"/>
                </a:lnTo>
                <a:lnTo>
                  <a:pt x="1448" y="38"/>
                </a:lnTo>
                <a:lnTo>
                  <a:pt x="1402" y="28"/>
                </a:lnTo>
                <a:lnTo>
                  <a:pt x="1356" y="20"/>
                </a:lnTo>
                <a:lnTo>
                  <a:pt x="1310" y="12"/>
                </a:lnTo>
                <a:lnTo>
                  <a:pt x="1262" y="6"/>
                </a:lnTo>
                <a:lnTo>
                  <a:pt x="1212" y="4"/>
                </a:lnTo>
                <a:lnTo>
                  <a:pt x="1160" y="0"/>
                </a:lnTo>
                <a:lnTo>
                  <a:pt x="1108" y="0"/>
                </a:lnTo>
                <a:lnTo>
                  <a:pt x="1108" y="0"/>
                </a:lnTo>
                <a:lnTo>
                  <a:pt x="1042" y="0"/>
                </a:lnTo>
                <a:lnTo>
                  <a:pt x="976" y="4"/>
                </a:lnTo>
                <a:lnTo>
                  <a:pt x="914" y="10"/>
                </a:lnTo>
                <a:lnTo>
                  <a:pt x="854" y="18"/>
                </a:lnTo>
                <a:lnTo>
                  <a:pt x="796" y="28"/>
                </a:lnTo>
                <a:lnTo>
                  <a:pt x="740" y="40"/>
                </a:lnTo>
                <a:lnTo>
                  <a:pt x="686" y="56"/>
                </a:lnTo>
                <a:lnTo>
                  <a:pt x="636" y="72"/>
                </a:lnTo>
                <a:lnTo>
                  <a:pt x="586" y="92"/>
                </a:lnTo>
                <a:lnTo>
                  <a:pt x="538" y="114"/>
                </a:lnTo>
                <a:lnTo>
                  <a:pt x="494" y="138"/>
                </a:lnTo>
                <a:lnTo>
                  <a:pt x="452" y="164"/>
                </a:lnTo>
                <a:lnTo>
                  <a:pt x="410" y="192"/>
                </a:lnTo>
                <a:lnTo>
                  <a:pt x="372" y="222"/>
                </a:lnTo>
                <a:lnTo>
                  <a:pt x="336" y="256"/>
                </a:lnTo>
                <a:lnTo>
                  <a:pt x="302" y="292"/>
                </a:lnTo>
                <a:lnTo>
                  <a:pt x="302" y="292"/>
                </a:lnTo>
                <a:lnTo>
                  <a:pt x="270" y="328"/>
                </a:lnTo>
                <a:lnTo>
                  <a:pt x="240" y="366"/>
                </a:lnTo>
                <a:lnTo>
                  <a:pt x="212" y="406"/>
                </a:lnTo>
                <a:lnTo>
                  <a:pt x="186" y="448"/>
                </a:lnTo>
                <a:lnTo>
                  <a:pt x="160" y="492"/>
                </a:lnTo>
                <a:lnTo>
                  <a:pt x="136" y="536"/>
                </a:lnTo>
                <a:lnTo>
                  <a:pt x="116" y="582"/>
                </a:lnTo>
                <a:lnTo>
                  <a:pt x="96" y="628"/>
                </a:lnTo>
                <a:lnTo>
                  <a:pt x="78" y="678"/>
                </a:lnTo>
                <a:lnTo>
                  <a:pt x="62" y="728"/>
                </a:lnTo>
                <a:lnTo>
                  <a:pt x="46" y="780"/>
                </a:lnTo>
                <a:lnTo>
                  <a:pt x="34" y="832"/>
                </a:lnTo>
                <a:lnTo>
                  <a:pt x="24" y="888"/>
                </a:lnTo>
                <a:lnTo>
                  <a:pt x="14" y="944"/>
                </a:lnTo>
                <a:lnTo>
                  <a:pt x="6" y="1000"/>
                </a:lnTo>
                <a:lnTo>
                  <a:pt x="0" y="1060"/>
                </a:lnTo>
                <a:lnTo>
                  <a:pt x="754" y="1168"/>
                </a:lnTo>
                <a:lnTo>
                  <a:pt x="754" y="1168"/>
                </a:lnTo>
                <a:lnTo>
                  <a:pt x="760" y="1104"/>
                </a:lnTo>
                <a:lnTo>
                  <a:pt x="770" y="1046"/>
                </a:lnTo>
                <a:lnTo>
                  <a:pt x="782" y="994"/>
                </a:lnTo>
                <a:lnTo>
                  <a:pt x="794" y="946"/>
                </a:lnTo>
                <a:lnTo>
                  <a:pt x="810" y="902"/>
                </a:lnTo>
                <a:lnTo>
                  <a:pt x="828" y="864"/>
                </a:lnTo>
                <a:lnTo>
                  <a:pt x="848" y="830"/>
                </a:lnTo>
                <a:lnTo>
                  <a:pt x="868" y="802"/>
                </a:lnTo>
                <a:lnTo>
                  <a:pt x="868" y="802"/>
                </a:lnTo>
                <a:lnTo>
                  <a:pt x="892" y="776"/>
                </a:lnTo>
                <a:lnTo>
                  <a:pt x="916" y="756"/>
                </a:lnTo>
                <a:lnTo>
                  <a:pt x="944" y="738"/>
                </a:lnTo>
                <a:lnTo>
                  <a:pt x="970" y="722"/>
                </a:lnTo>
                <a:lnTo>
                  <a:pt x="1000" y="710"/>
                </a:lnTo>
                <a:lnTo>
                  <a:pt x="1030" y="702"/>
                </a:lnTo>
                <a:lnTo>
                  <a:pt x="1062" y="698"/>
                </a:lnTo>
                <a:lnTo>
                  <a:pt x="1096" y="696"/>
                </a:lnTo>
                <a:lnTo>
                  <a:pt x="1096" y="696"/>
                </a:lnTo>
                <a:lnTo>
                  <a:pt x="1128" y="698"/>
                </a:lnTo>
                <a:lnTo>
                  <a:pt x="1156" y="700"/>
                </a:lnTo>
                <a:lnTo>
                  <a:pt x="1184" y="706"/>
                </a:lnTo>
                <a:lnTo>
                  <a:pt x="1208" y="714"/>
                </a:lnTo>
                <a:lnTo>
                  <a:pt x="1232" y="722"/>
                </a:lnTo>
                <a:lnTo>
                  <a:pt x="1252" y="734"/>
                </a:lnTo>
                <a:lnTo>
                  <a:pt x="1270" y="748"/>
                </a:lnTo>
                <a:lnTo>
                  <a:pt x="1288" y="764"/>
                </a:lnTo>
                <a:lnTo>
                  <a:pt x="1288" y="764"/>
                </a:lnTo>
                <a:lnTo>
                  <a:pt x="1302" y="782"/>
                </a:lnTo>
                <a:lnTo>
                  <a:pt x="1316" y="802"/>
                </a:lnTo>
                <a:lnTo>
                  <a:pt x="1326" y="822"/>
                </a:lnTo>
                <a:lnTo>
                  <a:pt x="1334" y="846"/>
                </a:lnTo>
                <a:lnTo>
                  <a:pt x="1342" y="870"/>
                </a:lnTo>
                <a:lnTo>
                  <a:pt x="1346" y="898"/>
                </a:lnTo>
                <a:lnTo>
                  <a:pt x="1350" y="926"/>
                </a:lnTo>
                <a:lnTo>
                  <a:pt x="1350" y="956"/>
                </a:lnTo>
                <a:lnTo>
                  <a:pt x="1350" y="956"/>
                </a:lnTo>
                <a:lnTo>
                  <a:pt x="1350" y="970"/>
                </a:lnTo>
                <a:lnTo>
                  <a:pt x="1348" y="986"/>
                </a:lnTo>
                <a:lnTo>
                  <a:pt x="1340" y="1018"/>
                </a:lnTo>
                <a:lnTo>
                  <a:pt x="1328" y="1050"/>
                </a:lnTo>
                <a:lnTo>
                  <a:pt x="1312" y="1084"/>
                </a:lnTo>
                <a:lnTo>
                  <a:pt x="1290" y="1118"/>
                </a:lnTo>
                <a:lnTo>
                  <a:pt x="1262" y="1152"/>
                </a:lnTo>
                <a:lnTo>
                  <a:pt x="1230" y="1188"/>
                </a:lnTo>
                <a:lnTo>
                  <a:pt x="1194" y="1226"/>
                </a:lnTo>
                <a:lnTo>
                  <a:pt x="1194" y="1226"/>
                </a:lnTo>
                <a:lnTo>
                  <a:pt x="1060" y="1356"/>
                </a:lnTo>
                <a:lnTo>
                  <a:pt x="952" y="1464"/>
                </a:lnTo>
                <a:lnTo>
                  <a:pt x="870" y="1552"/>
                </a:lnTo>
                <a:lnTo>
                  <a:pt x="838" y="1588"/>
                </a:lnTo>
                <a:lnTo>
                  <a:pt x="814" y="1618"/>
                </a:lnTo>
                <a:lnTo>
                  <a:pt x="814" y="1618"/>
                </a:lnTo>
                <a:lnTo>
                  <a:pt x="794" y="1646"/>
                </a:lnTo>
                <a:lnTo>
                  <a:pt x="774" y="1676"/>
                </a:lnTo>
                <a:lnTo>
                  <a:pt x="758" y="1704"/>
                </a:lnTo>
                <a:lnTo>
                  <a:pt x="740" y="1736"/>
                </a:lnTo>
                <a:lnTo>
                  <a:pt x="726" y="1766"/>
                </a:lnTo>
                <a:lnTo>
                  <a:pt x="712" y="1798"/>
                </a:lnTo>
                <a:lnTo>
                  <a:pt x="698" y="1832"/>
                </a:lnTo>
                <a:lnTo>
                  <a:pt x="688" y="1864"/>
                </a:lnTo>
                <a:lnTo>
                  <a:pt x="688" y="1864"/>
                </a:lnTo>
                <a:lnTo>
                  <a:pt x="678" y="1900"/>
                </a:lnTo>
                <a:lnTo>
                  <a:pt x="668" y="1938"/>
                </a:lnTo>
                <a:lnTo>
                  <a:pt x="662" y="1978"/>
                </a:lnTo>
                <a:lnTo>
                  <a:pt x="656" y="2020"/>
                </a:lnTo>
                <a:lnTo>
                  <a:pt x="650" y="2066"/>
                </a:lnTo>
                <a:lnTo>
                  <a:pt x="648" y="2112"/>
                </a:lnTo>
                <a:lnTo>
                  <a:pt x="646" y="2164"/>
                </a:lnTo>
                <a:lnTo>
                  <a:pt x="644" y="2216"/>
                </a:lnTo>
                <a:lnTo>
                  <a:pt x="644" y="2290"/>
                </a:lnTo>
                <a:lnTo>
                  <a:pt x="1382" y="2290"/>
                </a:lnTo>
                <a:lnTo>
                  <a:pt x="1382" y="2290"/>
                </a:lnTo>
                <a:lnTo>
                  <a:pt x="1384" y="2250"/>
                </a:lnTo>
                <a:lnTo>
                  <a:pt x="1386" y="2210"/>
                </a:lnTo>
                <a:lnTo>
                  <a:pt x="1390" y="2174"/>
                </a:lnTo>
                <a:lnTo>
                  <a:pt x="1396" y="2138"/>
                </a:lnTo>
                <a:lnTo>
                  <a:pt x="1402" y="2106"/>
                </a:lnTo>
                <a:lnTo>
                  <a:pt x="1412" y="2074"/>
                </a:lnTo>
                <a:lnTo>
                  <a:pt x="1422" y="2046"/>
                </a:lnTo>
                <a:lnTo>
                  <a:pt x="1434" y="2018"/>
                </a:lnTo>
                <a:lnTo>
                  <a:pt x="1434" y="2018"/>
                </a:lnTo>
                <a:lnTo>
                  <a:pt x="1448" y="1990"/>
                </a:lnTo>
                <a:lnTo>
                  <a:pt x="1468" y="1960"/>
                </a:lnTo>
                <a:lnTo>
                  <a:pt x="1492" y="1928"/>
                </a:lnTo>
                <a:lnTo>
                  <a:pt x="1520" y="1892"/>
                </a:lnTo>
                <a:lnTo>
                  <a:pt x="1554" y="1856"/>
                </a:lnTo>
                <a:lnTo>
                  <a:pt x="1592" y="1816"/>
                </a:lnTo>
                <a:lnTo>
                  <a:pt x="1634" y="1776"/>
                </a:lnTo>
                <a:lnTo>
                  <a:pt x="1680" y="1732"/>
                </a:lnTo>
                <a:lnTo>
                  <a:pt x="1680" y="1732"/>
                </a:lnTo>
                <a:lnTo>
                  <a:pt x="1748" y="1670"/>
                </a:lnTo>
                <a:lnTo>
                  <a:pt x="1810" y="1610"/>
                </a:lnTo>
                <a:lnTo>
                  <a:pt x="1864" y="1552"/>
                </a:lnTo>
                <a:lnTo>
                  <a:pt x="1914" y="1496"/>
                </a:lnTo>
                <a:lnTo>
                  <a:pt x="1958" y="1444"/>
                </a:lnTo>
                <a:lnTo>
                  <a:pt x="1996" y="1394"/>
                </a:lnTo>
                <a:lnTo>
                  <a:pt x="2028" y="1346"/>
                </a:lnTo>
                <a:lnTo>
                  <a:pt x="2052" y="1300"/>
                </a:lnTo>
                <a:lnTo>
                  <a:pt x="2052" y="1300"/>
                </a:lnTo>
                <a:lnTo>
                  <a:pt x="2074" y="1256"/>
                </a:lnTo>
                <a:lnTo>
                  <a:pt x="2092" y="1212"/>
                </a:lnTo>
                <a:lnTo>
                  <a:pt x="2108" y="1166"/>
                </a:lnTo>
                <a:lnTo>
                  <a:pt x="2122" y="1122"/>
                </a:lnTo>
                <a:lnTo>
                  <a:pt x="2132" y="1076"/>
                </a:lnTo>
                <a:lnTo>
                  <a:pt x="2138" y="1028"/>
                </a:lnTo>
                <a:lnTo>
                  <a:pt x="2142" y="982"/>
                </a:lnTo>
                <a:lnTo>
                  <a:pt x="2144" y="934"/>
                </a:lnTo>
                <a:lnTo>
                  <a:pt x="2144" y="934"/>
                </a:lnTo>
                <a:lnTo>
                  <a:pt x="2142" y="878"/>
                </a:lnTo>
                <a:lnTo>
                  <a:pt x="2138" y="824"/>
                </a:lnTo>
                <a:lnTo>
                  <a:pt x="2132" y="770"/>
                </a:lnTo>
                <a:lnTo>
                  <a:pt x="2122" y="718"/>
                </a:lnTo>
                <a:lnTo>
                  <a:pt x="2110" y="666"/>
                </a:lnTo>
                <a:lnTo>
                  <a:pt x="2094" y="618"/>
                </a:lnTo>
                <a:lnTo>
                  <a:pt x="2076" y="570"/>
                </a:lnTo>
                <a:lnTo>
                  <a:pt x="2056" y="524"/>
                </a:lnTo>
                <a:lnTo>
                  <a:pt x="2032" y="478"/>
                </a:lnTo>
                <a:lnTo>
                  <a:pt x="2006" y="434"/>
                </a:lnTo>
                <a:lnTo>
                  <a:pt x="1978" y="392"/>
                </a:lnTo>
                <a:lnTo>
                  <a:pt x="1946" y="352"/>
                </a:lnTo>
                <a:lnTo>
                  <a:pt x="1910" y="312"/>
                </a:lnTo>
                <a:lnTo>
                  <a:pt x="1874" y="274"/>
                </a:lnTo>
                <a:lnTo>
                  <a:pt x="1834" y="238"/>
                </a:lnTo>
                <a:lnTo>
                  <a:pt x="1790" y="202"/>
                </a:lnTo>
              </a:path>
            </a:pathLst>
          </a:custGeom>
          <a:noFill/>
          <a:ln>
            <a:noFill/>
          </a:ln>
        </p:spPr>
        <p:txBody>
          <a:bodyPr spcFirstLastPara="1" wrap="square" lIns="91425" tIns="45700" rIns="91425" bIns="45700" anchor="t" anchorCtr="0">
            <a:noAutofit/>
          </a:bodyPr>
          <a:lstStyle/>
          <a:p>
            <a:pPr marL="0" marR="0" lvl="0" indent="0" algn="l" rtl="0">
              <a:spcBef>
                <a:spcPct val="0"/>
              </a:spcBef>
              <a:spcAft>
                <a:spcPct val="0"/>
              </a:spcAft>
              <a:buNone/>
            </a:pPr>
            <a:endParaRPr sz="3599" dirty="0">
              <a:solidFill>
                <a:schemeClr val="dk1"/>
              </a:solidFill>
              <a:latin typeface="Open Sans Light"/>
              <a:ea typeface="Open Sans Light"/>
              <a:cs typeface="Open Sans Light"/>
              <a:sym typeface="Open Sans Light"/>
            </a:endParaRPr>
          </a:p>
        </p:txBody>
      </p:sp>
      <p:sp>
        <p:nvSpPr>
          <p:cNvPr id="94" name="Google Shape;94;p35"/>
          <p:cNvSpPr/>
          <p:nvPr/>
        </p:nvSpPr>
        <p:spPr>
          <a:xfrm>
            <a:off x="0" y="3968750"/>
            <a:ext cx="6777038" cy="6224588"/>
          </a:xfrm>
          <a:custGeom>
            <a:avLst/>
            <a:gdLst/>
            <a:ahLst/>
            <a:cxnLst/>
            <a:rect l="l" t="t" r="r" b="b"/>
            <a:pathLst>
              <a:path w="2670" h="2452" extrusionOk="0">
                <a:moveTo>
                  <a:pt x="2282" y="218"/>
                </a:moveTo>
                <a:lnTo>
                  <a:pt x="2282" y="218"/>
                </a:lnTo>
                <a:lnTo>
                  <a:pt x="2246" y="192"/>
                </a:lnTo>
                <a:lnTo>
                  <a:pt x="2210" y="168"/>
                </a:lnTo>
                <a:lnTo>
                  <a:pt x="2172" y="144"/>
                </a:lnTo>
                <a:lnTo>
                  <a:pt x="2132" y="124"/>
                </a:lnTo>
                <a:lnTo>
                  <a:pt x="2090" y="104"/>
                </a:lnTo>
                <a:lnTo>
                  <a:pt x="2048" y="86"/>
                </a:lnTo>
                <a:lnTo>
                  <a:pt x="2004" y="70"/>
                </a:lnTo>
                <a:lnTo>
                  <a:pt x="1960" y="54"/>
                </a:lnTo>
                <a:lnTo>
                  <a:pt x="1914" y="42"/>
                </a:lnTo>
                <a:lnTo>
                  <a:pt x="1866" y="30"/>
                </a:lnTo>
                <a:lnTo>
                  <a:pt x="1818" y="22"/>
                </a:lnTo>
                <a:lnTo>
                  <a:pt x="1768" y="14"/>
                </a:lnTo>
                <a:lnTo>
                  <a:pt x="1716" y="8"/>
                </a:lnTo>
                <a:lnTo>
                  <a:pt x="1664" y="4"/>
                </a:lnTo>
                <a:lnTo>
                  <a:pt x="1610" y="0"/>
                </a:lnTo>
                <a:lnTo>
                  <a:pt x="1554" y="0"/>
                </a:lnTo>
                <a:lnTo>
                  <a:pt x="1554" y="0"/>
                </a:lnTo>
                <a:lnTo>
                  <a:pt x="1484" y="2"/>
                </a:lnTo>
                <a:lnTo>
                  <a:pt x="1416" y="4"/>
                </a:lnTo>
                <a:lnTo>
                  <a:pt x="1350" y="12"/>
                </a:lnTo>
                <a:lnTo>
                  <a:pt x="1286" y="20"/>
                </a:lnTo>
                <a:lnTo>
                  <a:pt x="1224" y="30"/>
                </a:lnTo>
                <a:lnTo>
                  <a:pt x="1164" y="44"/>
                </a:lnTo>
                <a:lnTo>
                  <a:pt x="1106" y="60"/>
                </a:lnTo>
                <a:lnTo>
                  <a:pt x="1052" y="80"/>
                </a:lnTo>
                <a:lnTo>
                  <a:pt x="998" y="100"/>
                </a:lnTo>
                <a:lnTo>
                  <a:pt x="948" y="124"/>
                </a:lnTo>
                <a:lnTo>
                  <a:pt x="900" y="150"/>
                </a:lnTo>
                <a:lnTo>
                  <a:pt x="854" y="178"/>
                </a:lnTo>
                <a:lnTo>
                  <a:pt x="810" y="210"/>
                </a:lnTo>
                <a:lnTo>
                  <a:pt x="768" y="242"/>
                </a:lnTo>
                <a:lnTo>
                  <a:pt x="730" y="278"/>
                </a:lnTo>
                <a:lnTo>
                  <a:pt x="692" y="316"/>
                </a:lnTo>
                <a:lnTo>
                  <a:pt x="692" y="316"/>
                </a:lnTo>
                <a:lnTo>
                  <a:pt x="658" y="356"/>
                </a:lnTo>
                <a:lnTo>
                  <a:pt x="626" y="398"/>
                </a:lnTo>
                <a:lnTo>
                  <a:pt x="596" y="442"/>
                </a:lnTo>
                <a:lnTo>
                  <a:pt x="566" y="486"/>
                </a:lnTo>
                <a:lnTo>
                  <a:pt x="540" y="532"/>
                </a:lnTo>
                <a:lnTo>
                  <a:pt x="514" y="580"/>
                </a:lnTo>
                <a:lnTo>
                  <a:pt x="492" y="630"/>
                </a:lnTo>
                <a:lnTo>
                  <a:pt x="470" y="682"/>
                </a:lnTo>
                <a:lnTo>
                  <a:pt x="450" y="734"/>
                </a:lnTo>
                <a:lnTo>
                  <a:pt x="432" y="788"/>
                </a:lnTo>
                <a:lnTo>
                  <a:pt x="416" y="844"/>
                </a:lnTo>
                <a:lnTo>
                  <a:pt x="404" y="900"/>
                </a:lnTo>
                <a:lnTo>
                  <a:pt x="392" y="958"/>
                </a:lnTo>
                <a:lnTo>
                  <a:pt x="382" y="1018"/>
                </a:lnTo>
                <a:lnTo>
                  <a:pt x="374" y="1080"/>
                </a:lnTo>
                <a:lnTo>
                  <a:pt x="368" y="1144"/>
                </a:lnTo>
                <a:lnTo>
                  <a:pt x="360" y="1232"/>
                </a:lnTo>
                <a:lnTo>
                  <a:pt x="1270" y="1362"/>
                </a:lnTo>
                <a:lnTo>
                  <a:pt x="1278" y="1270"/>
                </a:lnTo>
                <a:lnTo>
                  <a:pt x="1278" y="1270"/>
                </a:lnTo>
                <a:lnTo>
                  <a:pt x="1286" y="1214"/>
                </a:lnTo>
                <a:lnTo>
                  <a:pt x="1292" y="1164"/>
                </a:lnTo>
                <a:lnTo>
                  <a:pt x="1302" y="1118"/>
                </a:lnTo>
                <a:lnTo>
                  <a:pt x="1314" y="1078"/>
                </a:lnTo>
                <a:lnTo>
                  <a:pt x="1326" y="1040"/>
                </a:lnTo>
                <a:lnTo>
                  <a:pt x="1340" y="1008"/>
                </a:lnTo>
                <a:lnTo>
                  <a:pt x="1354" y="980"/>
                </a:lnTo>
                <a:lnTo>
                  <a:pt x="1372" y="958"/>
                </a:lnTo>
                <a:lnTo>
                  <a:pt x="1372" y="958"/>
                </a:lnTo>
                <a:lnTo>
                  <a:pt x="1390" y="940"/>
                </a:lnTo>
                <a:lnTo>
                  <a:pt x="1408" y="924"/>
                </a:lnTo>
                <a:lnTo>
                  <a:pt x="1426" y="910"/>
                </a:lnTo>
                <a:lnTo>
                  <a:pt x="1448" y="900"/>
                </a:lnTo>
                <a:lnTo>
                  <a:pt x="1470" y="890"/>
                </a:lnTo>
                <a:lnTo>
                  <a:pt x="1492" y="884"/>
                </a:lnTo>
                <a:lnTo>
                  <a:pt x="1516" y="882"/>
                </a:lnTo>
                <a:lnTo>
                  <a:pt x="1542" y="880"/>
                </a:lnTo>
                <a:lnTo>
                  <a:pt x="1542" y="880"/>
                </a:lnTo>
                <a:lnTo>
                  <a:pt x="1566" y="880"/>
                </a:lnTo>
                <a:lnTo>
                  <a:pt x="1586" y="882"/>
                </a:lnTo>
                <a:lnTo>
                  <a:pt x="1606" y="886"/>
                </a:lnTo>
                <a:lnTo>
                  <a:pt x="1624" y="892"/>
                </a:lnTo>
                <a:lnTo>
                  <a:pt x="1640" y="898"/>
                </a:lnTo>
                <a:lnTo>
                  <a:pt x="1656" y="904"/>
                </a:lnTo>
                <a:lnTo>
                  <a:pt x="1668" y="914"/>
                </a:lnTo>
                <a:lnTo>
                  <a:pt x="1678" y="924"/>
                </a:lnTo>
                <a:lnTo>
                  <a:pt x="1678" y="924"/>
                </a:lnTo>
                <a:lnTo>
                  <a:pt x="1688" y="934"/>
                </a:lnTo>
                <a:lnTo>
                  <a:pt x="1696" y="946"/>
                </a:lnTo>
                <a:lnTo>
                  <a:pt x="1702" y="960"/>
                </a:lnTo>
                <a:lnTo>
                  <a:pt x="1708" y="974"/>
                </a:lnTo>
                <a:lnTo>
                  <a:pt x="1712" y="990"/>
                </a:lnTo>
                <a:lnTo>
                  <a:pt x="1714" y="1008"/>
                </a:lnTo>
                <a:lnTo>
                  <a:pt x="1716" y="1026"/>
                </a:lnTo>
                <a:lnTo>
                  <a:pt x="1716" y="1048"/>
                </a:lnTo>
                <a:lnTo>
                  <a:pt x="1716" y="1048"/>
                </a:lnTo>
                <a:lnTo>
                  <a:pt x="1714" y="1068"/>
                </a:lnTo>
                <a:lnTo>
                  <a:pt x="1708" y="1088"/>
                </a:lnTo>
                <a:lnTo>
                  <a:pt x="1698" y="1112"/>
                </a:lnTo>
                <a:lnTo>
                  <a:pt x="1684" y="1136"/>
                </a:lnTo>
                <a:lnTo>
                  <a:pt x="1666" y="1162"/>
                </a:lnTo>
                <a:lnTo>
                  <a:pt x="1644" y="1190"/>
                </a:lnTo>
                <a:lnTo>
                  <a:pt x="1618" y="1218"/>
                </a:lnTo>
                <a:lnTo>
                  <a:pt x="1588" y="1246"/>
                </a:lnTo>
                <a:lnTo>
                  <a:pt x="1588" y="1246"/>
                </a:lnTo>
                <a:lnTo>
                  <a:pt x="1452" y="1380"/>
                </a:lnTo>
                <a:lnTo>
                  <a:pt x="1342" y="1490"/>
                </a:lnTo>
                <a:lnTo>
                  <a:pt x="1296" y="1538"/>
                </a:lnTo>
                <a:lnTo>
                  <a:pt x="1258" y="1580"/>
                </a:lnTo>
                <a:lnTo>
                  <a:pt x="1226" y="1618"/>
                </a:lnTo>
                <a:lnTo>
                  <a:pt x="1200" y="1650"/>
                </a:lnTo>
                <a:lnTo>
                  <a:pt x="1200" y="1650"/>
                </a:lnTo>
                <a:lnTo>
                  <a:pt x="1178" y="1680"/>
                </a:lnTo>
                <a:lnTo>
                  <a:pt x="1156" y="1714"/>
                </a:lnTo>
                <a:lnTo>
                  <a:pt x="1136" y="1746"/>
                </a:lnTo>
                <a:lnTo>
                  <a:pt x="1118" y="1780"/>
                </a:lnTo>
                <a:lnTo>
                  <a:pt x="1100" y="1816"/>
                </a:lnTo>
                <a:lnTo>
                  <a:pt x="1084" y="1852"/>
                </a:lnTo>
                <a:lnTo>
                  <a:pt x="1070" y="1888"/>
                </a:lnTo>
                <a:lnTo>
                  <a:pt x="1058" y="1926"/>
                </a:lnTo>
                <a:lnTo>
                  <a:pt x="1058" y="1926"/>
                </a:lnTo>
                <a:lnTo>
                  <a:pt x="1048" y="1964"/>
                </a:lnTo>
                <a:lnTo>
                  <a:pt x="1038" y="2006"/>
                </a:lnTo>
                <a:lnTo>
                  <a:pt x="1030" y="2050"/>
                </a:lnTo>
                <a:lnTo>
                  <a:pt x="1022" y="2096"/>
                </a:lnTo>
                <a:lnTo>
                  <a:pt x="1018" y="2146"/>
                </a:lnTo>
                <a:lnTo>
                  <a:pt x="1014" y="2198"/>
                </a:lnTo>
                <a:lnTo>
                  <a:pt x="1012" y="2252"/>
                </a:lnTo>
                <a:lnTo>
                  <a:pt x="1010" y="2308"/>
                </a:lnTo>
                <a:lnTo>
                  <a:pt x="1010" y="2382"/>
                </a:lnTo>
                <a:lnTo>
                  <a:pt x="1010" y="2382"/>
                </a:lnTo>
                <a:lnTo>
                  <a:pt x="1010" y="2412"/>
                </a:lnTo>
                <a:lnTo>
                  <a:pt x="0" y="2412"/>
                </a:lnTo>
                <a:lnTo>
                  <a:pt x="0" y="2452"/>
                </a:lnTo>
                <a:lnTo>
                  <a:pt x="1050" y="2452"/>
                </a:lnTo>
                <a:lnTo>
                  <a:pt x="1050" y="2382"/>
                </a:lnTo>
                <a:lnTo>
                  <a:pt x="1050" y="2382"/>
                </a:lnTo>
                <a:lnTo>
                  <a:pt x="1050" y="2308"/>
                </a:lnTo>
                <a:lnTo>
                  <a:pt x="1050" y="2308"/>
                </a:lnTo>
                <a:lnTo>
                  <a:pt x="1052" y="2254"/>
                </a:lnTo>
                <a:lnTo>
                  <a:pt x="1054" y="2202"/>
                </a:lnTo>
                <a:lnTo>
                  <a:pt x="1058" y="2152"/>
                </a:lnTo>
                <a:lnTo>
                  <a:pt x="1062" y="2104"/>
                </a:lnTo>
                <a:lnTo>
                  <a:pt x="1068" y="2060"/>
                </a:lnTo>
                <a:lnTo>
                  <a:pt x="1076" y="2018"/>
                </a:lnTo>
                <a:lnTo>
                  <a:pt x="1086" y="1978"/>
                </a:lnTo>
                <a:lnTo>
                  <a:pt x="1096" y="1940"/>
                </a:lnTo>
                <a:lnTo>
                  <a:pt x="1096" y="1940"/>
                </a:lnTo>
                <a:lnTo>
                  <a:pt x="1108" y="1906"/>
                </a:lnTo>
                <a:lnTo>
                  <a:pt x="1122" y="1872"/>
                </a:lnTo>
                <a:lnTo>
                  <a:pt x="1136" y="1838"/>
                </a:lnTo>
                <a:lnTo>
                  <a:pt x="1152" y="1804"/>
                </a:lnTo>
                <a:lnTo>
                  <a:pt x="1170" y="1772"/>
                </a:lnTo>
                <a:lnTo>
                  <a:pt x="1188" y="1740"/>
                </a:lnTo>
                <a:lnTo>
                  <a:pt x="1208" y="1710"/>
                </a:lnTo>
                <a:lnTo>
                  <a:pt x="1230" y="1680"/>
                </a:lnTo>
                <a:lnTo>
                  <a:pt x="1230" y="1680"/>
                </a:lnTo>
                <a:lnTo>
                  <a:pt x="1256" y="1648"/>
                </a:lnTo>
                <a:lnTo>
                  <a:pt x="1286" y="1612"/>
                </a:lnTo>
                <a:lnTo>
                  <a:pt x="1324" y="1570"/>
                </a:lnTo>
                <a:lnTo>
                  <a:pt x="1370" y="1524"/>
                </a:lnTo>
                <a:lnTo>
                  <a:pt x="1478" y="1414"/>
                </a:lnTo>
                <a:lnTo>
                  <a:pt x="1614" y="1282"/>
                </a:lnTo>
                <a:lnTo>
                  <a:pt x="1614" y="1282"/>
                </a:lnTo>
                <a:lnTo>
                  <a:pt x="1648" y="1248"/>
                </a:lnTo>
                <a:lnTo>
                  <a:pt x="1676" y="1216"/>
                </a:lnTo>
                <a:lnTo>
                  <a:pt x="1700" y="1186"/>
                </a:lnTo>
                <a:lnTo>
                  <a:pt x="1720" y="1156"/>
                </a:lnTo>
                <a:lnTo>
                  <a:pt x="1736" y="1128"/>
                </a:lnTo>
                <a:lnTo>
                  <a:pt x="1748" y="1100"/>
                </a:lnTo>
                <a:lnTo>
                  <a:pt x="1754" y="1072"/>
                </a:lnTo>
                <a:lnTo>
                  <a:pt x="1756" y="1048"/>
                </a:lnTo>
                <a:lnTo>
                  <a:pt x="1756" y="1048"/>
                </a:lnTo>
                <a:lnTo>
                  <a:pt x="1756" y="1022"/>
                </a:lnTo>
                <a:lnTo>
                  <a:pt x="1754" y="998"/>
                </a:lnTo>
                <a:lnTo>
                  <a:pt x="1750" y="976"/>
                </a:lnTo>
                <a:lnTo>
                  <a:pt x="1744" y="956"/>
                </a:lnTo>
                <a:lnTo>
                  <a:pt x="1738" y="938"/>
                </a:lnTo>
                <a:lnTo>
                  <a:pt x="1728" y="920"/>
                </a:lnTo>
                <a:lnTo>
                  <a:pt x="1718" y="904"/>
                </a:lnTo>
                <a:lnTo>
                  <a:pt x="1706" y="890"/>
                </a:lnTo>
                <a:lnTo>
                  <a:pt x="1706" y="890"/>
                </a:lnTo>
                <a:lnTo>
                  <a:pt x="1692" y="876"/>
                </a:lnTo>
                <a:lnTo>
                  <a:pt x="1676" y="866"/>
                </a:lnTo>
                <a:lnTo>
                  <a:pt x="1660" y="856"/>
                </a:lnTo>
                <a:lnTo>
                  <a:pt x="1640" y="848"/>
                </a:lnTo>
                <a:lnTo>
                  <a:pt x="1618" y="842"/>
                </a:lnTo>
                <a:lnTo>
                  <a:pt x="1594" y="838"/>
                </a:lnTo>
                <a:lnTo>
                  <a:pt x="1570" y="836"/>
                </a:lnTo>
                <a:lnTo>
                  <a:pt x="1542" y="834"/>
                </a:lnTo>
                <a:lnTo>
                  <a:pt x="1542" y="834"/>
                </a:lnTo>
                <a:lnTo>
                  <a:pt x="1512" y="836"/>
                </a:lnTo>
                <a:lnTo>
                  <a:pt x="1484" y="840"/>
                </a:lnTo>
                <a:lnTo>
                  <a:pt x="1458" y="846"/>
                </a:lnTo>
                <a:lnTo>
                  <a:pt x="1432" y="856"/>
                </a:lnTo>
                <a:lnTo>
                  <a:pt x="1408" y="870"/>
                </a:lnTo>
                <a:lnTo>
                  <a:pt x="1386" y="886"/>
                </a:lnTo>
                <a:lnTo>
                  <a:pt x="1364" y="904"/>
                </a:lnTo>
                <a:lnTo>
                  <a:pt x="1344" y="926"/>
                </a:lnTo>
                <a:lnTo>
                  <a:pt x="1344" y="926"/>
                </a:lnTo>
                <a:lnTo>
                  <a:pt x="1324" y="952"/>
                </a:lnTo>
                <a:lnTo>
                  <a:pt x="1306" y="982"/>
                </a:lnTo>
                <a:lnTo>
                  <a:pt x="1290" y="1018"/>
                </a:lnTo>
                <a:lnTo>
                  <a:pt x="1278" y="1058"/>
                </a:lnTo>
                <a:lnTo>
                  <a:pt x="1264" y="1102"/>
                </a:lnTo>
                <a:lnTo>
                  <a:pt x="1254" y="1152"/>
                </a:lnTo>
                <a:lnTo>
                  <a:pt x="1246" y="1206"/>
                </a:lnTo>
                <a:lnTo>
                  <a:pt x="1240" y="1264"/>
                </a:lnTo>
                <a:lnTo>
                  <a:pt x="1234" y="1310"/>
                </a:lnTo>
                <a:lnTo>
                  <a:pt x="404" y="1192"/>
                </a:lnTo>
                <a:lnTo>
                  <a:pt x="408" y="1148"/>
                </a:lnTo>
                <a:lnTo>
                  <a:pt x="408" y="1148"/>
                </a:lnTo>
                <a:lnTo>
                  <a:pt x="412" y="1086"/>
                </a:lnTo>
                <a:lnTo>
                  <a:pt x="420" y="1028"/>
                </a:lnTo>
                <a:lnTo>
                  <a:pt x="430" y="970"/>
                </a:lnTo>
                <a:lnTo>
                  <a:pt x="442" y="912"/>
                </a:lnTo>
                <a:lnTo>
                  <a:pt x="456" y="858"/>
                </a:lnTo>
                <a:lnTo>
                  <a:pt x="470" y="804"/>
                </a:lnTo>
                <a:lnTo>
                  <a:pt x="488" y="752"/>
                </a:lnTo>
                <a:lnTo>
                  <a:pt x="506" y="702"/>
                </a:lnTo>
                <a:lnTo>
                  <a:pt x="526" y="652"/>
                </a:lnTo>
                <a:lnTo>
                  <a:pt x="548" y="604"/>
                </a:lnTo>
                <a:lnTo>
                  <a:pt x="572" y="558"/>
                </a:lnTo>
                <a:lnTo>
                  <a:pt x="598" y="514"/>
                </a:lnTo>
                <a:lnTo>
                  <a:pt x="626" y="470"/>
                </a:lnTo>
                <a:lnTo>
                  <a:pt x="656" y="428"/>
                </a:lnTo>
                <a:lnTo>
                  <a:pt x="688" y="388"/>
                </a:lnTo>
                <a:lnTo>
                  <a:pt x="720" y="350"/>
                </a:lnTo>
                <a:lnTo>
                  <a:pt x="720" y="350"/>
                </a:lnTo>
                <a:lnTo>
                  <a:pt x="756" y="314"/>
                </a:lnTo>
                <a:lnTo>
                  <a:pt x="794" y="278"/>
                </a:lnTo>
                <a:lnTo>
                  <a:pt x="834" y="246"/>
                </a:lnTo>
                <a:lnTo>
                  <a:pt x="876" y="218"/>
                </a:lnTo>
                <a:lnTo>
                  <a:pt x="920" y="190"/>
                </a:lnTo>
                <a:lnTo>
                  <a:pt x="966" y="166"/>
                </a:lnTo>
                <a:lnTo>
                  <a:pt x="1016" y="142"/>
                </a:lnTo>
                <a:lnTo>
                  <a:pt x="1066" y="122"/>
                </a:lnTo>
                <a:lnTo>
                  <a:pt x="1120" y="104"/>
                </a:lnTo>
                <a:lnTo>
                  <a:pt x="1176" y="88"/>
                </a:lnTo>
                <a:lnTo>
                  <a:pt x="1234" y="76"/>
                </a:lnTo>
                <a:lnTo>
                  <a:pt x="1294" y="64"/>
                </a:lnTo>
                <a:lnTo>
                  <a:pt x="1356" y="56"/>
                </a:lnTo>
                <a:lnTo>
                  <a:pt x="1420" y="50"/>
                </a:lnTo>
                <a:lnTo>
                  <a:pt x="1486" y="48"/>
                </a:lnTo>
                <a:lnTo>
                  <a:pt x="1554" y="46"/>
                </a:lnTo>
                <a:lnTo>
                  <a:pt x="1554" y="46"/>
                </a:lnTo>
                <a:lnTo>
                  <a:pt x="1608" y="46"/>
                </a:lnTo>
                <a:lnTo>
                  <a:pt x="1660" y="50"/>
                </a:lnTo>
                <a:lnTo>
                  <a:pt x="1712" y="54"/>
                </a:lnTo>
                <a:lnTo>
                  <a:pt x="1762" y="60"/>
                </a:lnTo>
                <a:lnTo>
                  <a:pt x="1810" y="66"/>
                </a:lnTo>
                <a:lnTo>
                  <a:pt x="1856" y="76"/>
                </a:lnTo>
                <a:lnTo>
                  <a:pt x="1904" y="86"/>
                </a:lnTo>
                <a:lnTo>
                  <a:pt x="1948" y="98"/>
                </a:lnTo>
                <a:lnTo>
                  <a:pt x="1992" y="112"/>
                </a:lnTo>
                <a:lnTo>
                  <a:pt x="2034" y="128"/>
                </a:lnTo>
                <a:lnTo>
                  <a:pt x="2074" y="146"/>
                </a:lnTo>
                <a:lnTo>
                  <a:pt x="2114" y="164"/>
                </a:lnTo>
                <a:lnTo>
                  <a:pt x="2152" y="186"/>
                </a:lnTo>
                <a:lnTo>
                  <a:pt x="2190" y="208"/>
                </a:lnTo>
                <a:lnTo>
                  <a:pt x="2226" y="232"/>
                </a:lnTo>
                <a:lnTo>
                  <a:pt x="2260" y="256"/>
                </a:lnTo>
                <a:lnTo>
                  <a:pt x="2260" y="256"/>
                </a:lnTo>
                <a:lnTo>
                  <a:pt x="2304" y="294"/>
                </a:lnTo>
                <a:lnTo>
                  <a:pt x="2346" y="332"/>
                </a:lnTo>
                <a:lnTo>
                  <a:pt x="2384" y="372"/>
                </a:lnTo>
                <a:lnTo>
                  <a:pt x="2422" y="412"/>
                </a:lnTo>
                <a:lnTo>
                  <a:pt x="2454" y="456"/>
                </a:lnTo>
                <a:lnTo>
                  <a:pt x="2484" y="500"/>
                </a:lnTo>
                <a:lnTo>
                  <a:pt x="2512" y="546"/>
                </a:lnTo>
                <a:lnTo>
                  <a:pt x="2536" y="594"/>
                </a:lnTo>
                <a:lnTo>
                  <a:pt x="2558" y="642"/>
                </a:lnTo>
                <a:lnTo>
                  <a:pt x="2578" y="694"/>
                </a:lnTo>
                <a:lnTo>
                  <a:pt x="2594" y="746"/>
                </a:lnTo>
                <a:lnTo>
                  <a:pt x="2606" y="798"/>
                </a:lnTo>
                <a:lnTo>
                  <a:pt x="2616" y="854"/>
                </a:lnTo>
                <a:lnTo>
                  <a:pt x="2624" y="910"/>
                </a:lnTo>
                <a:lnTo>
                  <a:pt x="2628" y="968"/>
                </a:lnTo>
                <a:lnTo>
                  <a:pt x="2630" y="1026"/>
                </a:lnTo>
                <a:lnTo>
                  <a:pt x="2630" y="1026"/>
                </a:lnTo>
                <a:lnTo>
                  <a:pt x="2628" y="1078"/>
                </a:lnTo>
                <a:lnTo>
                  <a:pt x="2624" y="1128"/>
                </a:lnTo>
                <a:lnTo>
                  <a:pt x="2616" y="1176"/>
                </a:lnTo>
                <a:lnTo>
                  <a:pt x="2606" y="1226"/>
                </a:lnTo>
                <a:lnTo>
                  <a:pt x="2592" y="1274"/>
                </a:lnTo>
                <a:lnTo>
                  <a:pt x="2576" y="1322"/>
                </a:lnTo>
                <a:lnTo>
                  <a:pt x="2556" y="1370"/>
                </a:lnTo>
                <a:lnTo>
                  <a:pt x="2534" y="1416"/>
                </a:lnTo>
                <a:lnTo>
                  <a:pt x="2534" y="1416"/>
                </a:lnTo>
                <a:lnTo>
                  <a:pt x="2506" y="1464"/>
                </a:lnTo>
                <a:lnTo>
                  <a:pt x="2474" y="1514"/>
                </a:lnTo>
                <a:lnTo>
                  <a:pt x="2436" y="1566"/>
                </a:lnTo>
                <a:lnTo>
                  <a:pt x="2390" y="1620"/>
                </a:lnTo>
                <a:lnTo>
                  <a:pt x="2340" y="1676"/>
                </a:lnTo>
                <a:lnTo>
                  <a:pt x="2284" y="1734"/>
                </a:lnTo>
                <a:lnTo>
                  <a:pt x="2220" y="1796"/>
                </a:lnTo>
                <a:lnTo>
                  <a:pt x="2152" y="1860"/>
                </a:lnTo>
                <a:lnTo>
                  <a:pt x="2152" y="1860"/>
                </a:lnTo>
                <a:lnTo>
                  <a:pt x="2106" y="1902"/>
                </a:lnTo>
                <a:lnTo>
                  <a:pt x="2066" y="1942"/>
                </a:lnTo>
                <a:lnTo>
                  <a:pt x="2030" y="1980"/>
                </a:lnTo>
                <a:lnTo>
                  <a:pt x="1998" y="2014"/>
                </a:lnTo>
                <a:lnTo>
                  <a:pt x="1970" y="2048"/>
                </a:lnTo>
                <a:lnTo>
                  <a:pt x="1946" y="2078"/>
                </a:lnTo>
                <a:lnTo>
                  <a:pt x="1928" y="2106"/>
                </a:lnTo>
                <a:lnTo>
                  <a:pt x="1914" y="2132"/>
                </a:lnTo>
                <a:lnTo>
                  <a:pt x="1914" y="2132"/>
                </a:lnTo>
                <a:lnTo>
                  <a:pt x="1904" y="2158"/>
                </a:lnTo>
                <a:lnTo>
                  <a:pt x="1894" y="2184"/>
                </a:lnTo>
                <a:lnTo>
                  <a:pt x="1886" y="2212"/>
                </a:lnTo>
                <a:lnTo>
                  <a:pt x="1880" y="2242"/>
                </a:lnTo>
                <a:lnTo>
                  <a:pt x="1876" y="2274"/>
                </a:lnTo>
                <a:lnTo>
                  <a:pt x="1872" y="2308"/>
                </a:lnTo>
                <a:lnTo>
                  <a:pt x="1868" y="2344"/>
                </a:lnTo>
                <a:lnTo>
                  <a:pt x="1868" y="2382"/>
                </a:lnTo>
                <a:lnTo>
                  <a:pt x="1908" y="2382"/>
                </a:lnTo>
                <a:lnTo>
                  <a:pt x="1908" y="2382"/>
                </a:lnTo>
                <a:lnTo>
                  <a:pt x="1908" y="2348"/>
                </a:lnTo>
                <a:lnTo>
                  <a:pt x="1912" y="2314"/>
                </a:lnTo>
                <a:lnTo>
                  <a:pt x="1914" y="2284"/>
                </a:lnTo>
                <a:lnTo>
                  <a:pt x="1920" y="2254"/>
                </a:lnTo>
                <a:lnTo>
                  <a:pt x="1924" y="2226"/>
                </a:lnTo>
                <a:lnTo>
                  <a:pt x="1932" y="2200"/>
                </a:lnTo>
                <a:lnTo>
                  <a:pt x="1940" y="2176"/>
                </a:lnTo>
                <a:lnTo>
                  <a:pt x="1950" y="2154"/>
                </a:lnTo>
                <a:lnTo>
                  <a:pt x="1950" y="2154"/>
                </a:lnTo>
                <a:lnTo>
                  <a:pt x="1958" y="2138"/>
                </a:lnTo>
                <a:lnTo>
                  <a:pt x="1972" y="2116"/>
                </a:lnTo>
                <a:lnTo>
                  <a:pt x="1990" y="2090"/>
                </a:lnTo>
                <a:lnTo>
                  <a:pt x="2014" y="2062"/>
                </a:lnTo>
                <a:lnTo>
                  <a:pt x="2042" y="2028"/>
                </a:lnTo>
                <a:lnTo>
                  <a:pt x="2080" y="1988"/>
                </a:lnTo>
                <a:lnTo>
                  <a:pt x="2124" y="1946"/>
                </a:lnTo>
                <a:lnTo>
                  <a:pt x="2176" y="1896"/>
                </a:lnTo>
                <a:lnTo>
                  <a:pt x="2176" y="1896"/>
                </a:lnTo>
                <a:lnTo>
                  <a:pt x="2246" y="1830"/>
                </a:lnTo>
                <a:lnTo>
                  <a:pt x="2310" y="1768"/>
                </a:lnTo>
                <a:lnTo>
                  <a:pt x="2368" y="1708"/>
                </a:lnTo>
                <a:lnTo>
                  <a:pt x="2420" y="1650"/>
                </a:lnTo>
                <a:lnTo>
                  <a:pt x="2466" y="1594"/>
                </a:lnTo>
                <a:lnTo>
                  <a:pt x="2506" y="1540"/>
                </a:lnTo>
                <a:lnTo>
                  <a:pt x="2540" y="1490"/>
                </a:lnTo>
                <a:lnTo>
                  <a:pt x="2568" y="1440"/>
                </a:lnTo>
                <a:lnTo>
                  <a:pt x="2568" y="1440"/>
                </a:lnTo>
                <a:lnTo>
                  <a:pt x="2592" y="1390"/>
                </a:lnTo>
                <a:lnTo>
                  <a:pt x="2612" y="1340"/>
                </a:lnTo>
                <a:lnTo>
                  <a:pt x="2630" y="1290"/>
                </a:lnTo>
                <a:lnTo>
                  <a:pt x="2644" y="1238"/>
                </a:lnTo>
                <a:lnTo>
                  <a:pt x="2656" y="1186"/>
                </a:lnTo>
                <a:lnTo>
                  <a:pt x="2664" y="1134"/>
                </a:lnTo>
                <a:lnTo>
                  <a:pt x="2668" y="1080"/>
                </a:lnTo>
                <a:lnTo>
                  <a:pt x="2670" y="1026"/>
                </a:lnTo>
                <a:lnTo>
                  <a:pt x="2670" y="1026"/>
                </a:lnTo>
                <a:lnTo>
                  <a:pt x="2668" y="964"/>
                </a:lnTo>
                <a:lnTo>
                  <a:pt x="2664" y="904"/>
                </a:lnTo>
                <a:lnTo>
                  <a:pt x="2656" y="844"/>
                </a:lnTo>
                <a:lnTo>
                  <a:pt x="2646" y="788"/>
                </a:lnTo>
                <a:lnTo>
                  <a:pt x="2632" y="730"/>
                </a:lnTo>
                <a:lnTo>
                  <a:pt x="2616" y="676"/>
                </a:lnTo>
                <a:lnTo>
                  <a:pt x="2596" y="624"/>
                </a:lnTo>
                <a:lnTo>
                  <a:pt x="2572" y="572"/>
                </a:lnTo>
                <a:lnTo>
                  <a:pt x="2546" y="522"/>
                </a:lnTo>
                <a:lnTo>
                  <a:pt x="2518" y="474"/>
                </a:lnTo>
                <a:lnTo>
                  <a:pt x="2486" y="428"/>
                </a:lnTo>
                <a:lnTo>
                  <a:pt x="2452" y="382"/>
                </a:lnTo>
                <a:lnTo>
                  <a:pt x="2414" y="338"/>
                </a:lnTo>
                <a:lnTo>
                  <a:pt x="2372" y="298"/>
                </a:lnTo>
                <a:lnTo>
                  <a:pt x="2328" y="258"/>
                </a:lnTo>
                <a:lnTo>
                  <a:pt x="2282" y="218"/>
                </a:lnTo>
              </a:path>
            </a:pathLst>
          </a:custGeom>
          <a:noFill/>
          <a:ln>
            <a:noFill/>
          </a:ln>
        </p:spPr>
        <p:txBody>
          <a:bodyPr spcFirstLastPara="1" wrap="square" lIns="91425" tIns="45700" rIns="91425" bIns="45700" anchor="t" anchorCtr="0">
            <a:noAutofit/>
          </a:bodyPr>
          <a:lstStyle/>
          <a:p>
            <a:pPr marL="0" marR="0" lvl="0" indent="0" algn="l" rtl="0">
              <a:spcBef>
                <a:spcPct val="0"/>
              </a:spcBef>
              <a:spcAft>
                <a:spcPct val="0"/>
              </a:spcAft>
              <a:buNone/>
            </a:pPr>
            <a:endParaRPr sz="3599" dirty="0">
              <a:solidFill>
                <a:schemeClr val="dk1"/>
              </a:solidFill>
              <a:latin typeface="Open Sans Light"/>
              <a:ea typeface="Open Sans Light"/>
              <a:cs typeface="Open Sans Light"/>
              <a:sym typeface="Open Sans Light"/>
            </a:endParaRPr>
          </a:p>
        </p:txBody>
      </p:sp>
      <p:sp>
        <p:nvSpPr>
          <p:cNvPr id="95" name="Google Shape;95;p35"/>
          <p:cNvSpPr txBox="1">
            <a:spLocks noGrp="1"/>
          </p:cNvSpPr>
          <p:nvPr>
            <p:ph type="title"/>
          </p:nvPr>
        </p:nvSpPr>
        <p:spPr>
          <a:xfrm>
            <a:off x="1675963" y="753035"/>
            <a:ext cx="21025723" cy="1381685"/>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SzPts val="1400"/>
              <a:buNone/>
              <a:defRPr>
                <a:solidFill>
                  <a:srgbClr val="3F3F3F"/>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96" name="Google Shape;96;p35"/>
          <p:cNvSpPr txBox="1">
            <a:spLocks noGrp="1"/>
          </p:cNvSpPr>
          <p:nvPr>
            <p:ph type="body" idx="1"/>
          </p:nvPr>
        </p:nvSpPr>
        <p:spPr>
          <a:xfrm>
            <a:off x="1675963" y="2134720"/>
            <a:ext cx="21025723"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2000"/>
              </a:spcBef>
              <a:spcAft>
                <a:spcPct val="0"/>
              </a:spcAft>
              <a:buClr>
                <a:srgbClr val="7F7F7F"/>
              </a:buClr>
              <a:buSzPts val="3200"/>
              <a:buNone/>
              <a:defRPr sz="3200">
                <a:solidFill>
                  <a:srgbClr val="7F7F7F"/>
                </a:solidFill>
              </a:defRPr>
            </a:lvl1pPr>
            <a:lvl2pPr marL="914400" lvl="1" indent="-228600" algn="l">
              <a:lnSpc>
                <a:spcPct val="90000"/>
              </a:lnSpc>
              <a:spcBef>
                <a:spcPts val="1000"/>
              </a:spcBef>
              <a:spcAft>
                <a:spcPct val="0"/>
              </a:spcAft>
              <a:buClr>
                <a:schemeClr val="dk1"/>
              </a:buClr>
              <a:buSzPts val="2000"/>
              <a:buNone/>
              <a:defRPr/>
            </a:lvl2pPr>
            <a:lvl3pPr marL="1371600" lvl="2" indent="-228600" algn="l">
              <a:lnSpc>
                <a:spcPct val="90000"/>
              </a:lnSpc>
              <a:spcBef>
                <a:spcPts val="1000"/>
              </a:spcBef>
              <a:spcAft>
                <a:spcPct val="0"/>
              </a:spcAft>
              <a:buClr>
                <a:schemeClr val="dk1"/>
              </a:buClr>
              <a:buSzPts val="1600"/>
              <a:buNone/>
              <a:defRPr/>
            </a:lvl3pPr>
            <a:lvl4pPr marL="1828800" lvl="3" indent="-228600" algn="l">
              <a:lnSpc>
                <a:spcPct val="90000"/>
              </a:lnSpc>
              <a:spcBef>
                <a:spcPts val="1000"/>
              </a:spcBef>
              <a:spcAft>
                <a:spcPct val="0"/>
              </a:spcAft>
              <a:buClr>
                <a:schemeClr val="dk1"/>
              </a:buClr>
              <a:buSzPts val="1400"/>
              <a:buNone/>
              <a:defRPr/>
            </a:lvl4pPr>
            <a:lvl5pPr marL="2286000" lvl="4" indent="-228600" algn="l">
              <a:lnSpc>
                <a:spcPct val="90000"/>
              </a:lnSpc>
              <a:spcBef>
                <a:spcPts val="1000"/>
              </a:spcBef>
              <a:spcAft>
                <a:spcPct val="0"/>
              </a:spcAft>
              <a:buClr>
                <a:schemeClr val="dk1"/>
              </a:buClr>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97" name="Google Shape;97;p35"/>
          <p:cNvSpPr>
            <a:spLocks noGrp="1"/>
          </p:cNvSpPr>
          <p:nvPr>
            <p:ph type="pic" idx="2"/>
          </p:nvPr>
        </p:nvSpPr>
        <p:spPr>
          <a:xfrm>
            <a:off x="15759953" y="3938097"/>
            <a:ext cx="6923153" cy="4291503"/>
          </a:xfrm>
          <a:prstGeom prst="rect">
            <a:avLst/>
          </a:prstGeom>
          <a:solidFill>
            <a:srgbClr val="E5E5E5"/>
          </a:solidFill>
          <a:ln>
            <a:noFill/>
          </a:ln>
        </p:spPr>
        <p:txBody>
          <a:bodyPr/>
          <a:lstStyle/>
          <a:p>
            <a:endParaRPr dirty="0"/>
          </a:p>
        </p:txBody>
      </p:sp>
      <p:sp>
        <p:nvSpPr>
          <p:cNvPr id="98" name="Google Shape;98;p35"/>
          <p:cNvSpPr txBox="1">
            <a:spLocks noGrp="1"/>
          </p:cNvSpPr>
          <p:nvPr>
            <p:ph type="body" idx="3"/>
          </p:nvPr>
        </p:nvSpPr>
        <p:spPr>
          <a:xfrm>
            <a:off x="8061844" y="3938096"/>
            <a:ext cx="7124368" cy="55032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3200">
                <a:solidFill>
                  <a:srgbClr val="3F3F3F"/>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99" name="Google Shape;99;p35"/>
          <p:cNvSpPr txBox="1">
            <a:spLocks noGrp="1"/>
          </p:cNvSpPr>
          <p:nvPr>
            <p:ph type="body" idx="4"/>
          </p:nvPr>
        </p:nvSpPr>
        <p:spPr>
          <a:xfrm>
            <a:off x="15759953" y="8556337"/>
            <a:ext cx="6977810" cy="146177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2000" b="0">
                <a:solidFill>
                  <a:srgbClr val="7F7F7F"/>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100" name="Google Shape;100;p35"/>
          <p:cNvSpPr txBox="1">
            <a:spLocks noGrp="1"/>
          </p:cNvSpPr>
          <p:nvPr>
            <p:ph type="body" idx="5"/>
          </p:nvPr>
        </p:nvSpPr>
        <p:spPr>
          <a:xfrm>
            <a:off x="8061844" y="4700099"/>
            <a:ext cx="7124368" cy="3291048"/>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0"/>
              </a:spcBef>
              <a:spcAft>
                <a:spcPct val="0"/>
              </a:spcAft>
              <a:buSzPts val="1400"/>
              <a:buNone/>
              <a:defRPr sz="2400">
                <a:solidFill>
                  <a:srgbClr val="7F7F7F"/>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101" name="Google Shape;101;p35"/>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102" name="Google Shape;102;p35"/>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103" name="Google Shape;103;p35"/>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04"/>
        <p:cNvGrpSpPr/>
        <p:nvPr/>
      </p:nvGrpSpPr>
      <p:grpSpPr>
        <a:xfrm>
          <a:off x="0" y="0"/>
          <a:ext cx="0" cy="0"/>
          <a:chOff x="0" y="0"/>
          <a:chExt cx="0" cy="0"/>
        </a:xfrm>
      </p:grpSpPr>
      <p:cxnSp>
        <p:nvCxnSpPr>
          <p:cNvPr id="105" name="Google Shape;105;p36"/>
          <p:cNvCxnSpPr/>
          <p:nvPr/>
        </p:nvCxnSpPr>
        <p:spPr>
          <a:xfrm>
            <a:off x="1676400" y="2400300"/>
            <a:ext cx="5484813" cy="0"/>
          </a:xfrm>
          <a:prstGeom prst="straightConnector1">
            <a:avLst/>
          </a:prstGeom>
          <a:noFill/>
          <a:ln w="9525" cap="flat" cmpd="sng">
            <a:solidFill>
              <a:srgbClr val="7F7F7F"/>
            </a:solidFill>
            <a:prstDash val="solid"/>
            <a:miter lim="800000"/>
            <a:headEnd type="none" w="sm" len="sm"/>
            <a:tailEnd type="none" w="sm" len="sm"/>
          </a:ln>
        </p:spPr>
      </p:cxnSp>
      <p:sp>
        <p:nvSpPr>
          <p:cNvPr id="106" name="Google Shape;106;p36"/>
          <p:cNvSpPr txBox="1">
            <a:spLocks noGrp="1"/>
          </p:cNvSpPr>
          <p:nvPr>
            <p:ph type="title"/>
          </p:nvPr>
        </p:nvSpPr>
        <p:spPr>
          <a:xfrm>
            <a:off x="1675964" y="657225"/>
            <a:ext cx="10058837" cy="1057275"/>
          </a:xfrm>
          <a:prstGeom prst="rect">
            <a:avLst/>
          </a:prstGeom>
          <a:noFill/>
          <a:ln>
            <a:noFill/>
          </a:ln>
        </p:spPr>
        <p:txBody>
          <a:bodyPr spcFirstLastPara="1" wrap="square" lIns="91425" tIns="45700" rIns="91425" bIns="45700" anchor="ctr" anchorCtr="0">
            <a:noAutofit/>
          </a:bodyPr>
          <a:lstStyle>
            <a:lvl1pPr lvl="0" algn="l">
              <a:lnSpc>
                <a:spcPct val="90000"/>
              </a:lnSpc>
              <a:spcBef>
                <a:spcPct val="0"/>
              </a:spcBef>
              <a:spcAft>
                <a:spcPct val="0"/>
              </a:spcAft>
              <a:buSzPts val="1400"/>
              <a:buNone/>
              <a:defRPr sz="5400">
                <a:solidFill>
                  <a:srgbClr val="3F3F3F"/>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107" name="Google Shape;107;p36"/>
          <p:cNvSpPr txBox="1">
            <a:spLocks noGrp="1"/>
          </p:cNvSpPr>
          <p:nvPr>
            <p:ph type="body" idx="1"/>
          </p:nvPr>
        </p:nvSpPr>
        <p:spPr>
          <a:xfrm>
            <a:off x="1675964" y="1714500"/>
            <a:ext cx="10058837"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ct val="0"/>
              </a:spcAft>
              <a:buClr>
                <a:srgbClr val="7F7F7F"/>
              </a:buClr>
              <a:buSzPts val="3200"/>
              <a:buNone/>
              <a:defRPr sz="3200">
                <a:solidFill>
                  <a:srgbClr val="7F7F7F"/>
                </a:solidFill>
              </a:defRPr>
            </a:lvl1pPr>
            <a:lvl2pPr marL="914400" lvl="1" indent="-228600" algn="l">
              <a:lnSpc>
                <a:spcPct val="90000"/>
              </a:lnSpc>
              <a:spcBef>
                <a:spcPts val="1000"/>
              </a:spcBef>
              <a:spcAft>
                <a:spcPct val="0"/>
              </a:spcAft>
              <a:buClr>
                <a:schemeClr val="dk1"/>
              </a:buClr>
              <a:buSzPts val="2000"/>
              <a:buNone/>
              <a:defRPr/>
            </a:lvl2pPr>
            <a:lvl3pPr marL="1371600" lvl="2" indent="-228600" algn="l">
              <a:lnSpc>
                <a:spcPct val="90000"/>
              </a:lnSpc>
              <a:spcBef>
                <a:spcPts val="1000"/>
              </a:spcBef>
              <a:spcAft>
                <a:spcPct val="0"/>
              </a:spcAft>
              <a:buClr>
                <a:schemeClr val="dk1"/>
              </a:buClr>
              <a:buSzPts val="1600"/>
              <a:buNone/>
              <a:defRPr/>
            </a:lvl3pPr>
            <a:lvl4pPr marL="1828800" lvl="3" indent="-228600" algn="l">
              <a:lnSpc>
                <a:spcPct val="90000"/>
              </a:lnSpc>
              <a:spcBef>
                <a:spcPts val="1000"/>
              </a:spcBef>
              <a:spcAft>
                <a:spcPct val="0"/>
              </a:spcAft>
              <a:buClr>
                <a:schemeClr val="dk1"/>
              </a:buClr>
              <a:buSzPts val="1400"/>
              <a:buNone/>
              <a:defRPr/>
            </a:lvl4pPr>
            <a:lvl5pPr marL="2286000" lvl="4" indent="-228600" algn="l">
              <a:lnSpc>
                <a:spcPct val="90000"/>
              </a:lnSpc>
              <a:spcBef>
                <a:spcPts val="1000"/>
              </a:spcBef>
              <a:spcAft>
                <a:spcPct val="0"/>
              </a:spcAft>
              <a:buClr>
                <a:schemeClr val="dk1"/>
              </a:buClr>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108" name="Google Shape;108;p36"/>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109" name="Google Shape;109;p36"/>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110" name="Google Shape;110;p36"/>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11"/>
        <p:cNvGrpSpPr/>
        <p:nvPr/>
      </p:nvGrpSpPr>
      <p:grpSpPr>
        <a:xfrm>
          <a:off x="0" y="0"/>
          <a:ext cx="0" cy="0"/>
          <a:chOff x="0" y="0"/>
          <a:chExt cx="0" cy="0"/>
        </a:xfrm>
      </p:grpSpPr>
      <p:sp>
        <p:nvSpPr>
          <p:cNvPr id="112" name="Google Shape;112;p37"/>
          <p:cNvSpPr/>
          <p:nvPr/>
        </p:nvSpPr>
        <p:spPr>
          <a:xfrm>
            <a:off x="0" y="1457325"/>
            <a:ext cx="22737762" cy="108727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3599" dirty="0">
              <a:solidFill>
                <a:schemeClr val="lt1"/>
              </a:solidFill>
              <a:latin typeface="Open Sans Light"/>
              <a:ea typeface="Open Sans Light"/>
              <a:cs typeface="Open Sans Light"/>
              <a:sym typeface="Open Sans Light"/>
            </a:endParaRPr>
          </a:p>
        </p:txBody>
      </p:sp>
      <p:sp>
        <p:nvSpPr>
          <p:cNvPr id="113" name="Google Shape;113;p37"/>
          <p:cNvSpPr>
            <a:spLocks noGrp="1"/>
          </p:cNvSpPr>
          <p:nvPr>
            <p:ph type="pic" idx="2"/>
          </p:nvPr>
        </p:nvSpPr>
        <p:spPr>
          <a:xfrm>
            <a:off x="-349625" y="1864519"/>
            <a:ext cx="22541410" cy="10033794"/>
          </a:xfrm>
          <a:prstGeom prst="rect">
            <a:avLst/>
          </a:prstGeom>
          <a:solidFill>
            <a:srgbClr val="E5E5E5"/>
          </a:solidFill>
          <a:ln>
            <a:noFill/>
          </a:ln>
        </p:spPr>
        <p:txBody>
          <a:bodyPr/>
          <a:lstStyle/>
          <a:p>
            <a:endParaRPr dirty="0"/>
          </a:p>
        </p:txBody>
      </p:sp>
      <p:sp>
        <p:nvSpPr>
          <p:cNvPr id="114" name="Google Shape;114;p37"/>
          <p:cNvSpPr>
            <a:spLocks noGrp="1"/>
          </p:cNvSpPr>
          <p:nvPr>
            <p:ph type="pic" idx="3"/>
          </p:nvPr>
        </p:nvSpPr>
        <p:spPr>
          <a:xfrm>
            <a:off x="-349625" y="1864519"/>
            <a:ext cx="22541409" cy="10033794"/>
          </a:xfrm>
          <a:prstGeom prst="rect">
            <a:avLst/>
          </a:prstGeom>
          <a:solidFill>
            <a:schemeClr val="lt1">
              <a:alpha val="87843"/>
            </a:schemeClr>
          </a:solidFill>
          <a:ln>
            <a:noFill/>
          </a:ln>
        </p:spPr>
        <p:txBody>
          <a:bodyPr/>
          <a:lstStyle/>
          <a:p>
            <a:endParaRPr dirty="0"/>
          </a:p>
        </p:txBody>
      </p:sp>
      <p:sp>
        <p:nvSpPr>
          <p:cNvPr id="115" name="Google Shape;115;p37"/>
          <p:cNvSpPr txBox="1">
            <a:spLocks noGrp="1"/>
          </p:cNvSpPr>
          <p:nvPr>
            <p:ph type="title"/>
          </p:nvPr>
        </p:nvSpPr>
        <p:spPr>
          <a:xfrm>
            <a:off x="1603375" y="2775886"/>
            <a:ext cx="10512862" cy="1446490"/>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SzPts val="1400"/>
              <a:buNone/>
              <a:defRPr>
                <a:solidFill>
                  <a:srgbClr val="3F3F3F"/>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116" name="Google Shape;116;p37"/>
          <p:cNvSpPr txBox="1">
            <a:spLocks noGrp="1"/>
          </p:cNvSpPr>
          <p:nvPr>
            <p:ph type="body" idx="1"/>
          </p:nvPr>
        </p:nvSpPr>
        <p:spPr>
          <a:xfrm>
            <a:off x="1603375" y="2260787"/>
            <a:ext cx="10512862" cy="72446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ct val="0"/>
              </a:spcAft>
              <a:buClr>
                <a:srgbClr val="7F7F7F"/>
              </a:buClr>
              <a:buSzPts val="3200"/>
              <a:buNone/>
              <a:defRPr sz="3200">
                <a:solidFill>
                  <a:srgbClr val="7F7F7F"/>
                </a:solidFill>
              </a:defRPr>
            </a:lvl1pPr>
            <a:lvl2pPr marL="914400" lvl="1" indent="-228600" algn="l">
              <a:lnSpc>
                <a:spcPct val="90000"/>
              </a:lnSpc>
              <a:spcBef>
                <a:spcPts val="1000"/>
              </a:spcBef>
              <a:spcAft>
                <a:spcPct val="0"/>
              </a:spcAft>
              <a:buClr>
                <a:schemeClr val="dk1"/>
              </a:buClr>
              <a:buSzPts val="2000"/>
              <a:buNone/>
              <a:defRPr/>
            </a:lvl2pPr>
            <a:lvl3pPr marL="1371600" lvl="2" indent="-228600" algn="l">
              <a:lnSpc>
                <a:spcPct val="90000"/>
              </a:lnSpc>
              <a:spcBef>
                <a:spcPts val="1000"/>
              </a:spcBef>
              <a:spcAft>
                <a:spcPct val="0"/>
              </a:spcAft>
              <a:buClr>
                <a:schemeClr val="dk1"/>
              </a:buClr>
              <a:buSzPts val="1600"/>
              <a:buNone/>
              <a:defRPr/>
            </a:lvl3pPr>
            <a:lvl4pPr marL="1828800" lvl="3" indent="-228600" algn="l">
              <a:lnSpc>
                <a:spcPct val="90000"/>
              </a:lnSpc>
              <a:spcBef>
                <a:spcPts val="1000"/>
              </a:spcBef>
              <a:spcAft>
                <a:spcPct val="0"/>
              </a:spcAft>
              <a:buClr>
                <a:schemeClr val="dk1"/>
              </a:buClr>
              <a:buSzPts val="1400"/>
              <a:buNone/>
              <a:defRPr/>
            </a:lvl4pPr>
            <a:lvl5pPr marL="2286000" lvl="4" indent="-228600" algn="l">
              <a:lnSpc>
                <a:spcPct val="90000"/>
              </a:lnSpc>
              <a:spcBef>
                <a:spcPts val="1000"/>
              </a:spcBef>
              <a:spcAft>
                <a:spcPct val="0"/>
              </a:spcAft>
              <a:buClr>
                <a:schemeClr val="dk1"/>
              </a:buClr>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117" name="Google Shape;117;p37"/>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118" name="Google Shape;118;p37"/>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119" name="Google Shape;119;p37"/>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20"/>
        <p:cNvGrpSpPr/>
        <p:nvPr/>
      </p:nvGrpSpPr>
      <p:grpSpPr>
        <a:xfrm>
          <a:off x="0" y="0"/>
          <a:ext cx="0" cy="0"/>
          <a:chOff x="0" y="0"/>
          <a:chExt cx="0" cy="0"/>
        </a:xfrm>
      </p:grpSpPr>
      <p:cxnSp>
        <p:nvCxnSpPr>
          <p:cNvPr id="121" name="Google Shape;121;p38"/>
          <p:cNvCxnSpPr/>
          <p:nvPr/>
        </p:nvCxnSpPr>
        <p:spPr>
          <a:xfrm>
            <a:off x="1676400" y="2371725"/>
            <a:ext cx="5484813" cy="0"/>
          </a:xfrm>
          <a:prstGeom prst="straightConnector1">
            <a:avLst/>
          </a:prstGeom>
          <a:noFill/>
          <a:ln w="9525" cap="flat" cmpd="sng">
            <a:solidFill>
              <a:srgbClr val="7F7F7F"/>
            </a:solidFill>
            <a:prstDash val="solid"/>
            <a:miter lim="800000"/>
            <a:headEnd type="none" w="sm" len="sm"/>
            <a:tailEnd type="none" w="sm" len="sm"/>
          </a:ln>
        </p:spPr>
      </p:cxnSp>
      <p:sp>
        <p:nvSpPr>
          <p:cNvPr id="122" name="Google Shape;122;p38"/>
          <p:cNvSpPr txBox="1">
            <a:spLocks noGrp="1"/>
          </p:cNvSpPr>
          <p:nvPr>
            <p:ph type="title"/>
          </p:nvPr>
        </p:nvSpPr>
        <p:spPr>
          <a:xfrm>
            <a:off x="1675964" y="628650"/>
            <a:ext cx="10058837" cy="1057275"/>
          </a:xfrm>
          <a:prstGeom prst="rect">
            <a:avLst/>
          </a:prstGeom>
          <a:noFill/>
          <a:ln>
            <a:noFill/>
          </a:ln>
        </p:spPr>
        <p:txBody>
          <a:bodyPr spcFirstLastPara="1" wrap="square" lIns="91425" tIns="45700" rIns="91425" bIns="45700" anchor="ctr" anchorCtr="0">
            <a:noAutofit/>
          </a:bodyPr>
          <a:lstStyle>
            <a:lvl1pPr lvl="0" algn="l">
              <a:lnSpc>
                <a:spcPct val="90000"/>
              </a:lnSpc>
              <a:spcBef>
                <a:spcPct val="0"/>
              </a:spcBef>
              <a:spcAft>
                <a:spcPct val="0"/>
              </a:spcAft>
              <a:buSzPts val="1400"/>
              <a:buNone/>
              <a:defRPr sz="5400">
                <a:solidFill>
                  <a:srgbClr val="3F3F3F"/>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123" name="Google Shape;123;p38"/>
          <p:cNvSpPr txBox="1">
            <a:spLocks noGrp="1"/>
          </p:cNvSpPr>
          <p:nvPr>
            <p:ph type="body" idx="1"/>
          </p:nvPr>
        </p:nvSpPr>
        <p:spPr>
          <a:xfrm>
            <a:off x="1675964" y="1685925"/>
            <a:ext cx="10058837"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ct val="0"/>
              </a:spcAft>
              <a:buClr>
                <a:srgbClr val="7F7F7F"/>
              </a:buClr>
              <a:buSzPts val="3200"/>
              <a:buNone/>
              <a:defRPr sz="3200">
                <a:solidFill>
                  <a:srgbClr val="7F7F7F"/>
                </a:solidFill>
              </a:defRPr>
            </a:lvl1pPr>
            <a:lvl2pPr marL="914400" lvl="1" indent="-228600" algn="l">
              <a:lnSpc>
                <a:spcPct val="90000"/>
              </a:lnSpc>
              <a:spcBef>
                <a:spcPts val="1000"/>
              </a:spcBef>
              <a:spcAft>
                <a:spcPct val="0"/>
              </a:spcAft>
              <a:buClr>
                <a:schemeClr val="dk1"/>
              </a:buClr>
              <a:buSzPts val="2000"/>
              <a:buNone/>
              <a:defRPr/>
            </a:lvl2pPr>
            <a:lvl3pPr marL="1371600" lvl="2" indent="-228600" algn="l">
              <a:lnSpc>
                <a:spcPct val="90000"/>
              </a:lnSpc>
              <a:spcBef>
                <a:spcPts val="1000"/>
              </a:spcBef>
              <a:spcAft>
                <a:spcPct val="0"/>
              </a:spcAft>
              <a:buClr>
                <a:schemeClr val="dk1"/>
              </a:buClr>
              <a:buSzPts val="1600"/>
              <a:buNone/>
              <a:defRPr/>
            </a:lvl3pPr>
            <a:lvl4pPr marL="1828800" lvl="3" indent="-228600" algn="l">
              <a:lnSpc>
                <a:spcPct val="90000"/>
              </a:lnSpc>
              <a:spcBef>
                <a:spcPts val="1000"/>
              </a:spcBef>
              <a:spcAft>
                <a:spcPct val="0"/>
              </a:spcAft>
              <a:buClr>
                <a:schemeClr val="dk1"/>
              </a:buClr>
              <a:buSzPts val="1400"/>
              <a:buNone/>
              <a:defRPr/>
            </a:lvl4pPr>
            <a:lvl5pPr marL="2286000" lvl="4" indent="-228600" algn="l">
              <a:lnSpc>
                <a:spcPct val="90000"/>
              </a:lnSpc>
              <a:spcBef>
                <a:spcPts val="1000"/>
              </a:spcBef>
              <a:spcAft>
                <a:spcPct val="0"/>
              </a:spcAft>
              <a:buClr>
                <a:schemeClr val="dk1"/>
              </a:buClr>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124" name="Google Shape;124;p38"/>
          <p:cNvSpPr>
            <a:spLocks noGrp="1"/>
          </p:cNvSpPr>
          <p:nvPr>
            <p:ph type="pic" idx="2"/>
          </p:nvPr>
        </p:nvSpPr>
        <p:spPr>
          <a:xfrm>
            <a:off x="5236334" y="3918317"/>
            <a:ext cx="2938096" cy="2938096"/>
          </a:xfrm>
          <a:prstGeom prst="rect">
            <a:avLst/>
          </a:prstGeom>
          <a:solidFill>
            <a:srgbClr val="E5E5E5"/>
          </a:solidFill>
          <a:ln>
            <a:noFill/>
          </a:ln>
        </p:spPr>
        <p:txBody>
          <a:bodyPr/>
          <a:lstStyle/>
          <a:p>
            <a:endParaRPr dirty="0"/>
          </a:p>
        </p:txBody>
      </p:sp>
      <p:sp>
        <p:nvSpPr>
          <p:cNvPr id="125" name="Google Shape;125;p38"/>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126" name="Google Shape;126;p38"/>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127" name="Google Shape;127;p38"/>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28"/>
        <p:cNvGrpSpPr/>
        <p:nvPr/>
      </p:nvGrpSpPr>
      <p:grpSpPr>
        <a:xfrm>
          <a:off x="0" y="0"/>
          <a:ext cx="0" cy="0"/>
          <a:chOff x="0" y="0"/>
          <a:chExt cx="0" cy="0"/>
        </a:xfrm>
      </p:grpSpPr>
      <p:sp>
        <p:nvSpPr>
          <p:cNvPr id="129" name="Google Shape;129;p39"/>
          <p:cNvSpPr>
            <a:spLocks noGrp="1"/>
          </p:cNvSpPr>
          <p:nvPr>
            <p:ph type="pic" idx="2"/>
          </p:nvPr>
        </p:nvSpPr>
        <p:spPr>
          <a:xfrm>
            <a:off x="0" y="0"/>
            <a:ext cx="14799732" cy="13716000"/>
          </a:xfrm>
          <a:prstGeom prst="rect">
            <a:avLst/>
          </a:prstGeom>
          <a:solidFill>
            <a:srgbClr val="E5E5E5"/>
          </a:solidFill>
          <a:ln>
            <a:noFill/>
          </a:ln>
        </p:spPr>
        <p:txBody>
          <a:bodyPr/>
          <a:lstStyle/>
          <a:p>
            <a:endParaRPr dirty="0"/>
          </a:p>
        </p:txBody>
      </p:sp>
      <p:sp>
        <p:nvSpPr>
          <p:cNvPr id="130" name="Google Shape;130;p39"/>
          <p:cNvSpPr>
            <a:spLocks noGrp="1"/>
          </p:cNvSpPr>
          <p:nvPr>
            <p:ph type="pic" idx="3"/>
          </p:nvPr>
        </p:nvSpPr>
        <p:spPr>
          <a:xfrm>
            <a:off x="14799732" y="0"/>
            <a:ext cx="9577917" cy="13716000"/>
          </a:xfrm>
          <a:prstGeom prst="rect">
            <a:avLst/>
          </a:prstGeom>
          <a:solidFill>
            <a:schemeClr val="lt1">
              <a:alpha val="49803"/>
            </a:schemeClr>
          </a:solidFill>
          <a:ln>
            <a:noFill/>
          </a:ln>
        </p:spPr>
        <p:txBody>
          <a:bodyPr/>
          <a:lstStyle/>
          <a:p>
            <a:endParaRPr dirty="0"/>
          </a:p>
        </p:txBody>
      </p:sp>
      <p:sp>
        <p:nvSpPr>
          <p:cNvPr id="131" name="Google Shape;131;p39"/>
          <p:cNvSpPr txBox="1">
            <a:spLocks noGrp="1"/>
          </p:cNvSpPr>
          <p:nvPr>
            <p:ph type="title"/>
          </p:nvPr>
        </p:nvSpPr>
        <p:spPr>
          <a:xfrm>
            <a:off x="16302554" y="2931886"/>
            <a:ext cx="6399133" cy="2210027"/>
          </a:xfrm>
          <a:prstGeom prst="rect">
            <a:avLst/>
          </a:prstGeom>
          <a:noFill/>
          <a:ln>
            <a:noFill/>
          </a:ln>
        </p:spPr>
        <p:txBody>
          <a:bodyPr spcFirstLastPara="1" wrap="square" lIns="91425" tIns="45700" rIns="91425" bIns="45700" anchor="ctr" anchorCtr="0">
            <a:noAutofit/>
          </a:bodyPr>
          <a:lstStyle>
            <a:lvl1pPr lvl="0" algn="l">
              <a:lnSpc>
                <a:spcPct val="90000"/>
              </a:lnSpc>
              <a:spcBef>
                <a:spcPct val="0"/>
              </a:spcBef>
              <a:spcAft>
                <a:spcPct val="0"/>
              </a:spcAft>
              <a:buSzPts val="1400"/>
              <a:buNone/>
              <a:defRPr sz="8800">
                <a:solidFill>
                  <a:srgbClr val="3F3F3F"/>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132" name="Google Shape;132;p39"/>
          <p:cNvSpPr txBox="1">
            <a:spLocks noGrp="1"/>
          </p:cNvSpPr>
          <p:nvPr>
            <p:ph type="body" idx="1"/>
          </p:nvPr>
        </p:nvSpPr>
        <p:spPr>
          <a:xfrm>
            <a:off x="16373475" y="4875213"/>
            <a:ext cx="6328211"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ct val="0"/>
              </a:spcAft>
              <a:buClr>
                <a:srgbClr val="7F7F7F"/>
              </a:buClr>
              <a:buSzPts val="3200"/>
              <a:buNone/>
              <a:defRPr sz="3200">
                <a:solidFill>
                  <a:srgbClr val="7F7F7F"/>
                </a:solidFill>
              </a:defRPr>
            </a:lvl1pPr>
            <a:lvl2pPr marL="914400" lvl="1" indent="-228600" algn="l">
              <a:lnSpc>
                <a:spcPct val="90000"/>
              </a:lnSpc>
              <a:spcBef>
                <a:spcPts val="1000"/>
              </a:spcBef>
              <a:spcAft>
                <a:spcPct val="0"/>
              </a:spcAft>
              <a:buClr>
                <a:schemeClr val="dk1"/>
              </a:buClr>
              <a:buSzPts val="2000"/>
              <a:buNone/>
              <a:defRPr/>
            </a:lvl2pPr>
            <a:lvl3pPr marL="1371600" lvl="2" indent="-228600" algn="l">
              <a:lnSpc>
                <a:spcPct val="90000"/>
              </a:lnSpc>
              <a:spcBef>
                <a:spcPts val="1000"/>
              </a:spcBef>
              <a:spcAft>
                <a:spcPct val="0"/>
              </a:spcAft>
              <a:buClr>
                <a:schemeClr val="dk1"/>
              </a:buClr>
              <a:buSzPts val="1600"/>
              <a:buNone/>
              <a:defRPr/>
            </a:lvl3pPr>
            <a:lvl4pPr marL="1828800" lvl="3" indent="-228600" algn="l">
              <a:lnSpc>
                <a:spcPct val="90000"/>
              </a:lnSpc>
              <a:spcBef>
                <a:spcPts val="1000"/>
              </a:spcBef>
              <a:spcAft>
                <a:spcPct val="0"/>
              </a:spcAft>
              <a:buClr>
                <a:schemeClr val="dk1"/>
              </a:buClr>
              <a:buSzPts val="1400"/>
              <a:buNone/>
              <a:defRPr/>
            </a:lvl4pPr>
            <a:lvl5pPr marL="2286000" lvl="4" indent="-228600" algn="l">
              <a:lnSpc>
                <a:spcPct val="90000"/>
              </a:lnSpc>
              <a:spcBef>
                <a:spcPts val="1000"/>
              </a:spcBef>
              <a:spcAft>
                <a:spcPct val="0"/>
              </a:spcAft>
              <a:buClr>
                <a:schemeClr val="dk1"/>
              </a:buClr>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133" name="Google Shape;133;p39"/>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134" name="Google Shape;134;p39"/>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135" name="Google Shape;135;p39"/>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36"/>
        <p:cNvGrpSpPr/>
        <p:nvPr/>
      </p:nvGrpSpPr>
      <p:grpSpPr>
        <a:xfrm>
          <a:off x="0" y="0"/>
          <a:ext cx="0" cy="0"/>
          <a:chOff x="0" y="0"/>
          <a:chExt cx="0" cy="0"/>
        </a:xfrm>
      </p:grpSpPr>
      <p:sp>
        <p:nvSpPr>
          <p:cNvPr id="137" name="Google Shape;137;p40"/>
          <p:cNvSpPr>
            <a:spLocks noGrp="1"/>
          </p:cNvSpPr>
          <p:nvPr>
            <p:ph type="pic" idx="2"/>
          </p:nvPr>
        </p:nvSpPr>
        <p:spPr>
          <a:xfrm>
            <a:off x="-228600" y="-235852"/>
            <a:ext cx="6921902" cy="14104254"/>
          </a:xfrm>
          <a:prstGeom prst="rect">
            <a:avLst/>
          </a:prstGeom>
          <a:solidFill>
            <a:srgbClr val="E5E5E5"/>
          </a:solidFill>
          <a:ln w="76200" cap="flat" cmpd="sng">
            <a:solidFill>
              <a:schemeClr val="lt1"/>
            </a:solidFill>
            <a:prstDash val="solid"/>
            <a:round/>
            <a:headEnd type="none" w="sm" len="sm"/>
            <a:tailEnd type="none" w="sm" len="sm"/>
          </a:ln>
        </p:spPr>
        <p:txBody>
          <a:bodyPr/>
          <a:lstStyle/>
          <a:p>
            <a:endParaRPr dirty="0"/>
          </a:p>
        </p:txBody>
      </p:sp>
      <p:sp>
        <p:nvSpPr>
          <p:cNvPr id="138" name="Google Shape;138;p40"/>
          <p:cNvSpPr>
            <a:spLocks noGrp="1"/>
          </p:cNvSpPr>
          <p:nvPr>
            <p:ph type="pic" idx="3"/>
          </p:nvPr>
        </p:nvSpPr>
        <p:spPr>
          <a:xfrm>
            <a:off x="4016363" y="-235857"/>
            <a:ext cx="8737906" cy="14104255"/>
          </a:xfrm>
          <a:prstGeom prst="rect">
            <a:avLst/>
          </a:prstGeom>
          <a:solidFill>
            <a:srgbClr val="E5E5E5"/>
          </a:solidFill>
          <a:ln w="76200" cap="flat" cmpd="sng">
            <a:solidFill>
              <a:schemeClr val="lt1"/>
            </a:solidFill>
            <a:prstDash val="solid"/>
            <a:round/>
            <a:headEnd type="none" w="sm" len="sm"/>
            <a:tailEnd type="none" w="sm" len="sm"/>
          </a:ln>
        </p:spPr>
        <p:txBody>
          <a:bodyPr/>
          <a:lstStyle/>
          <a:p>
            <a:endParaRPr dirty="0"/>
          </a:p>
        </p:txBody>
      </p:sp>
      <p:sp>
        <p:nvSpPr>
          <p:cNvPr id="139" name="Google Shape;139;p40"/>
          <p:cNvSpPr>
            <a:spLocks noGrp="1"/>
          </p:cNvSpPr>
          <p:nvPr>
            <p:ph type="pic" idx="4"/>
          </p:nvPr>
        </p:nvSpPr>
        <p:spPr>
          <a:xfrm>
            <a:off x="9998093" y="-235854"/>
            <a:ext cx="9853492" cy="14104254"/>
          </a:xfrm>
          <a:prstGeom prst="rect">
            <a:avLst/>
          </a:prstGeom>
          <a:solidFill>
            <a:srgbClr val="E5E5E5"/>
          </a:solidFill>
          <a:ln w="76200" cap="flat" cmpd="sng">
            <a:solidFill>
              <a:schemeClr val="lt1"/>
            </a:solidFill>
            <a:prstDash val="solid"/>
            <a:round/>
            <a:headEnd type="none" w="sm" len="sm"/>
            <a:tailEnd type="none" w="sm" len="sm"/>
          </a:ln>
        </p:spPr>
        <p:txBody>
          <a:bodyPr/>
          <a:lstStyle/>
          <a:p>
            <a:endParaRPr dirty="0"/>
          </a:p>
        </p:txBody>
      </p:sp>
      <p:sp>
        <p:nvSpPr>
          <p:cNvPr id="140" name="Google Shape;140;p40"/>
          <p:cNvSpPr>
            <a:spLocks noGrp="1"/>
          </p:cNvSpPr>
          <p:nvPr>
            <p:ph type="pic" idx="5"/>
          </p:nvPr>
        </p:nvSpPr>
        <p:spPr>
          <a:xfrm>
            <a:off x="17257401" y="-235854"/>
            <a:ext cx="7234549" cy="14104255"/>
          </a:xfrm>
          <a:prstGeom prst="rect">
            <a:avLst/>
          </a:prstGeom>
          <a:solidFill>
            <a:srgbClr val="E5E5E5"/>
          </a:solidFill>
          <a:ln w="76200" cap="flat" cmpd="sng">
            <a:solidFill>
              <a:schemeClr val="lt1"/>
            </a:solidFill>
            <a:prstDash val="solid"/>
            <a:round/>
            <a:headEnd type="none" w="sm" len="sm"/>
            <a:tailEnd type="none" w="sm" len="sm"/>
          </a:ln>
        </p:spPr>
        <p:txBody>
          <a:bodyPr/>
          <a:lstStyle/>
          <a:p>
            <a:endParaRPr dirty="0"/>
          </a:p>
        </p:txBody>
      </p:sp>
      <p:sp>
        <p:nvSpPr>
          <p:cNvPr id="141" name="Google Shape;141;p40"/>
          <p:cNvSpPr>
            <a:spLocks noGrp="1"/>
          </p:cNvSpPr>
          <p:nvPr>
            <p:ph type="pic" idx="6"/>
          </p:nvPr>
        </p:nvSpPr>
        <p:spPr>
          <a:xfrm>
            <a:off x="-831272" y="-651330"/>
            <a:ext cx="25783597" cy="14935200"/>
          </a:xfrm>
          <a:prstGeom prst="rect">
            <a:avLst/>
          </a:prstGeom>
          <a:gradFill>
            <a:gsLst>
              <a:gs pos="0">
                <a:srgbClr val="FFCB05">
                  <a:alpha val="44705"/>
                </a:srgbClr>
              </a:gs>
              <a:gs pos="33000">
                <a:srgbClr val="7F7F7F">
                  <a:alpha val="34901"/>
                </a:srgbClr>
              </a:gs>
              <a:gs pos="77000">
                <a:srgbClr val="A5A5A5">
                  <a:alpha val="29803"/>
                </a:srgbClr>
              </a:gs>
              <a:gs pos="100000">
                <a:srgbClr val="FFCB05">
                  <a:alpha val="29803"/>
                </a:srgbClr>
              </a:gs>
            </a:gsLst>
            <a:path path="circle">
              <a:fillToRect l="100000" t="100000"/>
            </a:path>
            <a:tileRect r="-100000" b="-100000"/>
          </a:gradFill>
          <a:ln>
            <a:noFill/>
          </a:ln>
        </p:spPr>
        <p:txBody>
          <a:bodyPr/>
          <a:lstStyle/>
          <a:p>
            <a:endParaRPr dirty="0"/>
          </a:p>
        </p:txBody>
      </p:sp>
      <p:sp>
        <p:nvSpPr>
          <p:cNvPr id="142" name="Google Shape;142;p40"/>
          <p:cNvSpPr txBox="1">
            <a:spLocks noGrp="1"/>
          </p:cNvSpPr>
          <p:nvPr>
            <p:ph type="title"/>
          </p:nvPr>
        </p:nvSpPr>
        <p:spPr>
          <a:xfrm>
            <a:off x="1675963" y="5759451"/>
            <a:ext cx="21025723" cy="1098549"/>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SzPts val="1400"/>
              <a:buNone/>
              <a:defRPr>
                <a:solidFill>
                  <a:srgbClr val="3F3F3F"/>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143" name="Google Shape;143;p40"/>
          <p:cNvSpPr txBox="1">
            <a:spLocks noGrp="1"/>
          </p:cNvSpPr>
          <p:nvPr>
            <p:ph type="body" idx="1"/>
          </p:nvPr>
        </p:nvSpPr>
        <p:spPr>
          <a:xfrm>
            <a:off x="1675963" y="6858000"/>
            <a:ext cx="21025723"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2000"/>
              </a:spcBef>
              <a:spcAft>
                <a:spcPct val="0"/>
              </a:spcAft>
              <a:buClr>
                <a:srgbClr val="7F7F7F"/>
              </a:buClr>
              <a:buSzPts val="3200"/>
              <a:buNone/>
              <a:defRPr sz="3200">
                <a:solidFill>
                  <a:srgbClr val="7F7F7F"/>
                </a:solidFill>
              </a:defRPr>
            </a:lvl1pPr>
            <a:lvl2pPr marL="914400" lvl="1" indent="-228600" algn="l">
              <a:lnSpc>
                <a:spcPct val="90000"/>
              </a:lnSpc>
              <a:spcBef>
                <a:spcPts val="1000"/>
              </a:spcBef>
              <a:spcAft>
                <a:spcPct val="0"/>
              </a:spcAft>
              <a:buClr>
                <a:schemeClr val="dk1"/>
              </a:buClr>
              <a:buSzPts val="2000"/>
              <a:buNone/>
              <a:defRPr/>
            </a:lvl2pPr>
            <a:lvl3pPr marL="1371600" lvl="2" indent="-228600" algn="l">
              <a:lnSpc>
                <a:spcPct val="90000"/>
              </a:lnSpc>
              <a:spcBef>
                <a:spcPts val="1000"/>
              </a:spcBef>
              <a:spcAft>
                <a:spcPct val="0"/>
              </a:spcAft>
              <a:buClr>
                <a:schemeClr val="dk1"/>
              </a:buClr>
              <a:buSzPts val="1600"/>
              <a:buNone/>
              <a:defRPr/>
            </a:lvl3pPr>
            <a:lvl4pPr marL="1828800" lvl="3" indent="-228600" algn="l">
              <a:lnSpc>
                <a:spcPct val="90000"/>
              </a:lnSpc>
              <a:spcBef>
                <a:spcPts val="1000"/>
              </a:spcBef>
              <a:spcAft>
                <a:spcPct val="0"/>
              </a:spcAft>
              <a:buClr>
                <a:schemeClr val="dk1"/>
              </a:buClr>
              <a:buSzPts val="1400"/>
              <a:buNone/>
              <a:defRPr/>
            </a:lvl4pPr>
            <a:lvl5pPr marL="2286000" lvl="4" indent="-228600" algn="l">
              <a:lnSpc>
                <a:spcPct val="90000"/>
              </a:lnSpc>
              <a:spcBef>
                <a:spcPts val="1000"/>
              </a:spcBef>
              <a:spcAft>
                <a:spcPct val="0"/>
              </a:spcAft>
              <a:buClr>
                <a:schemeClr val="dk1"/>
              </a:buClr>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144"/>
        <p:cNvGrpSpPr/>
        <p:nvPr/>
      </p:nvGrpSpPr>
      <p:grpSpPr>
        <a:xfrm>
          <a:off x="0" y="0"/>
          <a:ext cx="0" cy="0"/>
          <a:chOff x="0" y="0"/>
          <a:chExt cx="0" cy="0"/>
        </a:xfrm>
      </p:grpSpPr>
      <p:sp>
        <p:nvSpPr>
          <p:cNvPr id="145" name="Google Shape;145;p41"/>
          <p:cNvSpPr txBox="1">
            <a:spLocks noGrp="1"/>
          </p:cNvSpPr>
          <p:nvPr>
            <p:ph type="title"/>
          </p:nvPr>
        </p:nvSpPr>
        <p:spPr>
          <a:xfrm>
            <a:off x="1675963" y="618565"/>
            <a:ext cx="21025723" cy="1381685"/>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SzPts val="1400"/>
              <a:buNone/>
              <a:defRPr>
                <a:solidFill>
                  <a:srgbClr val="3F3F3F"/>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146" name="Google Shape;146;p41"/>
          <p:cNvSpPr txBox="1">
            <a:spLocks noGrp="1"/>
          </p:cNvSpPr>
          <p:nvPr>
            <p:ph type="body" idx="1"/>
          </p:nvPr>
        </p:nvSpPr>
        <p:spPr>
          <a:xfrm>
            <a:off x="1675963" y="2000250"/>
            <a:ext cx="21025723"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2000"/>
              </a:spcBef>
              <a:spcAft>
                <a:spcPct val="0"/>
              </a:spcAft>
              <a:buClr>
                <a:srgbClr val="7F7F7F"/>
              </a:buClr>
              <a:buSzPts val="3200"/>
              <a:buNone/>
              <a:defRPr sz="3200">
                <a:solidFill>
                  <a:srgbClr val="7F7F7F"/>
                </a:solidFill>
              </a:defRPr>
            </a:lvl1pPr>
            <a:lvl2pPr marL="914400" lvl="1" indent="-228600" algn="l">
              <a:lnSpc>
                <a:spcPct val="90000"/>
              </a:lnSpc>
              <a:spcBef>
                <a:spcPts val="1000"/>
              </a:spcBef>
              <a:spcAft>
                <a:spcPct val="0"/>
              </a:spcAft>
              <a:buClr>
                <a:schemeClr val="dk1"/>
              </a:buClr>
              <a:buSzPts val="2000"/>
              <a:buNone/>
              <a:defRPr/>
            </a:lvl2pPr>
            <a:lvl3pPr marL="1371600" lvl="2" indent="-228600" algn="l">
              <a:lnSpc>
                <a:spcPct val="90000"/>
              </a:lnSpc>
              <a:spcBef>
                <a:spcPts val="1000"/>
              </a:spcBef>
              <a:spcAft>
                <a:spcPct val="0"/>
              </a:spcAft>
              <a:buClr>
                <a:schemeClr val="dk1"/>
              </a:buClr>
              <a:buSzPts val="1600"/>
              <a:buNone/>
              <a:defRPr/>
            </a:lvl3pPr>
            <a:lvl4pPr marL="1828800" lvl="3" indent="-228600" algn="l">
              <a:lnSpc>
                <a:spcPct val="90000"/>
              </a:lnSpc>
              <a:spcBef>
                <a:spcPts val="1000"/>
              </a:spcBef>
              <a:spcAft>
                <a:spcPct val="0"/>
              </a:spcAft>
              <a:buClr>
                <a:schemeClr val="dk1"/>
              </a:buClr>
              <a:buSzPts val="1400"/>
              <a:buNone/>
              <a:defRPr/>
            </a:lvl4pPr>
            <a:lvl5pPr marL="2286000" lvl="4" indent="-228600" algn="l">
              <a:lnSpc>
                <a:spcPct val="90000"/>
              </a:lnSpc>
              <a:spcBef>
                <a:spcPts val="1000"/>
              </a:spcBef>
              <a:spcAft>
                <a:spcPct val="0"/>
              </a:spcAft>
              <a:buClr>
                <a:schemeClr val="dk1"/>
              </a:buClr>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147" name="Google Shape;147;p41"/>
          <p:cNvSpPr>
            <a:spLocks noGrp="1"/>
          </p:cNvSpPr>
          <p:nvPr>
            <p:ph type="pic" idx="2"/>
          </p:nvPr>
        </p:nvSpPr>
        <p:spPr>
          <a:xfrm>
            <a:off x="885826" y="3899647"/>
            <a:ext cx="5077198" cy="5758704"/>
          </a:xfrm>
          <a:prstGeom prst="rect">
            <a:avLst/>
          </a:prstGeom>
          <a:solidFill>
            <a:srgbClr val="E5E5E5"/>
          </a:solidFill>
          <a:ln>
            <a:noFill/>
          </a:ln>
        </p:spPr>
        <p:txBody>
          <a:bodyPr/>
          <a:lstStyle/>
          <a:p>
            <a:endParaRPr dirty="0"/>
          </a:p>
        </p:txBody>
      </p:sp>
      <p:sp>
        <p:nvSpPr>
          <p:cNvPr id="148" name="Google Shape;148;p41"/>
          <p:cNvSpPr>
            <a:spLocks noGrp="1"/>
          </p:cNvSpPr>
          <p:nvPr>
            <p:ph type="pic" idx="3"/>
          </p:nvPr>
        </p:nvSpPr>
        <p:spPr>
          <a:xfrm>
            <a:off x="6719235" y="3899647"/>
            <a:ext cx="5077198" cy="5758704"/>
          </a:xfrm>
          <a:prstGeom prst="rect">
            <a:avLst/>
          </a:prstGeom>
          <a:solidFill>
            <a:srgbClr val="E5E5E5"/>
          </a:solidFill>
          <a:ln>
            <a:noFill/>
          </a:ln>
        </p:spPr>
        <p:txBody>
          <a:bodyPr/>
          <a:lstStyle/>
          <a:p>
            <a:endParaRPr dirty="0"/>
          </a:p>
        </p:txBody>
      </p:sp>
      <p:sp>
        <p:nvSpPr>
          <p:cNvPr id="149" name="Google Shape;149;p41"/>
          <p:cNvSpPr>
            <a:spLocks noGrp="1"/>
          </p:cNvSpPr>
          <p:nvPr>
            <p:ph type="pic" idx="4"/>
          </p:nvPr>
        </p:nvSpPr>
        <p:spPr>
          <a:xfrm>
            <a:off x="12552644" y="3899647"/>
            <a:ext cx="5077198" cy="5758704"/>
          </a:xfrm>
          <a:prstGeom prst="rect">
            <a:avLst/>
          </a:prstGeom>
          <a:solidFill>
            <a:srgbClr val="E5E5E5"/>
          </a:solidFill>
          <a:ln>
            <a:noFill/>
          </a:ln>
        </p:spPr>
        <p:txBody>
          <a:bodyPr/>
          <a:lstStyle/>
          <a:p>
            <a:endParaRPr dirty="0"/>
          </a:p>
        </p:txBody>
      </p:sp>
      <p:sp>
        <p:nvSpPr>
          <p:cNvPr id="150" name="Google Shape;150;p41"/>
          <p:cNvSpPr>
            <a:spLocks noGrp="1"/>
          </p:cNvSpPr>
          <p:nvPr>
            <p:ph type="pic" idx="5"/>
          </p:nvPr>
        </p:nvSpPr>
        <p:spPr>
          <a:xfrm>
            <a:off x="18386053" y="3899647"/>
            <a:ext cx="5077198" cy="5758704"/>
          </a:xfrm>
          <a:prstGeom prst="rect">
            <a:avLst/>
          </a:prstGeom>
          <a:solidFill>
            <a:srgbClr val="E5E5E5"/>
          </a:solidFill>
          <a:ln>
            <a:noFill/>
          </a:ln>
        </p:spPr>
        <p:txBody>
          <a:bodyPr/>
          <a:lstStyle/>
          <a:p>
            <a:endParaRPr dirty="0"/>
          </a:p>
        </p:txBody>
      </p:sp>
      <p:sp>
        <p:nvSpPr>
          <p:cNvPr id="151" name="Google Shape;151;p41"/>
          <p:cNvSpPr>
            <a:spLocks noGrp="1"/>
          </p:cNvSpPr>
          <p:nvPr>
            <p:ph type="pic" idx="6"/>
          </p:nvPr>
        </p:nvSpPr>
        <p:spPr>
          <a:xfrm>
            <a:off x="3467101" y="7772400"/>
            <a:ext cx="2673508" cy="615950"/>
          </a:xfrm>
          <a:prstGeom prst="rect">
            <a:avLst/>
          </a:prstGeom>
          <a:solidFill>
            <a:schemeClr val="accent1"/>
          </a:solidFill>
          <a:ln>
            <a:noFill/>
          </a:ln>
        </p:spPr>
        <p:txBody>
          <a:bodyPr/>
          <a:lstStyle/>
          <a:p>
            <a:endParaRPr dirty="0"/>
          </a:p>
        </p:txBody>
      </p:sp>
      <p:sp>
        <p:nvSpPr>
          <p:cNvPr id="152" name="Google Shape;152;p41"/>
          <p:cNvSpPr>
            <a:spLocks noGrp="1"/>
          </p:cNvSpPr>
          <p:nvPr>
            <p:ph type="pic" idx="7"/>
          </p:nvPr>
        </p:nvSpPr>
        <p:spPr>
          <a:xfrm>
            <a:off x="9272348" y="7772399"/>
            <a:ext cx="2673508" cy="615950"/>
          </a:xfrm>
          <a:prstGeom prst="rect">
            <a:avLst/>
          </a:prstGeom>
          <a:solidFill>
            <a:schemeClr val="accent2"/>
          </a:solidFill>
          <a:ln>
            <a:noFill/>
          </a:ln>
        </p:spPr>
        <p:txBody>
          <a:bodyPr/>
          <a:lstStyle/>
          <a:p>
            <a:endParaRPr dirty="0"/>
          </a:p>
        </p:txBody>
      </p:sp>
      <p:sp>
        <p:nvSpPr>
          <p:cNvPr id="153" name="Google Shape;153;p41"/>
          <p:cNvSpPr>
            <a:spLocks noGrp="1"/>
          </p:cNvSpPr>
          <p:nvPr>
            <p:ph type="pic" idx="8"/>
          </p:nvPr>
        </p:nvSpPr>
        <p:spPr>
          <a:xfrm>
            <a:off x="15091243" y="7772399"/>
            <a:ext cx="2673509" cy="615950"/>
          </a:xfrm>
          <a:prstGeom prst="rect">
            <a:avLst/>
          </a:prstGeom>
          <a:solidFill>
            <a:schemeClr val="accent3"/>
          </a:solidFill>
          <a:ln>
            <a:noFill/>
          </a:ln>
        </p:spPr>
        <p:txBody>
          <a:bodyPr/>
          <a:lstStyle/>
          <a:p>
            <a:endParaRPr dirty="0"/>
          </a:p>
        </p:txBody>
      </p:sp>
      <p:sp>
        <p:nvSpPr>
          <p:cNvPr id="154" name="Google Shape;154;p41"/>
          <p:cNvSpPr>
            <a:spLocks noGrp="1"/>
          </p:cNvSpPr>
          <p:nvPr>
            <p:ph type="pic" idx="9"/>
          </p:nvPr>
        </p:nvSpPr>
        <p:spPr>
          <a:xfrm>
            <a:off x="20924651" y="7772399"/>
            <a:ext cx="2673508" cy="615950"/>
          </a:xfrm>
          <a:prstGeom prst="rect">
            <a:avLst/>
          </a:prstGeom>
          <a:solidFill>
            <a:schemeClr val="accent4"/>
          </a:solidFill>
          <a:ln>
            <a:noFill/>
          </a:ln>
        </p:spPr>
        <p:txBody>
          <a:bodyPr/>
          <a:lstStyle/>
          <a:p>
            <a:endParaRPr dirty="0"/>
          </a:p>
        </p:txBody>
      </p:sp>
      <p:sp>
        <p:nvSpPr>
          <p:cNvPr id="155" name="Google Shape;155;p41"/>
          <p:cNvSpPr txBox="1">
            <a:spLocks noGrp="1"/>
          </p:cNvSpPr>
          <p:nvPr>
            <p:ph type="body" idx="13"/>
          </p:nvPr>
        </p:nvSpPr>
        <p:spPr>
          <a:xfrm>
            <a:off x="3651250" y="7897811"/>
            <a:ext cx="2311774" cy="36512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2400">
                <a:solidFill>
                  <a:schemeClr val="lt1"/>
                </a:solidFill>
              </a:defRPr>
            </a:lvl1pPr>
            <a:lvl2pPr marL="914400" lvl="1" indent="-228600" algn="l">
              <a:lnSpc>
                <a:spcPct val="90000"/>
              </a:lnSpc>
              <a:spcBef>
                <a:spcPts val="1000"/>
              </a:spcBef>
              <a:spcAft>
                <a:spcPct val="0"/>
              </a:spcAft>
              <a:buSzPts val="1400"/>
              <a:buNone/>
              <a:defRPr sz="1400"/>
            </a:lvl2pPr>
            <a:lvl3pPr marL="1371600" lvl="2" indent="-228600" algn="l">
              <a:lnSpc>
                <a:spcPct val="90000"/>
              </a:lnSpc>
              <a:spcBef>
                <a:spcPts val="1000"/>
              </a:spcBef>
              <a:spcAft>
                <a:spcPct val="0"/>
              </a:spcAft>
              <a:buSzPts val="1400"/>
              <a:buNone/>
              <a:defRPr sz="1400"/>
            </a:lvl3pPr>
            <a:lvl4pPr marL="1828800" lvl="3" indent="-228600" algn="l">
              <a:lnSpc>
                <a:spcPct val="90000"/>
              </a:lnSpc>
              <a:spcBef>
                <a:spcPts val="1000"/>
              </a:spcBef>
              <a:spcAft>
                <a:spcPct val="0"/>
              </a:spcAft>
              <a:buSzPts val="1400"/>
              <a:buNone/>
              <a:defRPr sz="1400"/>
            </a:lvl4pPr>
            <a:lvl5pPr marL="2286000" lvl="4" indent="-228600" algn="l">
              <a:lnSpc>
                <a:spcPct val="90000"/>
              </a:lnSpc>
              <a:spcBef>
                <a:spcPts val="1000"/>
              </a:spcBef>
              <a:spcAft>
                <a:spcPct val="0"/>
              </a:spcAft>
              <a:buSzPts val="1400"/>
              <a:buNone/>
              <a:defRPr sz="1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156" name="Google Shape;156;p41"/>
          <p:cNvSpPr txBox="1">
            <a:spLocks noGrp="1"/>
          </p:cNvSpPr>
          <p:nvPr>
            <p:ph type="body" idx="14"/>
          </p:nvPr>
        </p:nvSpPr>
        <p:spPr>
          <a:xfrm>
            <a:off x="9448173" y="7897811"/>
            <a:ext cx="2311774" cy="36512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2400">
                <a:solidFill>
                  <a:schemeClr val="lt1"/>
                </a:solidFill>
              </a:defRPr>
            </a:lvl1pPr>
            <a:lvl2pPr marL="914400" lvl="1" indent="-228600" algn="l">
              <a:lnSpc>
                <a:spcPct val="90000"/>
              </a:lnSpc>
              <a:spcBef>
                <a:spcPts val="1000"/>
              </a:spcBef>
              <a:spcAft>
                <a:spcPct val="0"/>
              </a:spcAft>
              <a:buSzPts val="1400"/>
              <a:buNone/>
              <a:defRPr sz="1400"/>
            </a:lvl2pPr>
            <a:lvl3pPr marL="1371600" lvl="2" indent="-228600" algn="l">
              <a:lnSpc>
                <a:spcPct val="90000"/>
              </a:lnSpc>
              <a:spcBef>
                <a:spcPts val="1000"/>
              </a:spcBef>
              <a:spcAft>
                <a:spcPct val="0"/>
              </a:spcAft>
              <a:buSzPts val="1400"/>
              <a:buNone/>
              <a:defRPr sz="1400"/>
            </a:lvl3pPr>
            <a:lvl4pPr marL="1828800" lvl="3" indent="-228600" algn="l">
              <a:lnSpc>
                <a:spcPct val="90000"/>
              </a:lnSpc>
              <a:spcBef>
                <a:spcPts val="1000"/>
              </a:spcBef>
              <a:spcAft>
                <a:spcPct val="0"/>
              </a:spcAft>
              <a:buSzPts val="1400"/>
              <a:buNone/>
              <a:defRPr sz="1400"/>
            </a:lvl4pPr>
            <a:lvl5pPr marL="2286000" lvl="4" indent="-228600" algn="l">
              <a:lnSpc>
                <a:spcPct val="90000"/>
              </a:lnSpc>
              <a:spcBef>
                <a:spcPts val="1000"/>
              </a:spcBef>
              <a:spcAft>
                <a:spcPct val="0"/>
              </a:spcAft>
              <a:buSzPts val="1400"/>
              <a:buNone/>
              <a:defRPr sz="1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157" name="Google Shape;157;p41"/>
          <p:cNvSpPr txBox="1">
            <a:spLocks noGrp="1"/>
          </p:cNvSpPr>
          <p:nvPr>
            <p:ph type="body" idx="15"/>
          </p:nvPr>
        </p:nvSpPr>
        <p:spPr>
          <a:xfrm>
            <a:off x="15272110" y="7897811"/>
            <a:ext cx="2311774" cy="36512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2400">
                <a:solidFill>
                  <a:schemeClr val="lt1"/>
                </a:solidFill>
              </a:defRPr>
            </a:lvl1pPr>
            <a:lvl2pPr marL="914400" lvl="1" indent="-228600" algn="l">
              <a:lnSpc>
                <a:spcPct val="90000"/>
              </a:lnSpc>
              <a:spcBef>
                <a:spcPts val="1000"/>
              </a:spcBef>
              <a:spcAft>
                <a:spcPct val="0"/>
              </a:spcAft>
              <a:buSzPts val="1400"/>
              <a:buNone/>
              <a:defRPr sz="1400"/>
            </a:lvl2pPr>
            <a:lvl3pPr marL="1371600" lvl="2" indent="-228600" algn="l">
              <a:lnSpc>
                <a:spcPct val="90000"/>
              </a:lnSpc>
              <a:spcBef>
                <a:spcPts val="1000"/>
              </a:spcBef>
              <a:spcAft>
                <a:spcPct val="0"/>
              </a:spcAft>
              <a:buSzPts val="1400"/>
              <a:buNone/>
              <a:defRPr sz="1400"/>
            </a:lvl3pPr>
            <a:lvl4pPr marL="1828800" lvl="3" indent="-228600" algn="l">
              <a:lnSpc>
                <a:spcPct val="90000"/>
              </a:lnSpc>
              <a:spcBef>
                <a:spcPts val="1000"/>
              </a:spcBef>
              <a:spcAft>
                <a:spcPct val="0"/>
              </a:spcAft>
              <a:buSzPts val="1400"/>
              <a:buNone/>
              <a:defRPr sz="1400"/>
            </a:lvl4pPr>
            <a:lvl5pPr marL="2286000" lvl="4" indent="-228600" algn="l">
              <a:lnSpc>
                <a:spcPct val="90000"/>
              </a:lnSpc>
              <a:spcBef>
                <a:spcPts val="1000"/>
              </a:spcBef>
              <a:spcAft>
                <a:spcPct val="0"/>
              </a:spcAft>
              <a:buSzPts val="1400"/>
              <a:buNone/>
              <a:defRPr sz="1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158" name="Google Shape;158;p41"/>
          <p:cNvSpPr txBox="1">
            <a:spLocks noGrp="1"/>
          </p:cNvSpPr>
          <p:nvPr>
            <p:ph type="body" idx="16"/>
          </p:nvPr>
        </p:nvSpPr>
        <p:spPr>
          <a:xfrm>
            <a:off x="21105519" y="7897811"/>
            <a:ext cx="2311774" cy="36512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2400">
                <a:solidFill>
                  <a:schemeClr val="lt1"/>
                </a:solidFill>
              </a:defRPr>
            </a:lvl1pPr>
            <a:lvl2pPr marL="914400" lvl="1" indent="-228600" algn="l">
              <a:lnSpc>
                <a:spcPct val="90000"/>
              </a:lnSpc>
              <a:spcBef>
                <a:spcPts val="1000"/>
              </a:spcBef>
              <a:spcAft>
                <a:spcPct val="0"/>
              </a:spcAft>
              <a:buSzPts val="1400"/>
              <a:buNone/>
              <a:defRPr sz="1400"/>
            </a:lvl2pPr>
            <a:lvl3pPr marL="1371600" lvl="2" indent="-228600" algn="l">
              <a:lnSpc>
                <a:spcPct val="90000"/>
              </a:lnSpc>
              <a:spcBef>
                <a:spcPts val="1000"/>
              </a:spcBef>
              <a:spcAft>
                <a:spcPct val="0"/>
              </a:spcAft>
              <a:buSzPts val="1400"/>
              <a:buNone/>
              <a:defRPr sz="1400"/>
            </a:lvl3pPr>
            <a:lvl4pPr marL="1828800" lvl="3" indent="-228600" algn="l">
              <a:lnSpc>
                <a:spcPct val="90000"/>
              </a:lnSpc>
              <a:spcBef>
                <a:spcPts val="1000"/>
              </a:spcBef>
              <a:spcAft>
                <a:spcPct val="0"/>
              </a:spcAft>
              <a:buSzPts val="1400"/>
              <a:buNone/>
              <a:defRPr sz="1400"/>
            </a:lvl4pPr>
            <a:lvl5pPr marL="2286000" lvl="4" indent="-228600" algn="l">
              <a:lnSpc>
                <a:spcPct val="90000"/>
              </a:lnSpc>
              <a:spcBef>
                <a:spcPts val="1000"/>
              </a:spcBef>
              <a:spcAft>
                <a:spcPct val="0"/>
              </a:spcAft>
              <a:buSzPts val="1400"/>
              <a:buNone/>
              <a:defRPr sz="1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159" name="Google Shape;159;p41"/>
          <p:cNvSpPr txBox="1">
            <a:spLocks noGrp="1"/>
          </p:cNvSpPr>
          <p:nvPr>
            <p:ph type="body" idx="17"/>
          </p:nvPr>
        </p:nvSpPr>
        <p:spPr>
          <a:xfrm>
            <a:off x="885826" y="10004425"/>
            <a:ext cx="5077198" cy="4159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2800">
                <a:solidFill>
                  <a:srgbClr val="3F3F3F"/>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160" name="Google Shape;160;p41"/>
          <p:cNvSpPr txBox="1">
            <a:spLocks noGrp="1"/>
          </p:cNvSpPr>
          <p:nvPr>
            <p:ph type="body" idx="18"/>
          </p:nvPr>
        </p:nvSpPr>
        <p:spPr>
          <a:xfrm>
            <a:off x="885826" y="10614027"/>
            <a:ext cx="5077198" cy="111351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2400">
                <a:solidFill>
                  <a:srgbClr val="7F7F7F"/>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161" name="Google Shape;161;p41"/>
          <p:cNvSpPr txBox="1">
            <a:spLocks noGrp="1"/>
          </p:cNvSpPr>
          <p:nvPr>
            <p:ph type="body" idx="19"/>
          </p:nvPr>
        </p:nvSpPr>
        <p:spPr>
          <a:xfrm>
            <a:off x="6682749" y="10004425"/>
            <a:ext cx="5077198" cy="4159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2800">
                <a:solidFill>
                  <a:srgbClr val="3F3F3F"/>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162" name="Google Shape;162;p41"/>
          <p:cNvSpPr txBox="1">
            <a:spLocks noGrp="1"/>
          </p:cNvSpPr>
          <p:nvPr>
            <p:ph type="body" idx="20"/>
          </p:nvPr>
        </p:nvSpPr>
        <p:spPr>
          <a:xfrm>
            <a:off x="6682749" y="10614027"/>
            <a:ext cx="5077198" cy="111351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2400">
                <a:solidFill>
                  <a:srgbClr val="7F7F7F"/>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163" name="Google Shape;163;p41"/>
          <p:cNvSpPr txBox="1">
            <a:spLocks noGrp="1"/>
          </p:cNvSpPr>
          <p:nvPr>
            <p:ph type="body" idx="21"/>
          </p:nvPr>
        </p:nvSpPr>
        <p:spPr>
          <a:xfrm>
            <a:off x="12552644" y="10001051"/>
            <a:ext cx="5077198" cy="4159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2800">
                <a:solidFill>
                  <a:srgbClr val="3F3F3F"/>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164" name="Google Shape;164;p41"/>
          <p:cNvSpPr txBox="1">
            <a:spLocks noGrp="1"/>
          </p:cNvSpPr>
          <p:nvPr>
            <p:ph type="body" idx="22"/>
          </p:nvPr>
        </p:nvSpPr>
        <p:spPr>
          <a:xfrm>
            <a:off x="12552644" y="10610653"/>
            <a:ext cx="5077198" cy="111351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2400">
                <a:solidFill>
                  <a:srgbClr val="7F7F7F"/>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165" name="Google Shape;165;p41"/>
          <p:cNvSpPr txBox="1">
            <a:spLocks noGrp="1"/>
          </p:cNvSpPr>
          <p:nvPr>
            <p:ph type="body" idx="23"/>
          </p:nvPr>
        </p:nvSpPr>
        <p:spPr>
          <a:xfrm>
            <a:off x="18349567" y="10001051"/>
            <a:ext cx="5077198" cy="4159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2800">
                <a:solidFill>
                  <a:srgbClr val="3F3F3F"/>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166" name="Google Shape;166;p41"/>
          <p:cNvSpPr txBox="1">
            <a:spLocks noGrp="1"/>
          </p:cNvSpPr>
          <p:nvPr>
            <p:ph type="body" idx="24"/>
          </p:nvPr>
        </p:nvSpPr>
        <p:spPr>
          <a:xfrm>
            <a:off x="18349567" y="10610653"/>
            <a:ext cx="5077198" cy="111351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2400">
                <a:solidFill>
                  <a:srgbClr val="7F7F7F"/>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167" name="Google Shape;167;p41"/>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168" name="Google Shape;168;p41"/>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169" name="Google Shape;169;p41"/>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24"/>
          <p:cNvSpPr txBox="1">
            <a:spLocks noGrp="1"/>
          </p:cNvSpPr>
          <p:nvPr>
            <p:ph type="title"/>
          </p:nvPr>
        </p:nvSpPr>
        <p:spPr>
          <a:xfrm>
            <a:off x="1679139" y="730251"/>
            <a:ext cx="21025723" cy="2651126"/>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SzPts val="1400"/>
              <a:buNone/>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26" name="Google Shape;26;p24"/>
          <p:cNvSpPr txBox="1">
            <a:spLocks noGrp="1"/>
          </p:cNvSpPr>
          <p:nvPr>
            <p:ph type="body" idx="1"/>
          </p:nvPr>
        </p:nvSpPr>
        <p:spPr>
          <a:xfrm>
            <a:off x="1679139" y="3362326"/>
            <a:ext cx="10312888" cy="164782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2000"/>
              </a:spcBef>
              <a:spcAft>
                <a:spcPct val="0"/>
              </a:spcAft>
              <a:buClr>
                <a:schemeClr val="dk1"/>
              </a:buClr>
              <a:buSzPts val="4799"/>
              <a:buNone/>
              <a:defRPr sz="4799" b="1"/>
            </a:lvl1pPr>
            <a:lvl2pPr marL="914400" lvl="1" indent="-228600" algn="l">
              <a:lnSpc>
                <a:spcPct val="90000"/>
              </a:lnSpc>
              <a:spcBef>
                <a:spcPts val="1000"/>
              </a:spcBef>
              <a:spcAft>
                <a:spcPct val="0"/>
              </a:spcAft>
              <a:buClr>
                <a:schemeClr val="dk1"/>
              </a:buClr>
              <a:buSzPts val="3999"/>
              <a:buNone/>
              <a:defRPr sz="3999" b="1"/>
            </a:lvl2pPr>
            <a:lvl3pPr marL="1371600" lvl="2" indent="-228600" algn="l">
              <a:lnSpc>
                <a:spcPct val="90000"/>
              </a:lnSpc>
              <a:spcBef>
                <a:spcPts val="1000"/>
              </a:spcBef>
              <a:spcAft>
                <a:spcPct val="0"/>
              </a:spcAft>
              <a:buClr>
                <a:schemeClr val="dk1"/>
              </a:buClr>
              <a:buSzPts val="3599"/>
              <a:buNone/>
              <a:defRPr sz="3599" b="1"/>
            </a:lvl3pPr>
            <a:lvl4pPr marL="1828800" lvl="3" indent="-228600" algn="l">
              <a:lnSpc>
                <a:spcPct val="90000"/>
              </a:lnSpc>
              <a:spcBef>
                <a:spcPts val="1000"/>
              </a:spcBef>
              <a:spcAft>
                <a:spcPct val="0"/>
              </a:spcAft>
              <a:buClr>
                <a:schemeClr val="dk1"/>
              </a:buClr>
              <a:buSzPts val="3199"/>
              <a:buNone/>
              <a:defRPr sz="3199" b="1"/>
            </a:lvl4pPr>
            <a:lvl5pPr marL="2286000" lvl="4" indent="-228600" algn="l">
              <a:lnSpc>
                <a:spcPct val="90000"/>
              </a:lnSpc>
              <a:spcBef>
                <a:spcPts val="1000"/>
              </a:spcBef>
              <a:spcAft>
                <a:spcPct val="0"/>
              </a:spcAft>
              <a:buClr>
                <a:schemeClr val="dk1"/>
              </a:buClr>
              <a:buSzPts val="3199"/>
              <a:buNone/>
              <a:defRPr sz="3199" b="1"/>
            </a:lvl5pPr>
            <a:lvl6pPr marL="2743200" lvl="5" indent="-228600" algn="l">
              <a:lnSpc>
                <a:spcPct val="90000"/>
              </a:lnSpc>
              <a:spcBef>
                <a:spcPts val="1000"/>
              </a:spcBef>
              <a:spcAft>
                <a:spcPct val="0"/>
              </a:spcAft>
              <a:buClr>
                <a:schemeClr val="dk1"/>
              </a:buClr>
              <a:buSzPts val="3199"/>
              <a:buNone/>
              <a:defRPr sz="3199" b="1"/>
            </a:lvl6pPr>
            <a:lvl7pPr marL="3200400" lvl="6" indent="-228600" algn="l">
              <a:lnSpc>
                <a:spcPct val="90000"/>
              </a:lnSpc>
              <a:spcBef>
                <a:spcPts val="1000"/>
              </a:spcBef>
              <a:spcAft>
                <a:spcPct val="0"/>
              </a:spcAft>
              <a:buClr>
                <a:schemeClr val="dk1"/>
              </a:buClr>
              <a:buSzPts val="3199"/>
              <a:buNone/>
              <a:defRPr sz="3199" b="1"/>
            </a:lvl7pPr>
            <a:lvl8pPr marL="3657600" lvl="7" indent="-228600" algn="l">
              <a:lnSpc>
                <a:spcPct val="90000"/>
              </a:lnSpc>
              <a:spcBef>
                <a:spcPts val="1000"/>
              </a:spcBef>
              <a:spcAft>
                <a:spcPct val="0"/>
              </a:spcAft>
              <a:buClr>
                <a:schemeClr val="dk1"/>
              </a:buClr>
              <a:buSzPts val="3199"/>
              <a:buNone/>
              <a:defRPr sz="3199" b="1"/>
            </a:lvl8pPr>
            <a:lvl9pPr marL="4114800" lvl="8" indent="-228600" algn="l">
              <a:lnSpc>
                <a:spcPct val="90000"/>
              </a:lnSpc>
              <a:spcBef>
                <a:spcPts val="1000"/>
              </a:spcBef>
              <a:spcAft>
                <a:spcPct val="0"/>
              </a:spcAft>
              <a:buClr>
                <a:schemeClr val="dk1"/>
              </a:buClr>
              <a:buSzPts val="3199"/>
              <a:buNone/>
              <a:defRPr sz="3199" b="1"/>
            </a:lvl9pPr>
          </a:lstStyle>
          <a:p>
            <a:endParaRPr/>
          </a:p>
        </p:txBody>
      </p:sp>
      <p:sp>
        <p:nvSpPr>
          <p:cNvPr id="27" name="Google Shape;27;p24"/>
          <p:cNvSpPr txBox="1">
            <a:spLocks noGrp="1"/>
          </p:cNvSpPr>
          <p:nvPr>
            <p:ph type="body" idx="2"/>
          </p:nvPr>
        </p:nvSpPr>
        <p:spPr>
          <a:xfrm>
            <a:off x="1679139" y="5010150"/>
            <a:ext cx="10312888" cy="736917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a:lvl1pPr>
            <a:lvl2pPr marL="914400" lvl="1" indent="-228600" algn="l">
              <a:lnSpc>
                <a:spcPct val="90000"/>
              </a:lnSpc>
              <a:spcBef>
                <a:spcPts val="1000"/>
              </a:spcBef>
              <a:spcAft>
                <a:spcPct val="0"/>
              </a:spcAft>
              <a:buSzPts val="1400"/>
              <a:buNone/>
              <a:defRPr/>
            </a:lvl2pPr>
            <a:lvl3pPr marL="1371600" lvl="2" indent="-228600" algn="l">
              <a:lnSpc>
                <a:spcPct val="90000"/>
              </a:lnSpc>
              <a:spcBef>
                <a:spcPts val="1000"/>
              </a:spcBef>
              <a:spcAft>
                <a:spcPct val="0"/>
              </a:spcAft>
              <a:buSzPts val="1400"/>
              <a:buNone/>
              <a:defRPr/>
            </a:lvl3pPr>
            <a:lvl4pPr marL="1828800" lvl="3" indent="-228600" algn="l">
              <a:lnSpc>
                <a:spcPct val="90000"/>
              </a:lnSpc>
              <a:spcBef>
                <a:spcPts val="1000"/>
              </a:spcBef>
              <a:spcAft>
                <a:spcPct val="0"/>
              </a:spcAft>
              <a:buSzPts val="1400"/>
              <a:buNone/>
              <a:defRPr/>
            </a:lvl4pPr>
            <a:lvl5pPr marL="2286000" lvl="4" indent="-228600" algn="l">
              <a:lnSpc>
                <a:spcPct val="90000"/>
              </a:lnSpc>
              <a:spcBef>
                <a:spcPts val="1000"/>
              </a:spcBef>
              <a:spcAft>
                <a:spcPct val="0"/>
              </a:spcAft>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28" name="Google Shape;28;p24"/>
          <p:cNvSpPr txBox="1">
            <a:spLocks noGrp="1"/>
          </p:cNvSpPr>
          <p:nvPr>
            <p:ph type="body" idx="3"/>
          </p:nvPr>
        </p:nvSpPr>
        <p:spPr>
          <a:xfrm>
            <a:off x="12341186" y="3362326"/>
            <a:ext cx="10363676" cy="164782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2000"/>
              </a:spcBef>
              <a:spcAft>
                <a:spcPct val="0"/>
              </a:spcAft>
              <a:buClr>
                <a:schemeClr val="dk1"/>
              </a:buClr>
              <a:buSzPts val="4799"/>
              <a:buNone/>
              <a:defRPr sz="4799" b="1"/>
            </a:lvl1pPr>
            <a:lvl2pPr marL="914400" lvl="1" indent="-228600" algn="l">
              <a:lnSpc>
                <a:spcPct val="90000"/>
              </a:lnSpc>
              <a:spcBef>
                <a:spcPts val="1000"/>
              </a:spcBef>
              <a:spcAft>
                <a:spcPct val="0"/>
              </a:spcAft>
              <a:buClr>
                <a:schemeClr val="dk1"/>
              </a:buClr>
              <a:buSzPts val="3999"/>
              <a:buNone/>
              <a:defRPr sz="3999" b="1"/>
            </a:lvl2pPr>
            <a:lvl3pPr marL="1371600" lvl="2" indent="-228600" algn="l">
              <a:lnSpc>
                <a:spcPct val="90000"/>
              </a:lnSpc>
              <a:spcBef>
                <a:spcPts val="1000"/>
              </a:spcBef>
              <a:spcAft>
                <a:spcPct val="0"/>
              </a:spcAft>
              <a:buClr>
                <a:schemeClr val="dk1"/>
              </a:buClr>
              <a:buSzPts val="3599"/>
              <a:buNone/>
              <a:defRPr sz="3599" b="1"/>
            </a:lvl3pPr>
            <a:lvl4pPr marL="1828800" lvl="3" indent="-228600" algn="l">
              <a:lnSpc>
                <a:spcPct val="90000"/>
              </a:lnSpc>
              <a:spcBef>
                <a:spcPts val="1000"/>
              </a:spcBef>
              <a:spcAft>
                <a:spcPct val="0"/>
              </a:spcAft>
              <a:buClr>
                <a:schemeClr val="dk1"/>
              </a:buClr>
              <a:buSzPts val="3199"/>
              <a:buNone/>
              <a:defRPr sz="3199" b="1"/>
            </a:lvl4pPr>
            <a:lvl5pPr marL="2286000" lvl="4" indent="-228600" algn="l">
              <a:lnSpc>
                <a:spcPct val="90000"/>
              </a:lnSpc>
              <a:spcBef>
                <a:spcPts val="1000"/>
              </a:spcBef>
              <a:spcAft>
                <a:spcPct val="0"/>
              </a:spcAft>
              <a:buClr>
                <a:schemeClr val="dk1"/>
              </a:buClr>
              <a:buSzPts val="3199"/>
              <a:buNone/>
              <a:defRPr sz="3199" b="1"/>
            </a:lvl5pPr>
            <a:lvl6pPr marL="2743200" lvl="5" indent="-228600" algn="l">
              <a:lnSpc>
                <a:spcPct val="90000"/>
              </a:lnSpc>
              <a:spcBef>
                <a:spcPts val="1000"/>
              </a:spcBef>
              <a:spcAft>
                <a:spcPct val="0"/>
              </a:spcAft>
              <a:buClr>
                <a:schemeClr val="dk1"/>
              </a:buClr>
              <a:buSzPts val="3199"/>
              <a:buNone/>
              <a:defRPr sz="3199" b="1"/>
            </a:lvl6pPr>
            <a:lvl7pPr marL="3200400" lvl="6" indent="-228600" algn="l">
              <a:lnSpc>
                <a:spcPct val="90000"/>
              </a:lnSpc>
              <a:spcBef>
                <a:spcPts val="1000"/>
              </a:spcBef>
              <a:spcAft>
                <a:spcPct val="0"/>
              </a:spcAft>
              <a:buClr>
                <a:schemeClr val="dk1"/>
              </a:buClr>
              <a:buSzPts val="3199"/>
              <a:buNone/>
              <a:defRPr sz="3199" b="1"/>
            </a:lvl7pPr>
            <a:lvl8pPr marL="3657600" lvl="7" indent="-228600" algn="l">
              <a:lnSpc>
                <a:spcPct val="90000"/>
              </a:lnSpc>
              <a:spcBef>
                <a:spcPts val="1000"/>
              </a:spcBef>
              <a:spcAft>
                <a:spcPct val="0"/>
              </a:spcAft>
              <a:buClr>
                <a:schemeClr val="dk1"/>
              </a:buClr>
              <a:buSzPts val="3199"/>
              <a:buNone/>
              <a:defRPr sz="3199" b="1"/>
            </a:lvl8pPr>
            <a:lvl9pPr marL="4114800" lvl="8" indent="-228600" algn="l">
              <a:lnSpc>
                <a:spcPct val="90000"/>
              </a:lnSpc>
              <a:spcBef>
                <a:spcPts val="1000"/>
              </a:spcBef>
              <a:spcAft>
                <a:spcPct val="0"/>
              </a:spcAft>
              <a:buClr>
                <a:schemeClr val="dk1"/>
              </a:buClr>
              <a:buSzPts val="3199"/>
              <a:buNone/>
              <a:defRPr sz="3199" b="1"/>
            </a:lvl9pPr>
          </a:lstStyle>
          <a:p>
            <a:endParaRPr/>
          </a:p>
        </p:txBody>
      </p:sp>
      <p:sp>
        <p:nvSpPr>
          <p:cNvPr id="29" name="Google Shape;29;p24"/>
          <p:cNvSpPr txBox="1">
            <a:spLocks noGrp="1"/>
          </p:cNvSpPr>
          <p:nvPr>
            <p:ph type="body" idx="4"/>
          </p:nvPr>
        </p:nvSpPr>
        <p:spPr>
          <a:xfrm>
            <a:off x="12341186" y="5010150"/>
            <a:ext cx="10363676" cy="736917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a:lvl1pPr>
            <a:lvl2pPr marL="914400" lvl="1" indent="-228600" algn="l">
              <a:lnSpc>
                <a:spcPct val="90000"/>
              </a:lnSpc>
              <a:spcBef>
                <a:spcPts val="1000"/>
              </a:spcBef>
              <a:spcAft>
                <a:spcPct val="0"/>
              </a:spcAft>
              <a:buSzPts val="1400"/>
              <a:buNone/>
              <a:defRPr/>
            </a:lvl2pPr>
            <a:lvl3pPr marL="1371600" lvl="2" indent="-228600" algn="l">
              <a:lnSpc>
                <a:spcPct val="90000"/>
              </a:lnSpc>
              <a:spcBef>
                <a:spcPts val="1000"/>
              </a:spcBef>
              <a:spcAft>
                <a:spcPct val="0"/>
              </a:spcAft>
              <a:buSzPts val="1400"/>
              <a:buNone/>
              <a:defRPr/>
            </a:lvl3pPr>
            <a:lvl4pPr marL="1828800" lvl="3" indent="-228600" algn="l">
              <a:lnSpc>
                <a:spcPct val="90000"/>
              </a:lnSpc>
              <a:spcBef>
                <a:spcPts val="1000"/>
              </a:spcBef>
              <a:spcAft>
                <a:spcPct val="0"/>
              </a:spcAft>
              <a:buSzPts val="1400"/>
              <a:buNone/>
              <a:defRPr/>
            </a:lvl4pPr>
            <a:lvl5pPr marL="2286000" lvl="4" indent="-228600" algn="l">
              <a:lnSpc>
                <a:spcPct val="90000"/>
              </a:lnSpc>
              <a:spcBef>
                <a:spcPts val="1000"/>
              </a:spcBef>
              <a:spcAft>
                <a:spcPct val="0"/>
              </a:spcAft>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0" name="Google Shape;30;p24"/>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31" name="Google Shape;31;p24"/>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32" name="Google Shape;32;p24"/>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70"/>
        <p:cNvGrpSpPr/>
        <p:nvPr/>
      </p:nvGrpSpPr>
      <p:grpSpPr>
        <a:xfrm>
          <a:off x="0" y="0"/>
          <a:ext cx="0" cy="0"/>
          <a:chOff x="0" y="0"/>
          <a:chExt cx="0" cy="0"/>
        </a:xfrm>
      </p:grpSpPr>
      <p:sp>
        <p:nvSpPr>
          <p:cNvPr id="171" name="Google Shape;171;p42"/>
          <p:cNvSpPr txBox="1">
            <a:spLocks noGrp="1"/>
          </p:cNvSpPr>
          <p:nvPr>
            <p:ph type="title"/>
          </p:nvPr>
        </p:nvSpPr>
        <p:spPr>
          <a:xfrm>
            <a:off x="1675963" y="479053"/>
            <a:ext cx="21025723" cy="1521198"/>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SzPts val="1400"/>
              <a:buNone/>
              <a:defRPr>
                <a:solidFill>
                  <a:srgbClr val="3F3F3F"/>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172" name="Google Shape;172;p42"/>
          <p:cNvSpPr txBox="1">
            <a:spLocks noGrp="1"/>
          </p:cNvSpPr>
          <p:nvPr>
            <p:ph type="body" idx="1"/>
          </p:nvPr>
        </p:nvSpPr>
        <p:spPr>
          <a:xfrm>
            <a:off x="1675963" y="2000250"/>
            <a:ext cx="21025723"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2000"/>
              </a:spcBef>
              <a:spcAft>
                <a:spcPct val="0"/>
              </a:spcAft>
              <a:buClr>
                <a:srgbClr val="7F7F7F"/>
              </a:buClr>
              <a:buSzPts val="3200"/>
              <a:buNone/>
              <a:defRPr sz="3200">
                <a:solidFill>
                  <a:srgbClr val="7F7F7F"/>
                </a:solidFill>
              </a:defRPr>
            </a:lvl1pPr>
            <a:lvl2pPr marL="914400" lvl="1" indent="-228600" algn="l">
              <a:lnSpc>
                <a:spcPct val="90000"/>
              </a:lnSpc>
              <a:spcBef>
                <a:spcPts val="1000"/>
              </a:spcBef>
              <a:spcAft>
                <a:spcPct val="0"/>
              </a:spcAft>
              <a:buClr>
                <a:schemeClr val="dk1"/>
              </a:buClr>
              <a:buSzPts val="2000"/>
              <a:buNone/>
              <a:defRPr/>
            </a:lvl2pPr>
            <a:lvl3pPr marL="1371600" lvl="2" indent="-228600" algn="l">
              <a:lnSpc>
                <a:spcPct val="90000"/>
              </a:lnSpc>
              <a:spcBef>
                <a:spcPts val="1000"/>
              </a:spcBef>
              <a:spcAft>
                <a:spcPct val="0"/>
              </a:spcAft>
              <a:buClr>
                <a:schemeClr val="dk1"/>
              </a:buClr>
              <a:buSzPts val="1600"/>
              <a:buNone/>
              <a:defRPr/>
            </a:lvl3pPr>
            <a:lvl4pPr marL="1828800" lvl="3" indent="-228600" algn="l">
              <a:lnSpc>
                <a:spcPct val="90000"/>
              </a:lnSpc>
              <a:spcBef>
                <a:spcPts val="1000"/>
              </a:spcBef>
              <a:spcAft>
                <a:spcPct val="0"/>
              </a:spcAft>
              <a:buClr>
                <a:schemeClr val="dk1"/>
              </a:buClr>
              <a:buSzPts val="1400"/>
              <a:buNone/>
              <a:defRPr/>
            </a:lvl4pPr>
            <a:lvl5pPr marL="2286000" lvl="4" indent="-228600" algn="l">
              <a:lnSpc>
                <a:spcPct val="90000"/>
              </a:lnSpc>
              <a:spcBef>
                <a:spcPts val="1000"/>
              </a:spcBef>
              <a:spcAft>
                <a:spcPct val="0"/>
              </a:spcAft>
              <a:buClr>
                <a:schemeClr val="dk1"/>
              </a:buClr>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173" name="Google Shape;173;p42"/>
          <p:cNvSpPr>
            <a:spLocks noGrp="1"/>
          </p:cNvSpPr>
          <p:nvPr>
            <p:ph type="pic" idx="2"/>
          </p:nvPr>
        </p:nvSpPr>
        <p:spPr>
          <a:xfrm>
            <a:off x="1603375" y="3978648"/>
            <a:ext cx="4178860" cy="3713070"/>
          </a:xfrm>
          <a:prstGeom prst="rect">
            <a:avLst/>
          </a:prstGeom>
          <a:solidFill>
            <a:srgbClr val="E5E5E5"/>
          </a:solidFill>
          <a:ln>
            <a:noFill/>
          </a:ln>
        </p:spPr>
        <p:txBody>
          <a:bodyPr/>
          <a:lstStyle/>
          <a:p>
            <a:endParaRPr dirty="0"/>
          </a:p>
        </p:txBody>
      </p:sp>
      <p:sp>
        <p:nvSpPr>
          <p:cNvPr id="174" name="Google Shape;174;p42"/>
          <p:cNvSpPr>
            <a:spLocks noGrp="1"/>
          </p:cNvSpPr>
          <p:nvPr>
            <p:ph type="pic" idx="3"/>
          </p:nvPr>
        </p:nvSpPr>
        <p:spPr>
          <a:xfrm>
            <a:off x="6212539" y="3978648"/>
            <a:ext cx="4178860" cy="3713070"/>
          </a:xfrm>
          <a:prstGeom prst="rect">
            <a:avLst/>
          </a:prstGeom>
          <a:solidFill>
            <a:srgbClr val="E5E5E5"/>
          </a:solidFill>
          <a:ln>
            <a:noFill/>
          </a:ln>
        </p:spPr>
        <p:txBody>
          <a:bodyPr/>
          <a:lstStyle/>
          <a:p>
            <a:endParaRPr dirty="0"/>
          </a:p>
        </p:txBody>
      </p:sp>
      <p:sp>
        <p:nvSpPr>
          <p:cNvPr id="175" name="Google Shape;175;p42"/>
          <p:cNvSpPr>
            <a:spLocks noGrp="1"/>
          </p:cNvSpPr>
          <p:nvPr>
            <p:ph type="pic" idx="4"/>
          </p:nvPr>
        </p:nvSpPr>
        <p:spPr>
          <a:xfrm>
            <a:off x="1603375" y="8104094"/>
            <a:ext cx="4178860" cy="3713070"/>
          </a:xfrm>
          <a:prstGeom prst="rect">
            <a:avLst/>
          </a:prstGeom>
          <a:solidFill>
            <a:srgbClr val="E5E5E5"/>
          </a:solidFill>
          <a:ln>
            <a:noFill/>
          </a:ln>
        </p:spPr>
        <p:txBody>
          <a:bodyPr/>
          <a:lstStyle/>
          <a:p>
            <a:endParaRPr dirty="0"/>
          </a:p>
        </p:txBody>
      </p:sp>
      <p:sp>
        <p:nvSpPr>
          <p:cNvPr id="176" name="Google Shape;176;p42"/>
          <p:cNvSpPr>
            <a:spLocks noGrp="1"/>
          </p:cNvSpPr>
          <p:nvPr>
            <p:ph type="pic" idx="5"/>
          </p:nvPr>
        </p:nvSpPr>
        <p:spPr>
          <a:xfrm>
            <a:off x="6212539" y="8104094"/>
            <a:ext cx="4178860" cy="3713070"/>
          </a:xfrm>
          <a:prstGeom prst="rect">
            <a:avLst/>
          </a:prstGeom>
          <a:solidFill>
            <a:srgbClr val="E5E5E5"/>
          </a:solidFill>
          <a:ln>
            <a:noFill/>
          </a:ln>
        </p:spPr>
        <p:txBody>
          <a:bodyPr/>
          <a:lstStyle/>
          <a:p>
            <a:endParaRPr dirty="0"/>
          </a:p>
        </p:txBody>
      </p:sp>
      <p:sp>
        <p:nvSpPr>
          <p:cNvPr id="177" name="Google Shape;177;p42"/>
          <p:cNvSpPr txBox="1">
            <a:spLocks noGrp="1"/>
          </p:cNvSpPr>
          <p:nvPr>
            <p:ph type="body" idx="6"/>
          </p:nvPr>
        </p:nvSpPr>
        <p:spPr>
          <a:xfrm>
            <a:off x="12214226" y="5293098"/>
            <a:ext cx="5077198" cy="4159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3200">
                <a:solidFill>
                  <a:srgbClr val="3F3F3F"/>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178" name="Google Shape;178;p42"/>
          <p:cNvSpPr txBox="1">
            <a:spLocks noGrp="1"/>
          </p:cNvSpPr>
          <p:nvPr>
            <p:ph type="body" idx="7"/>
          </p:nvPr>
        </p:nvSpPr>
        <p:spPr>
          <a:xfrm>
            <a:off x="12214225" y="6475348"/>
            <a:ext cx="5077198" cy="111351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2400">
                <a:solidFill>
                  <a:srgbClr val="7F7F7F"/>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179" name="Google Shape;179;p42"/>
          <p:cNvSpPr txBox="1">
            <a:spLocks noGrp="1"/>
          </p:cNvSpPr>
          <p:nvPr>
            <p:ph type="body" idx="8"/>
          </p:nvPr>
        </p:nvSpPr>
        <p:spPr>
          <a:xfrm>
            <a:off x="12214226" y="5884223"/>
            <a:ext cx="5077198" cy="4159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2400" i="1">
                <a:solidFill>
                  <a:srgbClr val="3F3F3F"/>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180" name="Google Shape;180;p42"/>
          <p:cNvSpPr txBox="1">
            <a:spLocks noGrp="1"/>
          </p:cNvSpPr>
          <p:nvPr>
            <p:ph type="body" idx="9"/>
          </p:nvPr>
        </p:nvSpPr>
        <p:spPr>
          <a:xfrm>
            <a:off x="17667940" y="5293098"/>
            <a:ext cx="5077198" cy="4159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3200">
                <a:solidFill>
                  <a:srgbClr val="3F3F3F"/>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181" name="Google Shape;181;p42"/>
          <p:cNvSpPr txBox="1">
            <a:spLocks noGrp="1"/>
          </p:cNvSpPr>
          <p:nvPr>
            <p:ph type="body" idx="13"/>
          </p:nvPr>
        </p:nvSpPr>
        <p:spPr>
          <a:xfrm>
            <a:off x="17667939" y="6475348"/>
            <a:ext cx="5077198" cy="111351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2400">
                <a:solidFill>
                  <a:srgbClr val="7F7F7F"/>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182" name="Google Shape;182;p42"/>
          <p:cNvSpPr txBox="1">
            <a:spLocks noGrp="1"/>
          </p:cNvSpPr>
          <p:nvPr>
            <p:ph type="body" idx="14"/>
          </p:nvPr>
        </p:nvSpPr>
        <p:spPr>
          <a:xfrm>
            <a:off x="17667940" y="5884223"/>
            <a:ext cx="5077198" cy="4159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2400" i="1">
                <a:solidFill>
                  <a:srgbClr val="3F3F3F"/>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183" name="Google Shape;183;p42"/>
          <p:cNvSpPr txBox="1">
            <a:spLocks noGrp="1"/>
          </p:cNvSpPr>
          <p:nvPr>
            <p:ph type="body" idx="15"/>
          </p:nvPr>
        </p:nvSpPr>
        <p:spPr>
          <a:xfrm>
            <a:off x="12206852" y="8097287"/>
            <a:ext cx="5077198" cy="4159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3200">
                <a:solidFill>
                  <a:srgbClr val="3F3F3F"/>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184" name="Google Shape;184;p42"/>
          <p:cNvSpPr txBox="1">
            <a:spLocks noGrp="1"/>
          </p:cNvSpPr>
          <p:nvPr>
            <p:ph type="body" idx="16"/>
          </p:nvPr>
        </p:nvSpPr>
        <p:spPr>
          <a:xfrm>
            <a:off x="12206851" y="9279537"/>
            <a:ext cx="5077198" cy="111351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2400">
                <a:solidFill>
                  <a:srgbClr val="7F7F7F"/>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185" name="Google Shape;185;p42"/>
          <p:cNvSpPr txBox="1">
            <a:spLocks noGrp="1"/>
          </p:cNvSpPr>
          <p:nvPr>
            <p:ph type="body" idx="17"/>
          </p:nvPr>
        </p:nvSpPr>
        <p:spPr>
          <a:xfrm>
            <a:off x="12206852" y="8688412"/>
            <a:ext cx="5077198" cy="4159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2400" i="1">
                <a:solidFill>
                  <a:srgbClr val="3F3F3F"/>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186" name="Google Shape;186;p42"/>
          <p:cNvSpPr txBox="1">
            <a:spLocks noGrp="1"/>
          </p:cNvSpPr>
          <p:nvPr>
            <p:ph type="body" idx="18"/>
          </p:nvPr>
        </p:nvSpPr>
        <p:spPr>
          <a:xfrm>
            <a:off x="17660565" y="8097287"/>
            <a:ext cx="5077198" cy="4159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3200">
                <a:solidFill>
                  <a:srgbClr val="3F3F3F"/>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187" name="Google Shape;187;p42"/>
          <p:cNvSpPr txBox="1">
            <a:spLocks noGrp="1"/>
          </p:cNvSpPr>
          <p:nvPr>
            <p:ph type="body" idx="19"/>
          </p:nvPr>
        </p:nvSpPr>
        <p:spPr>
          <a:xfrm>
            <a:off x="17660565" y="9279537"/>
            <a:ext cx="5077198" cy="111351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2400">
                <a:solidFill>
                  <a:srgbClr val="7F7F7F"/>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188" name="Google Shape;188;p42"/>
          <p:cNvSpPr txBox="1">
            <a:spLocks noGrp="1"/>
          </p:cNvSpPr>
          <p:nvPr>
            <p:ph type="body" idx="20"/>
          </p:nvPr>
        </p:nvSpPr>
        <p:spPr>
          <a:xfrm>
            <a:off x="17660565" y="8688412"/>
            <a:ext cx="5077198" cy="4159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2400" i="1">
                <a:solidFill>
                  <a:srgbClr val="3F3F3F"/>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189" name="Google Shape;189;p42"/>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190" name="Google Shape;190;p42"/>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191" name="Google Shape;191;p42"/>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192"/>
        <p:cNvGrpSpPr/>
        <p:nvPr/>
      </p:nvGrpSpPr>
      <p:grpSpPr>
        <a:xfrm>
          <a:off x="0" y="0"/>
          <a:ext cx="0" cy="0"/>
          <a:chOff x="0" y="0"/>
          <a:chExt cx="0" cy="0"/>
        </a:xfrm>
      </p:grpSpPr>
      <p:sp>
        <p:nvSpPr>
          <p:cNvPr id="193" name="Google Shape;193;p43"/>
          <p:cNvSpPr txBox="1">
            <a:spLocks noGrp="1"/>
          </p:cNvSpPr>
          <p:nvPr>
            <p:ph type="title"/>
          </p:nvPr>
        </p:nvSpPr>
        <p:spPr>
          <a:xfrm>
            <a:off x="1675963" y="529291"/>
            <a:ext cx="21025723" cy="1470960"/>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SzPts val="1400"/>
              <a:buNone/>
              <a:defRPr>
                <a:solidFill>
                  <a:srgbClr val="3F3F3F"/>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194" name="Google Shape;194;p43"/>
          <p:cNvSpPr txBox="1">
            <a:spLocks noGrp="1"/>
          </p:cNvSpPr>
          <p:nvPr>
            <p:ph type="body" idx="1"/>
          </p:nvPr>
        </p:nvSpPr>
        <p:spPr>
          <a:xfrm>
            <a:off x="1675963" y="2000250"/>
            <a:ext cx="21025723"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2000"/>
              </a:spcBef>
              <a:spcAft>
                <a:spcPct val="0"/>
              </a:spcAft>
              <a:buClr>
                <a:srgbClr val="7F7F7F"/>
              </a:buClr>
              <a:buSzPts val="3200"/>
              <a:buNone/>
              <a:defRPr sz="3200">
                <a:solidFill>
                  <a:srgbClr val="7F7F7F"/>
                </a:solidFill>
              </a:defRPr>
            </a:lvl1pPr>
            <a:lvl2pPr marL="914400" lvl="1" indent="-228600" algn="l">
              <a:lnSpc>
                <a:spcPct val="90000"/>
              </a:lnSpc>
              <a:spcBef>
                <a:spcPts val="1000"/>
              </a:spcBef>
              <a:spcAft>
                <a:spcPct val="0"/>
              </a:spcAft>
              <a:buClr>
                <a:schemeClr val="dk1"/>
              </a:buClr>
              <a:buSzPts val="2000"/>
              <a:buNone/>
              <a:defRPr/>
            </a:lvl2pPr>
            <a:lvl3pPr marL="1371600" lvl="2" indent="-228600" algn="l">
              <a:lnSpc>
                <a:spcPct val="90000"/>
              </a:lnSpc>
              <a:spcBef>
                <a:spcPts val="1000"/>
              </a:spcBef>
              <a:spcAft>
                <a:spcPct val="0"/>
              </a:spcAft>
              <a:buClr>
                <a:schemeClr val="dk1"/>
              </a:buClr>
              <a:buSzPts val="1600"/>
              <a:buNone/>
              <a:defRPr/>
            </a:lvl3pPr>
            <a:lvl4pPr marL="1828800" lvl="3" indent="-228600" algn="l">
              <a:lnSpc>
                <a:spcPct val="90000"/>
              </a:lnSpc>
              <a:spcBef>
                <a:spcPts val="1000"/>
              </a:spcBef>
              <a:spcAft>
                <a:spcPct val="0"/>
              </a:spcAft>
              <a:buClr>
                <a:schemeClr val="dk1"/>
              </a:buClr>
              <a:buSzPts val="1400"/>
              <a:buNone/>
              <a:defRPr/>
            </a:lvl4pPr>
            <a:lvl5pPr marL="2286000" lvl="4" indent="-228600" algn="l">
              <a:lnSpc>
                <a:spcPct val="90000"/>
              </a:lnSpc>
              <a:spcBef>
                <a:spcPts val="1000"/>
              </a:spcBef>
              <a:spcAft>
                <a:spcPct val="0"/>
              </a:spcAft>
              <a:buClr>
                <a:schemeClr val="dk1"/>
              </a:buClr>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195" name="Google Shape;195;p43"/>
          <p:cNvSpPr>
            <a:spLocks noGrp="1"/>
          </p:cNvSpPr>
          <p:nvPr>
            <p:ph type="pic" idx="2"/>
          </p:nvPr>
        </p:nvSpPr>
        <p:spPr>
          <a:xfrm>
            <a:off x="1216181" y="3997141"/>
            <a:ext cx="3371850" cy="3371850"/>
          </a:xfrm>
          <a:prstGeom prst="rect">
            <a:avLst/>
          </a:prstGeom>
          <a:solidFill>
            <a:srgbClr val="E5E5E5"/>
          </a:solidFill>
          <a:ln>
            <a:noFill/>
          </a:ln>
        </p:spPr>
        <p:txBody>
          <a:bodyPr/>
          <a:lstStyle/>
          <a:p>
            <a:endParaRPr dirty="0"/>
          </a:p>
        </p:txBody>
      </p:sp>
      <p:sp>
        <p:nvSpPr>
          <p:cNvPr id="196" name="Google Shape;196;p43"/>
          <p:cNvSpPr>
            <a:spLocks noGrp="1"/>
          </p:cNvSpPr>
          <p:nvPr>
            <p:ph type="pic" idx="3"/>
          </p:nvPr>
        </p:nvSpPr>
        <p:spPr>
          <a:xfrm>
            <a:off x="5859540" y="3997141"/>
            <a:ext cx="3371850" cy="3371850"/>
          </a:xfrm>
          <a:prstGeom prst="rect">
            <a:avLst/>
          </a:prstGeom>
          <a:solidFill>
            <a:srgbClr val="E5E5E5"/>
          </a:solidFill>
          <a:ln>
            <a:noFill/>
          </a:ln>
        </p:spPr>
        <p:txBody>
          <a:bodyPr/>
          <a:lstStyle/>
          <a:p>
            <a:endParaRPr dirty="0"/>
          </a:p>
        </p:txBody>
      </p:sp>
      <p:sp>
        <p:nvSpPr>
          <p:cNvPr id="197" name="Google Shape;197;p43"/>
          <p:cNvSpPr>
            <a:spLocks noGrp="1"/>
          </p:cNvSpPr>
          <p:nvPr>
            <p:ph type="pic" idx="4"/>
          </p:nvPr>
        </p:nvSpPr>
        <p:spPr>
          <a:xfrm>
            <a:off x="10502899" y="3997141"/>
            <a:ext cx="3371850" cy="3371850"/>
          </a:xfrm>
          <a:prstGeom prst="rect">
            <a:avLst/>
          </a:prstGeom>
          <a:solidFill>
            <a:srgbClr val="E5E5E5"/>
          </a:solidFill>
          <a:ln>
            <a:noFill/>
          </a:ln>
        </p:spPr>
        <p:txBody>
          <a:bodyPr/>
          <a:lstStyle/>
          <a:p>
            <a:endParaRPr dirty="0"/>
          </a:p>
        </p:txBody>
      </p:sp>
      <p:sp>
        <p:nvSpPr>
          <p:cNvPr id="198" name="Google Shape;198;p43"/>
          <p:cNvSpPr>
            <a:spLocks noGrp="1"/>
          </p:cNvSpPr>
          <p:nvPr>
            <p:ph type="pic" idx="5"/>
          </p:nvPr>
        </p:nvSpPr>
        <p:spPr>
          <a:xfrm>
            <a:off x="15146258" y="3997141"/>
            <a:ext cx="3371850" cy="3371850"/>
          </a:xfrm>
          <a:prstGeom prst="rect">
            <a:avLst/>
          </a:prstGeom>
          <a:solidFill>
            <a:srgbClr val="E5E5E5"/>
          </a:solidFill>
          <a:ln>
            <a:noFill/>
          </a:ln>
        </p:spPr>
        <p:txBody>
          <a:bodyPr/>
          <a:lstStyle/>
          <a:p>
            <a:endParaRPr dirty="0"/>
          </a:p>
        </p:txBody>
      </p:sp>
      <p:sp>
        <p:nvSpPr>
          <p:cNvPr id="199" name="Google Shape;199;p43"/>
          <p:cNvSpPr>
            <a:spLocks noGrp="1"/>
          </p:cNvSpPr>
          <p:nvPr>
            <p:ph type="pic" idx="6"/>
          </p:nvPr>
        </p:nvSpPr>
        <p:spPr>
          <a:xfrm>
            <a:off x="19789617" y="3936819"/>
            <a:ext cx="3371850" cy="3371850"/>
          </a:xfrm>
          <a:prstGeom prst="rect">
            <a:avLst/>
          </a:prstGeom>
          <a:solidFill>
            <a:srgbClr val="E5E5E5"/>
          </a:solidFill>
          <a:ln>
            <a:noFill/>
          </a:ln>
        </p:spPr>
        <p:txBody>
          <a:bodyPr/>
          <a:lstStyle/>
          <a:p>
            <a:endParaRPr dirty="0"/>
          </a:p>
        </p:txBody>
      </p:sp>
      <p:sp>
        <p:nvSpPr>
          <p:cNvPr id="200" name="Google Shape;200;p43"/>
          <p:cNvSpPr txBox="1">
            <a:spLocks noGrp="1"/>
          </p:cNvSpPr>
          <p:nvPr>
            <p:ph type="body" idx="7"/>
          </p:nvPr>
        </p:nvSpPr>
        <p:spPr>
          <a:xfrm>
            <a:off x="966290" y="8074522"/>
            <a:ext cx="3723341" cy="4159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3200">
                <a:solidFill>
                  <a:srgbClr val="3F3F3F"/>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201" name="Google Shape;201;p43"/>
          <p:cNvSpPr txBox="1">
            <a:spLocks noGrp="1"/>
          </p:cNvSpPr>
          <p:nvPr>
            <p:ph type="body" idx="8"/>
          </p:nvPr>
        </p:nvSpPr>
        <p:spPr>
          <a:xfrm>
            <a:off x="966289" y="9418135"/>
            <a:ext cx="3723341" cy="182360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2400">
                <a:solidFill>
                  <a:srgbClr val="7F7F7F"/>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202" name="Google Shape;202;p43"/>
          <p:cNvSpPr txBox="1">
            <a:spLocks noGrp="1"/>
          </p:cNvSpPr>
          <p:nvPr>
            <p:ph type="body" idx="9"/>
          </p:nvPr>
        </p:nvSpPr>
        <p:spPr>
          <a:xfrm>
            <a:off x="966290" y="8665647"/>
            <a:ext cx="3723341" cy="4159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2400" i="1">
                <a:solidFill>
                  <a:srgbClr val="3F3F3F"/>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203" name="Google Shape;203;p43"/>
          <p:cNvSpPr txBox="1">
            <a:spLocks noGrp="1"/>
          </p:cNvSpPr>
          <p:nvPr>
            <p:ph type="body" idx="13"/>
          </p:nvPr>
        </p:nvSpPr>
        <p:spPr>
          <a:xfrm>
            <a:off x="5615042" y="8074522"/>
            <a:ext cx="3723341" cy="4159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3200">
                <a:solidFill>
                  <a:srgbClr val="3F3F3F"/>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204" name="Google Shape;204;p43"/>
          <p:cNvSpPr txBox="1">
            <a:spLocks noGrp="1"/>
          </p:cNvSpPr>
          <p:nvPr>
            <p:ph type="body" idx="14"/>
          </p:nvPr>
        </p:nvSpPr>
        <p:spPr>
          <a:xfrm>
            <a:off x="5615041" y="9418135"/>
            <a:ext cx="3723341" cy="182360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2400">
                <a:solidFill>
                  <a:srgbClr val="7F7F7F"/>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205" name="Google Shape;205;p43"/>
          <p:cNvSpPr txBox="1">
            <a:spLocks noGrp="1"/>
          </p:cNvSpPr>
          <p:nvPr>
            <p:ph type="body" idx="15"/>
          </p:nvPr>
        </p:nvSpPr>
        <p:spPr>
          <a:xfrm>
            <a:off x="5615042" y="8665647"/>
            <a:ext cx="3723341" cy="4159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2400" i="1">
                <a:solidFill>
                  <a:srgbClr val="3F3F3F"/>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206" name="Google Shape;206;p43"/>
          <p:cNvSpPr txBox="1">
            <a:spLocks noGrp="1"/>
          </p:cNvSpPr>
          <p:nvPr>
            <p:ph type="body" idx="16"/>
          </p:nvPr>
        </p:nvSpPr>
        <p:spPr>
          <a:xfrm>
            <a:off x="10263793" y="8074522"/>
            <a:ext cx="3723341" cy="4159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3200">
                <a:solidFill>
                  <a:srgbClr val="3F3F3F"/>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207" name="Google Shape;207;p43"/>
          <p:cNvSpPr txBox="1">
            <a:spLocks noGrp="1"/>
          </p:cNvSpPr>
          <p:nvPr>
            <p:ph type="body" idx="17"/>
          </p:nvPr>
        </p:nvSpPr>
        <p:spPr>
          <a:xfrm>
            <a:off x="10263792" y="9418135"/>
            <a:ext cx="3723341" cy="182360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2400">
                <a:solidFill>
                  <a:srgbClr val="7F7F7F"/>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208" name="Google Shape;208;p43"/>
          <p:cNvSpPr txBox="1">
            <a:spLocks noGrp="1"/>
          </p:cNvSpPr>
          <p:nvPr>
            <p:ph type="body" idx="18"/>
          </p:nvPr>
        </p:nvSpPr>
        <p:spPr>
          <a:xfrm>
            <a:off x="10263793" y="8665647"/>
            <a:ext cx="3723341" cy="4159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2400" i="1">
                <a:solidFill>
                  <a:srgbClr val="3F3F3F"/>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209" name="Google Shape;209;p43"/>
          <p:cNvSpPr txBox="1">
            <a:spLocks noGrp="1"/>
          </p:cNvSpPr>
          <p:nvPr>
            <p:ph type="body" idx="19"/>
          </p:nvPr>
        </p:nvSpPr>
        <p:spPr>
          <a:xfrm>
            <a:off x="14912544" y="8044361"/>
            <a:ext cx="3723341" cy="4159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3200">
                <a:solidFill>
                  <a:srgbClr val="3F3F3F"/>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210" name="Google Shape;210;p43"/>
          <p:cNvSpPr txBox="1">
            <a:spLocks noGrp="1"/>
          </p:cNvSpPr>
          <p:nvPr>
            <p:ph type="body" idx="20"/>
          </p:nvPr>
        </p:nvSpPr>
        <p:spPr>
          <a:xfrm>
            <a:off x="14912542" y="9387974"/>
            <a:ext cx="3723341" cy="182360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2400">
                <a:solidFill>
                  <a:srgbClr val="7F7F7F"/>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211" name="Google Shape;211;p43"/>
          <p:cNvSpPr txBox="1">
            <a:spLocks noGrp="1"/>
          </p:cNvSpPr>
          <p:nvPr>
            <p:ph type="body" idx="21"/>
          </p:nvPr>
        </p:nvSpPr>
        <p:spPr>
          <a:xfrm>
            <a:off x="14912544" y="8635486"/>
            <a:ext cx="3723341" cy="4159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2400" i="1">
                <a:solidFill>
                  <a:srgbClr val="3F3F3F"/>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212" name="Google Shape;212;p43"/>
          <p:cNvSpPr txBox="1">
            <a:spLocks noGrp="1"/>
          </p:cNvSpPr>
          <p:nvPr>
            <p:ph type="body" idx="22"/>
          </p:nvPr>
        </p:nvSpPr>
        <p:spPr>
          <a:xfrm>
            <a:off x="19561294" y="8074522"/>
            <a:ext cx="3723341" cy="4159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3200">
                <a:solidFill>
                  <a:srgbClr val="3F3F3F"/>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213" name="Google Shape;213;p43"/>
          <p:cNvSpPr txBox="1">
            <a:spLocks noGrp="1"/>
          </p:cNvSpPr>
          <p:nvPr>
            <p:ph type="body" idx="23"/>
          </p:nvPr>
        </p:nvSpPr>
        <p:spPr>
          <a:xfrm>
            <a:off x="19561293" y="9418135"/>
            <a:ext cx="3723341" cy="182360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2400">
                <a:solidFill>
                  <a:srgbClr val="7F7F7F"/>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214" name="Google Shape;214;p43"/>
          <p:cNvSpPr txBox="1">
            <a:spLocks noGrp="1"/>
          </p:cNvSpPr>
          <p:nvPr>
            <p:ph type="body" idx="24"/>
          </p:nvPr>
        </p:nvSpPr>
        <p:spPr>
          <a:xfrm>
            <a:off x="19561294" y="8665647"/>
            <a:ext cx="3723341" cy="4159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2400" i="1">
                <a:solidFill>
                  <a:srgbClr val="3F3F3F"/>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215" name="Google Shape;215;p43"/>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216" name="Google Shape;216;p43"/>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217" name="Google Shape;217;p43"/>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218"/>
        <p:cNvGrpSpPr/>
        <p:nvPr/>
      </p:nvGrpSpPr>
      <p:grpSpPr>
        <a:xfrm>
          <a:off x="0" y="0"/>
          <a:ext cx="0" cy="0"/>
          <a:chOff x="0" y="0"/>
          <a:chExt cx="0" cy="0"/>
        </a:xfrm>
      </p:grpSpPr>
      <p:sp>
        <p:nvSpPr>
          <p:cNvPr id="219" name="Google Shape;219;p44"/>
          <p:cNvSpPr txBox="1">
            <a:spLocks noGrp="1"/>
          </p:cNvSpPr>
          <p:nvPr>
            <p:ph type="title"/>
          </p:nvPr>
        </p:nvSpPr>
        <p:spPr>
          <a:xfrm>
            <a:off x="1675964" y="695884"/>
            <a:ext cx="10058837" cy="1057275"/>
          </a:xfrm>
          <a:prstGeom prst="rect">
            <a:avLst/>
          </a:prstGeom>
          <a:noFill/>
          <a:ln>
            <a:noFill/>
          </a:ln>
        </p:spPr>
        <p:txBody>
          <a:bodyPr spcFirstLastPara="1" wrap="square" lIns="91425" tIns="45700" rIns="91425" bIns="45700" anchor="ctr" anchorCtr="0">
            <a:noAutofit/>
          </a:bodyPr>
          <a:lstStyle>
            <a:lvl1pPr lvl="0" algn="l">
              <a:lnSpc>
                <a:spcPct val="90000"/>
              </a:lnSpc>
              <a:spcBef>
                <a:spcPct val="0"/>
              </a:spcBef>
              <a:spcAft>
                <a:spcPct val="0"/>
              </a:spcAft>
              <a:buSzPts val="1400"/>
              <a:buNone/>
              <a:defRPr sz="5400">
                <a:solidFill>
                  <a:srgbClr val="3F3F3F"/>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220" name="Google Shape;220;p44"/>
          <p:cNvSpPr txBox="1">
            <a:spLocks noGrp="1"/>
          </p:cNvSpPr>
          <p:nvPr>
            <p:ph type="body" idx="1"/>
          </p:nvPr>
        </p:nvSpPr>
        <p:spPr>
          <a:xfrm>
            <a:off x="1675964" y="1753159"/>
            <a:ext cx="10058837"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ct val="0"/>
              </a:spcAft>
              <a:buClr>
                <a:srgbClr val="7F7F7F"/>
              </a:buClr>
              <a:buSzPts val="3200"/>
              <a:buNone/>
              <a:defRPr sz="3200">
                <a:solidFill>
                  <a:srgbClr val="7F7F7F"/>
                </a:solidFill>
              </a:defRPr>
            </a:lvl1pPr>
            <a:lvl2pPr marL="914400" lvl="1" indent="-228600" algn="l">
              <a:lnSpc>
                <a:spcPct val="90000"/>
              </a:lnSpc>
              <a:spcBef>
                <a:spcPts val="1000"/>
              </a:spcBef>
              <a:spcAft>
                <a:spcPct val="0"/>
              </a:spcAft>
              <a:buClr>
                <a:schemeClr val="dk1"/>
              </a:buClr>
              <a:buSzPts val="2000"/>
              <a:buNone/>
              <a:defRPr/>
            </a:lvl2pPr>
            <a:lvl3pPr marL="1371600" lvl="2" indent="-228600" algn="l">
              <a:lnSpc>
                <a:spcPct val="90000"/>
              </a:lnSpc>
              <a:spcBef>
                <a:spcPts val="1000"/>
              </a:spcBef>
              <a:spcAft>
                <a:spcPct val="0"/>
              </a:spcAft>
              <a:buClr>
                <a:schemeClr val="dk1"/>
              </a:buClr>
              <a:buSzPts val="1600"/>
              <a:buNone/>
              <a:defRPr/>
            </a:lvl3pPr>
            <a:lvl4pPr marL="1828800" lvl="3" indent="-228600" algn="l">
              <a:lnSpc>
                <a:spcPct val="90000"/>
              </a:lnSpc>
              <a:spcBef>
                <a:spcPts val="1000"/>
              </a:spcBef>
              <a:spcAft>
                <a:spcPct val="0"/>
              </a:spcAft>
              <a:buClr>
                <a:schemeClr val="dk1"/>
              </a:buClr>
              <a:buSzPts val="1400"/>
              <a:buNone/>
              <a:defRPr/>
            </a:lvl4pPr>
            <a:lvl5pPr marL="2286000" lvl="4" indent="-228600" algn="l">
              <a:lnSpc>
                <a:spcPct val="90000"/>
              </a:lnSpc>
              <a:spcBef>
                <a:spcPts val="1000"/>
              </a:spcBef>
              <a:spcAft>
                <a:spcPct val="0"/>
              </a:spcAft>
              <a:buClr>
                <a:schemeClr val="dk1"/>
              </a:buClr>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221" name="Google Shape;221;p44"/>
          <p:cNvSpPr>
            <a:spLocks noGrp="1"/>
          </p:cNvSpPr>
          <p:nvPr>
            <p:ph type="pic" idx="2"/>
          </p:nvPr>
        </p:nvSpPr>
        <p:spPr>
          <a:xfrm>
            <a:off x="0" y="3854543"/>
            <a:ext cx="6454588" cy="3713070"/>
          </a:xfrm>
          <a:prstGeom prst="rect">
            <a:avLst/>
          </a:prstGeom>
          <a:solidFill>
            <a:srgbClr val="E5E5E5"/>
          </a:solidFill>
          <a:ln>
            <a:noFill/>
          </a:ln>
        </p:spPr>
        <p:txBody>
          <a:bodyPr/>
          <a:lstStyle/>
          <a:p>
            <a:endParaRPr dirty="0"/>
          </a:p>
        </p:txBody>
      </p:sp>
      <p:sp>
        <p:nvSpPr>
          <p:cNvPr id="222" name="Google Shape;222;p44"/>
          <p:cNvSpPr>
            <a:spLocks noGrp="1"/>
          </p:cNvSpPr>
          <p:nvPr>
            <p:ph type="pic" idx="3"/>
          </p:nvPr>
        </p:nvSpPr>
        <p:spPr>
          <a:xfrm>
            <a:off x="6454588" y="3854543"/>
            <a:ext cx="6454588" cy="3713070"/>
          </a:xfrm>
          <a:prstGeom prst="rect">
            <a:avLst/>
          </a:prstGeom>
          <a:solidFill>
            <a:srgbClr val="E5E5E5"/>
          </a:solidFill>
          <a:ln>
            <a:noFill/>
          </a:ln>
        </p:spPr>
        <p:txBody>
          <a:bodyPr/>
          <a:lstStyle/>
          <a:p>
            <a:endParaRPr dirty="0"/>
          </a:p>
        </p:txBody>
      </p:sp>
      <p:sp>
        <p:nvSpPr>
          <p:cNvPr id="223" name="Google Shape;223;p44"/>
          <p:cNvSpPr>
            <a:spLocks noGrp="1"/>
          </p:cNvSpPr>
          <p:nvPr>
            <p:ph type="pic" idx="4"/>
          </p:nvPr>
        </p:nvSpPr>
        <p:spPr>
          <a:xfrm>
            <a:off x="0" y="7567613"/>
            <a:ext cx="6454588" cy="3713070"/>
          </a:xfrm>
          <a:prstGeom prst="rect">
            <a:avLst/>
          </a:prstGeom>
          <a:solidFill>
            <a:srgbClr val="E5E5E5"/>
          </a:solidFill>
          <a:ln>
            <a:noFill/>
          </a:ln>
        </p:spPr>
        <p:txBody>
          <a:bodyPr/>
          <a:lstStyle/>
          <a:p>
            <a:endParaRPr dirty="0"/>
          </a:p>
        </p:txBody>
      </p:sp>
      <p:sp>
        <p:nvSpPr>
          <p:cNvPr id="224" name="Google Shape;224;p44"/>
          <p:cNvSpPr>
            <a:spLocks noGrp="1"/>
          </p:cNvSpPr>
          <p:nvPr>
            <p:ph type="pic" idx="5"/>
          </p:nvPr>
        </p:nvSpPr>
        <p:spPr>
          <a:xfrm>
            <a:off x="6454588" y="7567613"/>
            <a:ext cx="6454588" cy="3713070"/>
          </a:xfrm>
          <a:prstGeom prst="rect">
            <a:avLst/>
          </a:prstGeom>
          <a:solidFill>
            <a:srgbClr val="E5E5E5"/>
          </a:solidFill>
          <a:ln>
            <a:noFill/>
          </a:ln>
        </p:spPr>
        <p:txBody>
          <a:bodyPr/>
          <a:lstStyle/>
          <a:p>
            <a:endParaRPr dirty="0"/>
          </a:p>
        </p:txBody>
      </p:sp>
      <p:sp>
        <p:nvSpPr>
          <p:cNvPr id="225" name="Google Shape;225;p44"/>
          <p:cNvSpPr>
            <a:spLocks noGrp="1"/>
          </p:cNvSpPr>
          <p:nvPr>
            <p:ph type="pic" idx="6"/>
          </p:nvPr>
        </p:nvSpPr>
        <p:spPr>
          <a:xfrm>
            <a:off x="3927310" y="6974299"/>
            <a:ext cx="2527278" cy="593314"/>
          </a:xfrm>
          <a:prstGeom prst="rect">
            <a:avLst/>
          </a:prstGeom>
          <a:solidFill>
            <a:schemeClr val="accent1"/>
          </a:solidFill>
          <a:ln>
            <a:noFill/>
          </a:ln>
        </p:spPr>
        <p:txBody>
          <a:bodyPr/>
          <a:lstStyle/>
          <a:p>
            <a:endParaRPr dirty="0"/>
          </a:p>
        </p:txBody>
      </p:sp>
      <p:sp>
        <p:nvSpPr>
          <p:cNvPr id="226" name="Google Shape;226;p44"/>
          <p:cNvSpPr txBox="1">
            <a:spLocks noGrp="1"/>
          </p:cNvSpPr>
          <p:nvPr>
            <p:ph type="body" idx="7"/>
          </p:nvPr>
        </p:nvSpPr>
        <p:spPr>
          <a:xfrm>
            <a:off x="4046680" y="7073899"/>
            <a:ext cx="2311774" cy="36512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2400" i="1">
                <a:solidFill>
                  <a:schemeClr val="lt1"/>
                </a:solidFill>
              </a:defRPr>
            </a:lvl1pPr>
            <a:lvl2pPr marL="914400" lvl="1" indent="-228600" algn="l">
              <a:lnSpc>
                <a:spcPct val="90000"/>
              </a:lnSpc>
              <a:spcBef>
                <a:spcPts val="1000"/>
              </a:spcBef>
              <a:spcAft>
                <a:spcPct val="0"/>
              </a:spcAft>
              <a:buSzPts val="1400"/>
              <a:buNone/>
              <a:defRPr sz="1400"/>
            </a:lvl2pPr>
            <a:lvl3pPr marL="1371600" lvl="2" indent="-228600" algn="l">
              <a:lnSpc>
                <a:spcPct val="90000"/>
              </a:lnSpc>
              <a:spcBef>
                <a:spcPts val="1000"/>
              </a:spcBef>
              <a:spcAft>
                <a:spcPct val="0"/>
              </a:spcAft>
              <a:buSzPts val="1400"/>
              <a:buNone/>
              <a:defRPr sz="1400"/>
            </a:lvl3pPr>
            <a:lvl4pPr marL="1828800" lvl="3" indent="-228600" algn="l">
              <a:lnSpc>
                <a:spcPct val="90000"/>
              </a:lnSpc>
              <a:spcBef>
                <a:spcPts val="1000"/>
              </a:spcBef>
              <a:spcAft>
                <a:spcPct val="0"/>
              </a:spcAft>
              <a:buSzPts val="1400"/>
              <a:buNone/>
              <a:defRPr sz="1400"/>
            </a:lvl4pPr>
            <a:lvl5pPr marL="2286000" lvl="4" indent="-228600" algn="l">
              <a:lnSpc>
                <a:spcPct val="90000"/>
              </a:lnSpc>
              <a:spcBef>
                <a:spcPts val="1000"/>
              </a:spcBef>
              <a:spcAft>
                <a:spcPct val="0"/>
              </a:spcAft>
              <a:buSzPts val="1400"/>
              <a:buNone/>
              <a:defRPr sz="1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227" name="Google Shape;227;p44"/>
          <p:cNvSpPr>
            <a:spLocks noGrp="1"/>
          </p:cNvSpPr>
          <p:nvPr>
            <p:ph type="pic" idx="8"/>
          </p:nvPr>
        </p:nvSpPr>
        <p:spPr>
          <a:xfrm>
            <a:off x="6454588" y="7567613"/>
            <a:ext cx="2527278" cy="593314"/>
          </a:xfrm>
          <a:prstGeom prst="rect">
            <a:avLst/>
          </a:prstGeom>
          <a:solidFill>
            <a:schemeClr val="accent4"/>
          </a:solidFill>
          <a:ln>
            <a:noFill/>
          </a:ln>
        </p:spPr>
        <p:txBody>
          <a:bodyPr/>
          <a:lstStyle/>
          <a:p>
            <a:endParaRPr dirty="0"/>
          </a:p>
        </p:txBody>
      </p:sp>
      <p:sp>
        <p:nvSpPr>
          <p:cNvPr id="228" name="Google Shape;228;p44"/>
          <p:cNvSpPr txBox="1">
            <a:spLocks noGrp="1"/>
          </p:cNvSpPr>
          <p:nvPr>
            <p:ph type="body" idx="9"/>
          </p:nvPr>
        </p:nvSpPr>
        <p:spPr>
          <a:xfrm>
            <a:off x="6573958" y="7667213"/>
            <a:ext cx="2311774" cy="36512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2400" i="1">
                <a:solidFill>
                  <a:schemeClr val="lt1"/>
                </a:solidFill>
              </a:defRPr>
            </a:lvl1pPr>
            <a:lvl2pPr marL="914400" lvl="1" indent="-228600" algn="l">
              <a:lnSpc>
                <a:spcPct val="90000"/>
              </a:lnSpc>
              <a:spcBef>
                <a:spcPts val="1000"/>
              </a:spcBef>
              <a:spcAft>
                <a:spcPct val="0"/>
              </a:spcAft>
              <a:buSzPts val="1400"/>
              <a:buNone/>
              <a:defRPr sz="1400"/>
            </a:lvl2pPr>
            <a:lvl3pPr marL="1371600" lvl="2" indent="-228600" algn="l">
              <a:lnSpc>
                <a:spcPct val="90000"/>
              </a:lnSpc>
              <a:spcBef>
                <a:spcPts val="1000"/>
              </a:spcBef>
              <a:spcAft>
                <a:spcPct val="0"/>
              </a:spcAft>
              <a:buSzPts val="1400"/>
              <a:buNone/>
              <a:defRPr sz="1400"/>
            </a:lvl3pPr>
            <a:lvl4pPr marL="1828800" lvl="3" indent="-228600" algn="l">
              <a:lnSpc>
                <a:spcPct val="90000"/>
              </a:lnSpc>
              <a:spcBef>
                <a:spcPts val="1000"/>
              </a:spcBef>
              <a:spcAft>
                <a:spcPct val="0"/>
              </a:spcAft>
              <a:buSzPts val="1400"/>
              <a:buNone/>
              <a:defRPr sz="1400"/>
            </a:lvl4pPr>
            <a:lvl5pPr marL="2286000" lvl="4" indent="-228600" algn="l">
              <a:lnSpc>
                <a:spcPct val="90000"/>
              </a:lnSpc>
              <a:spcBef>
                <a:spcPts val="1000"/>
              </a:spcBef>
              <a:spcAft>
                <a:spcPct val="0"/>
              </a:spcAft>
              <a:buSzPts val="1400"/>
              <a:buNone/>
              <a:defRPr sz="1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229" name="Google Shape;229;p44"/>
          <p:cNvSpPr>
            <a:spLocks noGrp="1"/>
          </p:cNvSpPr>
          <p:nvPr>
            <p:ph type="pic" idx="13"/>
          </p:nvPr>
        </p:nvSpPr>
        <p:spPr>
          <a:xfrm>
            <a:off x="6454588" y="6974299"/>
            <a:ext cx="2527278" cy="593314"/>
          </a:xfrm>
          <a:prstGeom prst="rect">
            <a:avLst/>
          </a:prstGeom>
          <a:solidFill>
            <a:schemeClr val="accent2"/>
          </a:solidFill>
          <a:ln>
            <a:noFill/>
          </a:ln>
        </p:spPr>
        <p:txBody>
          <a:bodyPr/>
          <a:lstStyle/>
          <a:p>
            <a:endParaRPr dirty="0"/>
          </a:p>
        </p:txBody>
      </p:sp>
      <p:sp>
        <p:nvSpPr>
          <p:cNvPr id="230" name="Google Shape;230;p44"/>
          <p:cNvSpPr txBox="1">
            <a:spLocks noGrp="1"/>
          </p:cNvSpPr>
          <p:nvPr>
            <p:ph type="body" idx="14"/>
          </p:nvPr>
        </p:nvSpPr>
        <p:spPr>
          <a:xfrm>
            <a:off x="6573958" y="7073899"/>
            <a:ext cx="2311774" cy="36512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2400" i="1">
                <a:solidFill>
                  <a:schemeClr val="lt1"/>
                </a:solidFill>
              </a:defRPr>
            </a:lvl1pPr>
            <a:lvl2pPr marL="914400" lvl="1" indent="-228600" algn="l">
              <a:lnSpc>
                <a:spcPct val="90000"/>
              </a:lnSpc>
              <a:spcBef>
                <a:spcPts val="1000"/>
              </a:spcBef>
              <a:spcAft>
                <a:spcPct val="0"/>
              </a:spcAft>
              <a:buSzPts val="1400"/>
              <a:buNone/>
              <a:defRPr sz="1400"/>
            </a:lvl2pPr>
            <a:lvl3pPr marL="1371600" lvl="2" indent="-228600" algn="l">
              <a:lnSpc>
                <a:spcPct val="90000"/>
              </a:lnSpc>
              <a:spcBef>
                <a:spcPts val="1000"/>
              </a:spcBef>
              <a:spcAft>
                <a:spcPct val="0"/>
              </a:spcAft>
              <a:buSzPts val="1400"/>
              <a:buNone/>
              <a:defRPr sz="1400"/>
            </a:lvl3pPr>
            <a:lvl4pPr marL="1828800" lvl="3" indent="-228600" algn="l">
              <a:lnSpc>
                <a:spcPct val="90000"/>
              </a:lnSpc>
              <a:spcBef>
                <a:spcPts val="1000"/>
              </a:spcBef>
              <a:spcAft>
                <a:spcPct val="0"/>
              </a:spcAft>
              <a:buSzPts val="1400"/>
              <a:buNone/>
              <a:defRPr sz="1400"/>
            </a:lvl4pPr>
            <a:lvl5pPr marL="2286000" lvl="4" indent="-228600" algn="l">
              <a:lnSpc>
                <a:spcPct val="90000"/>
              </a:lnSpc>
              <a:spcBef>
                <a:spcPts val="1000"/>
              </a:spcBef>
              <a:spcAft>
                <a:spcPct val="0"/>
              </a:spcAft>
              <a:buSzPts val="1400"/>
              <a:buNone/>
              <a:defRPr sz="1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231" name="Google Shape;231;p44"/>
          <p:cNvSpPr>
            <a:spLocks noGrp="1"/>
          </p:cNvSpPr>
          <p:nvPr>
            <p:ph type="pic" idx="15"/>
          </p:nvPr>
        </p:nvSpPr>
        <p:spPr>
          <a:xfrm>
            <a:off x="3927310" y="7567613"/>
            <a:ext cx="2527278" cy="593314"/>
          </a:xfrm>
          <a:prstGeom prst="rect">
            <a:avLst/>
          </a:prstGeom>
          <a:solidFill>
            <a:schemeClr val="accent3"/>
          </a:solidFill>
          <a:ln>
            <a:noFill/>
          </a:ln>
        </p:spPr>
        <p:txBody>
          <a:bodyPr/>
          <a:lstStyle/>
          <a:p>
            <a:endParaRPr dirty="0"/>
          </a:p>
        </p:txBody>
      </p:sp>
      <p:sp>
        <p:nvSpPr>
          <p:cNvPr id="232" name="Google Shape;232;p44"/>
          <p:cNvSpPr txBox="1">
            <a:spLocks noGrp="1"/>
          </p:cNvSpPr>
          <p:nvPr>
            <p:ph type="body" idx="16"/>
          </p:nvPr>
        </p:nvSpPr>
        <p:spPr>
          <a:xfrm>
            <a:off x="4046680" y="7667213"/>
            <a:ext cx="2311774" cy="36512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2400" i="1">
                <a:solidFill>
                  <a:schemeClr val="lt1"/>
                </a:solidFill>
              </a:defRPr>
            </a:lvl1pPr>
            <a:lvl2pPr marL="914400" lvl="1" indent="-228600" algn="l">
              <a:lnSpc>
                <a:spcPct val="90000"/>
              </a:lnSpc>
              <a:spcBef>
                <a:spcPts val="1000"/>
              </a:spcBef>
              <a:spcAft>
                <a:spcPct val="0"/>
              </a:spcAft>
              <a:buSzPts val="1400"/>
              <a:buNone/>
              <a:defRPr sz="1400"/>
            </a:lvl2pPr>
            <a:lvl3pPr marL="1371600" lvl="2" indent="-228600" algn="l">
              <a:lnSpc>
                <a:spcPct val="90000"/>
              </a:lnSpc>
              <a:spcBef>
                <a:spcPts val="1000"/>
              </a:spcBef>
              <a:spcAft>
                <a:spcPct val="0"/>
              </a:spcAft>
              <a:buSzPts val="1400"/>
              <a:buNone/>
              <a:defRPr sz="1400"/>
            </a:lvl3pPr>
            <a:lvl4pPr marL="1828800" lvl="3" indent="-228600" algn="l">
              <a:lnSpc>
                <a:spcPct val="90000"/>
              </a:lnSpc>
              <a:spcBef>
                <a:spcPts val="1000"/>
              </a:spcBef>
              <a:spcAft>
                <a:spcPct val="0"/>
              </a:spcAft>
              <a:buSzPts val="1400"/>
              <a:buNone/>
              <a:defRPr sz="1400"/>
            </a:lvl4pPr>
            <a:lvl5pPr marL="2286000" lvl="4" indent="-228600" algn="l">
              <a:lnSpc>
                <a:spcPct val="90000"/>
              </a:lnSpc>
              <a:spcBef>
                <a:spcPts val="1000"/>
              </a:spcBef>
              <a:spcAft>
                <a:spcPct val="0"/>
              </a:spcAft>
              <a:buSzPts val="1400"/>
              <a:buNone/>
              <a:defRPr sz="1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233" name="Google Shape;233;p44"/>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234" name="Google Shape;234;p44"/>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235" name="Google Shape;235;p44"/>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36"/>
        <p:cNvGrpSpPr/>
        <p:nvPr/>
      </p:nvGrpSpPr>
      <p:grpSpPr>
        <a:xfrm>
          <a:off x="0" y="0"/>
          <a:ext cx="0" cy="0"/>
          <a:chOff x="0" y="0"/>
          <a:chExt cx="0" cy="0"/>
        </a:xfrm>
      </p:grpSpPr>
      <p:sp>
        <p:nvSpPr>
          <p:cNvPr id="237" name="Google Shape;237;p45"/>
          <p:cNvSpPr>
            <a:spLocks noGrp="1"/>
          </p:cNvSpPr>
          <p:nvPr>
            <p:ph type="pic" idx="2"/>
          </p:nvPr>
        </p:nvSpPr>
        <p:spPr>
          <a:xfrm>
            <a:off x="-1" y="0"/>
            <a:ext cx="12226926" cy="4572000"/>
          </a:xfrm>
          <a:prstGeom prst="rect">
            <a:avLst/>
          </a:prstGeom>
          <a:solidFill>
            <a:srgbClr val="E5E5E5"/>
          </a:solidFill>
          <a:ln>
            <a:noFill/>
          </a:ln>
        </p:spPr>
        <p:txBody>
          <a:bodyPr/>
          <a:lstStyle/>
          <a:p>
            <a:endParaRPr dirty="0"/>
          </a:p>
        </p:txBody>
      </p:sp>
      <p:sp>
        <p:nvSpPr>
          <p:cNvPr id="238" name="Google Shape;238;p45"/>
          <p:cNvSpPr>
            <a:spLocks noGrp="1"/>
          </p:cNvSpPr>
          <p:nvPr>
            <p:ph type="pic" idx="3"/>
          </p:nvPr>
        </p:nvSpPr>
        <p:spPr>
          <a:xfrm>
            <a:off x="12150725" y="0"/>
            <a:ext cx="12226926" cy="4572000"/>
          </a:xfrm>
          <a:prstGeom prst="rect">
            <a:avLst/>
          </a:prstGeom>
          <a:solidFill>
            <a:srgbClr val="E5E5E5"/>
          </a:solidFill>
          <a:ln>
            <a:noFill/>
          </a:ln>
        </p:spPr>
        <p:txBody>
          <a:bodyPr/>
          <a:lstStyle/>
          <a:p>
            <a:endParaRPr dirty="0"/>
          </a:p>
        </p:txBody>
      </p:sp>
      <p:sp>
        <p:nvSpPr>
          <p:cNvPr id="239" name="Google Shape;239;p45"/>
          <p:cNvSpPr>
            <a:spLocks noGrp="1"/>
          </p:cNvSpPr>
          <p:nvPr>
            <p:ph type="pic" idx="4"/>
          </p:nvPr>
        </p:nvSpPr>
        <p:spPr>
          <a:xfrm>
            <a:off x="0" y="4572000"/>
            <a:ext cx="12188825" cy="4572000"/>
          </a:xfrm>
          <a:prstGeom prst="rect">
            <a:avLst/>
          </a:prstGeom>
          <a:solidFill>
            <a:srgbClr val="E5E5E5"/>
          </a:solidFill>
          <a:ln>
            <a:noFill/>
          </a:ln>
        </p:spPr>
        <p:txBody>
          <a:bodyPr/>
          <a:lstStyle/>
          <a:p>
            <a:endParaRPr dirty="0"/>
          </a:p>
        </p:txBody>
      </p:sp>
      <p:sp>
        <p:nvSpPr>
          <p:cNvPr id="240" name="Google Shape;240;p45"/>
          <p:cNvSpPr>
            <a:spLocks noGrp="1"/>
          </p:cNvSpPr>
          <p:nvPr>
            <p:ph type="pic" idx="5"/>
          </p:nvPr>
        </p:nvSpPr>
        <p:spPr>
          <a:xfrm>
            <a:off x="12150726" y="4572000"/>
            <a:ext cx="12188825" cy="4572000"/>
          </a:xfrm>
          <a:prstGeom prst="rect">
            <a:avLst/>
          </a:prstGeom>
          <a:solidFill>
            <a:srgbClr val="E5E5E5"/>
          </a:solidFill>
          <a:ln>
            <a:noFill/>
          </a:ln>
        </p:spPr>
        <p:txBody>
          <a:bodyPr/>
          <a:lstStyle/>
          <a:p>
            <a:endParaRPr dirty="0"/>
          </a:p>
        </p:txBody>
      </p:sp>
      <p:sp>
        <p:nvSpPr>
          <p:cNvPr id="241" name="Google Shape;241;p45"/>
          <p:cNvSpPr>
            <a:spLocks noGrp="1"/>
          </p:cNvSpPr>
          <p:nvPr>
            <p:ph type="pic" idx="6"/>
          </p:nvPr>
        </p:nvSpPr>
        <p:spPr>
          <a:xfrm>
            <a:off x="0" y="9144000"/>
            <a:ext cx="12188825" cy="4572000"/>
          </a:xfrm>
          <a:prstGeom prst="rect">
            <a:avLst/>
          </a:prstGeom>
          <a:solidFill>
            <a:srgbClr val="E5E5E5"/>
          </a:solidFill>
          <a:ln>
            <a:noFill/>
          </a:ln>
        </p:spPr>
        <p:txBody>
          <a:bodyPr/>
          <a:lstStyle/>
          <a:p>
            <a:endParaRPr dirty="0"/>
          </a:p>
        </p:txBody>
      </p:sp>
      <p:sp>
        <p:nvSpPr>
          <p:cNvPr id="242" name="Google Shape;242;p45"/>
          <p:cNvSpPr>
            <a:spLocks noGrp="1"/>
          </p:cNvSpPr>
          <p:nvPr>
            <p:ph type="pic" idx="7"/>
          </p:nvPr>
        </p:nvSpPr>
        <p:spPr>
          <a:xfrm>
            <a:off x="12132422" y="9144000"/>
            <a:ext cx="12245229" cy="4572000"/>
          </a:xfrm>
          <a:prstGeom prst="rect">
            <a:avLst/>
          </a:prstGeom>
          <a:solidFill>
            <a:srgbClr val="E5E5E5"/>
          </a:solidFill>
          <a:ln>
            <a:noFill/>
          </a:ln>
        </p:spPr>
        <p:txBody>
          <a:bodyPr/>
          <a:lstStyle/>
          <a:p>
            <a:endParaRPr dirty="0"/>
          </a:p>
        </p:txBody>
      </p:sp>
      <p:sp>
        <p:nvSpPr>
          <p:cNvPr id="243" name="Google Shape;243;p45"/>
          <p:cNvSpPr>
            <a:spLocks noGrp="1"/>
          </p:cNvSpPr>
          <p:nvPr>
            <p:ph type="pic" idx="8"/>
          </p:nvPr>
        </p:nvSpPr>
        <p:spPr>
          <a:xfrm>
            <a:off x="4811723" y="1989343"/>
            <a:ext cx="2527278" cy="593314"/>
          </a:xfrm>
          <a:prstGeom prst="rect">
            <a:avLst/>
          </a:prstGeom>
          <a:solidFill>
            <a:schemeClr val="accent1"/>
          </a:solidFill>
          <a:ln>
            <a:noFill/>
          </a:ln>
        </p:spPr>
        <p:txBody>
          <a:bodyPr/>
          <a:lstStyle/>
          <a:p>
            <a:endParaRPr dirty="0"/>
          </a:p>
        </p:txBody>
      </p:sp>
      <p:sp>
        <p:nvSpPr>
          <p:cNvPr id="244" name="Google Shape;244;p45"/>
          <p:cNvSpPr txBox="1">
            <a:spLocks noGrp="1"/>
          </p:cNvSpPr>
          <p:nvPr>
            <p:ph type="body" idx="1"/>
          </p:nvPr>
        </p:nvSpPr>
        <p:spPr>
          <a:xfrm>
            <a:off x="4931093" y="2088943"/>
            <a:ext cx="2311774" cy="36512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2400" i="1">
                <a:solidFill>
                  <a:schemeClr val="lt1"/>
                </a:solidFill>
              </a:defRPr>
            </a:lvl1pPr>
            <a:lvl2pPr marL="914400" lvl="1" indent="-228600" algn="l">
              <a:lnSpc>
                <a:spcPct val="90000"/>
              </a:lnSpc>
              <a:spcBef>
                <a:spcPts val="1000"/>
              </a:spcBef>
              <a:spcAft>
                <a:spcPct val="0"/>
              </a:spcAft>
              <a:buSzPts val="1400"/>
              <a:buNone/>
              <a:defRPr sz="1400"/>
            </a:lvl2pPr>
            <a:lvl3pPr marL="1371600" lvl="2" indent="-228600" algn="l">
              <a:lnSpc>
                <a:spcPct val="90000"/>
              </a:lnSpc>
              <a:spcBef>
                <a:spcPts val="1000"/>
              </a:spcBef>
              <a:spcAft>
                <a:spcPct val="0"/>
              </a:spcAft>
              <a:buSzPts val="1400"/>
              <a:buNone/>
              <a:defRPr sz="1400"/>
            </a:lvl3pPr>
            <a:lvl4pPr marL="1828800" lvl="3" indent="-228600" algn="l">
              <a:lnSpc>
                <a:spcPct val="90000"/>
              </a:lnSpc>
              <a:spcBef>
                <a:spcPts val="1000"/>
              </a:spcBef>
              <a:spcAft>
                <a:spcPct val="0"/>
              </a:spcAft>
              <a:buSzPts val="1400"/>
              <a:buNone/>
              <a:defRPr sz="1400"/>
            </a:lvl4pPr>
            <a:lvl5pPr marL="2286000" lvl="4" indent="-228600" algn="l">
              <a:lnSpc>
                <a:spcPct val="90000"/>
              </a:lnSpc>
              <a:spcBef>
                <a:spcPts val="1000"/>
              </a:spcBef>
              <a:spcAft>
                <a:spcPct val="0"/>
              </a:spcAft>
              <a:buSzPts val="1400"/>
              <a:buNone/>
              <a:defRPr sz="1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245" name="Google Shape;245;p45"/>
          <p:cNvSpPr>
            <a:spLocks noGrp="1"/>
          </p:cNvSpPr>
          <p:nvPr>
            <p:ph type="pic" idx="9"/>
          </p:nvPr>
        </p:nvSpPr>
        <p:spPr>
          <a:xfrm>
            <a:off x="17000548" y="6561343"/>
            <a:ext cx="2527278" cy="593314"/>
          </a:xfrm>
          <a:prstGeom prst="rect">
            <a:avLst/>
          </a:prstGeom>
          <a:solidFill>
            <a:schemeClr val="accent2"/>
          </a:solidFill>
          <a:ln>
            <a:noFill/>
          </a:ln>
        </p:spPr>
        <p:txBody>
          <a:bodyPr/>
          <a:lstStyle/>
          <a:p>
            <a:endParaRPr dirty="0"/>
          </a:p>
        </p:txBody>
      </p:sp>
      <p:sp>
        <p:nvSpPr>
          <p:cNvPr id="246" name="Google Shape;246;p45"/>
          <p:cNvSpPr txBox="1">
            <a:spLocks noGrp="1"/>
          </p:cNvSpPr>
          <p:nvPr>
            <p:ph type="body" idx="13"/>
          </p:nvPr>
        </p:nvSpPr>
        <p:spPr>
          <a:xfrm>
            <a:off x="17119919" y="6660943"/>
            <a:ext cx="2311774" cy="36512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2400" i="1">
                <a:solidFill>
                  <a:schemeClr val="lt1"/>
                </a:solidFill>
              </a:defRPr>
            </a:lvl1pPr>
            <a:lvl2pPr marL="914400" lvl="1" indent="-228600" algn="l">
              <a:lnSpc>
                <a:spcPct val="90000"/>
              </a:lnSpc>
              <a:spcBef>
                <a:spcPts val="1000"/>
              </a:spcBef>
              <a:spcAft>
                <a:spcPct val="0"/>
              </a:spcAft>
              <a:buSzPts val="1400"/>
              <a:buNone/>
              <a:defRPr sz="1400"/>
            </a:lvl2pPr>
            <a:lvl3pPr marL="1371600" lvl="2" indent="-228600" algn="l">
              <a:lnSpc>
                <a:spcPct val="90000"/>
              </a:lnSpc>
              <a:spcBef>
                <a:spcPts val="1000"/>
              </a:spcBef>
              <a:spcAft>
                <a:spcPct val="0"/>
              </a:spcAft>
              <a:buSzPts val="1400"/>
              <a:buNone/>
              <a:defRPr sz="1400"/>
            </a:lvl3pPr>
            <a:lvl4pPr marL="1828800" lvl="3" indent="-228600" algn="l">
              <a:lnSpc>
                <a:spcPct val="90000"/>
              </a:lnSpc>
              <a:spcBef>
                <a:spcPts val="1000"/>
              </a:spcBef>
              <a:spcAft>
                <a:spcPct val="0"/>
              </a:spcAft>
              <a:buSzPts val="1400"/>
              <a:buNone/>
              <a:defRPr sz="1400"/>
            </a:lvl4pPr>
            <a:lvl5pPr marL="2286000" lvl="4" indent="-228600" algn="l">
              <a:lnSpc>
                <a:spcPct val="90000"/>
              </a:lnSpc>
              <a:spcBef>
                <a:spcPts val="1000"/>
              </a:spcBef>
              <a:spcAft>
                <a:spcPct val="0"/>
              </a:spcAft>
              <a:buSzPts val="1400"/>
              <a:buNone/>
              <a:defRPr sz="1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247" name="Google Shape;247;p45"/>
          <p:cNvSpPr>
            <a:spLocks noGrp="1"/>
          </p:cNvSpPr>
          <p:nvPr>
            <p:ph type="pic" idx="14"/>
          </p:nvPr>
        </p:nvSpPr>
        <p:spPr>
          <a:xfrm>
            <a:off x="4907857" y="11133343"/>
            <a:ext cx="2527278" cy="593314"/>
          </a:xfrm>
          <a:prstGeom prst="rect">
            <a:avLst/>
          </a:prstGeom>
          <a:solidFill>
            <a:schemeClr val="accent3"/>
          </a:solidFill>
          <a:ln>
            <a:noFill/>
          </a:ln>
        </p:spPr>
        <p:txBody>
          <a:bodyPr/>
          <a:lstStyle/>
          <a:p>
            <a:endParaRPr dirty="0"/>
          </a:p>
        </p:txBody>
      </p:sp>
      <p:sp>
        <p:nvSpPr>
          <p:cNvPr id="248" name="Google Shape;248;p45"/>
          <p:cNvSpPr txBox="1">
            <a:spLocks noGrp="1"/>
          </p:cNvSpPr>
          <p:nvPr>
            <p:ph type="body" idx="15"/>
          </p:nvPr>
        </p:nvSpPr>
        <p:spPr>
          <a:xfrm>
            <a:off x="5027227" y="11232943"/>
            <a:ext cx="2311774" cy="36512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2400" i="1">
                <a:solidFill>
                  <a:schemeClr val="lt1"/>
                </a:solidFill>
              </a:defRPr>
            </a:lvl1pPr>
            <a:lvl2pPr marL="914400" lvl="1" indent="-228600" algn="l">
              <a:lnSpc>
                <a:spcPct val="90000"/>
              </a:lnSpc>
              <a:spcBef>
                <a:spcPts val="1000"/>
              </a:spcBef>
              <a:spcAft>
                <a:spcPct val="0"/>
              </a:spcAft>
              <a:buSzPts val="1400"/>
              <a:buNone/>
              <a:defRPr sz="1400"/>
            </a:lvl2pPr>
            <a:lvl3pPr marL="1371600" lvl="2" indent="-228600" algn="l">
              <a:lnSpc>
                <a:spcPct val="90000"/>
              </a:lnSpc>
              <a:spcBef>
                <a:spcPts val="1000"/>
              </a:spcBef>
              <a:spcAft>
                <a:spcPct val="0"/>
              </a:spcAft>
              <a:buSzPts val="1400"/>
              <a:buNone/>
              <a:defRPr sz="1400"/>
            </a:lvl3pPr>
            <a:lvl4pPr marL="1828800" lvl="3" indent="-228600" algn="l">
              <a:lnSpc>
                <a:spcPct val="90000"/>
              </a:lnSpc>
              <a:spcBef>
                <a:spcPts val="1000"/>
              </a:spcBef>
              <a:spcAft>
                <a:spcPct val="0"/>
              </a:spcAft>
              <a:buSzPts val="1400"/>
              <a:buNone/>
              <a:defRPr sz="1400"/>
            </a:lvl4pPr>
            <a:lvl5pPr marL="2286000" lvl="4" indent="-228600" algn="l">
              <a:lnSpc>
                <a:spcPct val="90000"/>
              </a:lnSpc>
              <a:spcBef>
                <a:spcPts val="1000"/>
              </a:spcBef>
              <a:spcAft>
                <a:spcPct val="0"/>
              </a:spcAft>
              <a:buSzPts val="1400"/>
              <a:buNone/>
              <a:defRPr sz="1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249" name="Google Shape;249;p45"/>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250" name="Google Shape;250;p45"/>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251" name="Google Shape;251;p45"/>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52"/>
        <p:cNvGrpSpPr/>
        <p:nvPr/>
      </p:nvGrpSpPr>
      <p:grpSpPr>
        <a:xfrm>
          <a:off x="0" y="0"/>
          <a:ext cx="0" cy="0"/>
          <a:chOff x="0" y="0"/>
          <a:chExt cx="0" cy="0"/>
        </a:xfrm>
      </p:grpSpPr>
      <p:sp>
        <p:nvSpPr>
          <p:cNvPr id="253" name="Google Shape;253;p46"/>
          <p:cNvSpPr>
            <a:spLocks noGrp="1"/>
          </p:cNvSpPr>
          <p:nvPr>
            <p:ph type="pic" idx="2"/>
          </p:nvPr>
        </p:nvSpPr>
        <p:spPr>
          <a:xfrm>
            <a:off x="-1" y="0"/>
            <a:ext cx="12226926" cy="4572000"/>
          </a:xfrm>
          <a:prstGeom prst="rect">
            <a:avLst/>
          </a:prstGeom>
          <a:solidFill>
            <a:srgbClr val="E5E5E5"/>
          </a:solidFill>
          <a:ln>
            <a:noFill/>
          </a:ln>
        </p:spPr>
        <p:txBody>
          <a:bodyPr/>
          <a:lstStyle/>
          <a:p>
            <a:endParaRPr dirty="0"/>
          </a:p>
        </p:txBody>
      </p:sp>
      <p:sp>
        <p:nvSpPr>
          <p:cNvPr id="254" name="Google Shape;254;p46"/>
          <p:cNvSpPr>
            <a:spLocks noGrp="1"/>
          </p:cNvSpPr>
          <p:nvPr>
            <p:ph type="pic" idx="3"/>
          </p:nvPr>
        </p:nvSpPr>
        <p:spPr>
          <a:xfrm>
            <a:off x="12150725" y="0"/>
            <a:ext cx="12226926" cy="4572000"/>
          </a:xfrm>
          <a:prstGeom prst="rect">
            <a:avLst/>
          </a:prstGeom>
          <a:solidFill>
            <a:srgbClr val="E5E5E5"/>
          </a:solidFill>
          <a:ln>
            <a:noFill/>
          </a:ln>
        </p:spPr>
        <p:txBody>
          <a:bodyPr/>
          <a:lstStyle/>
          <a:p>
            <a:endParaRPr dirty="0"/>
          </a:p>
        </p:txBody>
      </p:sp>
      <p:sp>
        <p:nvSpPr>
          <p:cNvPr id="255" name="Google Shape;255;p46"/>
          <p:cNvSpPr>
            <a:spLocks noGrp="1"/>
          </p:cNvSpPr>
          <p:nvPr>
            <p:ph type="pic" idx="4"/>
          </p:nvPr>
        </p:nvSpPr>
        <p:spPr>
          <a:xfrm>
            <a:off x="0" y="4572000"/>
            <a:ext cx="12188825" cy="4572000"/>
          </a:xfrm>
          <a:prstGeom prst="rect">
            <a:avLst/>
          </a:prstGeom>
          <a:solidFill>
            <a:srgbClr val="E5E5E5"/>
          </a:solidFill>
          <a:ln>
            <a:noFill/>
          </a:ln>
        </p:spPr>
        <p:txBody>
          <a:bodyPr/>
          <a:lstStyle/>
          <a:p>
            <a:endParaRPr dirty="0"/>
          </a:p>
        </p:txBody>
      </p:sp>
      <p:sp>
        <p:nvSpPr>
          <p:cNvPr id="256" name="Google Shape;256;p46"/>
          <p:cNvSpPr>
            <a:spLocks noGrp="1"/>
          </p:cNvSpPr>
          <p:nvPr>
            <p:ph type="pic" idx="5"/>
          </p:nvPr>
        </p:nvSpPr>
        <p:spPr>
          <a:xfrm>
            <a:off x="12150726" y="4572000"/>
            <a:ext cx="12188825" cy="4572000"/>
          </a:xfrm>
          <a:prstGeom prst="rect">
            <a:avLst/>
          </a:prstGeom>
          <a:solidFill>
            <a:srgbClr val="E5E5E5"/>
          </a:solidFill>
          <a:ln>
            <a:noFill/>
          </a:ln>
        </p:spPr>
        <p:txBody>
          <a:bodyPr/>
          <a:lstStyle/>
          <a:p>
            <a:endParaRPr dirty="0"/>
          </a:p>
        </p:txBody>
      </p:sp>
      <p:sp>
        <p:nvSpPr>
          <p:cNvPr id="257" name="Google Shape;257;p46"/>
          <p:cNvSpPr>
            <a:spLocks noGrp="1"/>
          </p:cNvSpPr>
          <p:nvPr>
            <p:ph type="pic" idx="6"/>
          </p:nvPr>
        </p:nvSpPr>
        <p:spPr>
          <a:xfrm>
            <a:off x="17062450" y="1989343"/>
            <a:ext cx="2527278" cy="593314"/>
          </a:xfrm>
          <a:prstGeom prst="rect">
            <a:avLst/>
          </a:prstGeom>
          <a:solidFill>
            <a:schemeClr val="accent4"/>
          </a:solidFill>
          <a:ln>
            <a:noFill/>
          </a:ln>
        </p:spPr>
        <p:txBody>
          <a:bodyPr/>
          <a:lstStyle/>
          <a:p>
            <a:endParaRPr dirty="0"/>
          </a:p>
        </p:txBody>
      </p:sp>
      <p:sp>
        <p:nvSpPr>
          <p:cNvPr id="258" name="Google Shape;258;p46"/>
          <p:cNvSpPr txBox="1">
            <a:spLocks noGrp="1"/>
          </p:cNvSpPr>
          <p:nvPr>
            <p:ph type="body" idx="1"/>
          </p:nvPr>
        </p:nvSpPr>
        <p:spPr>
          <a:xfrm>
            <a:off x="17181819" y="2088943"/>
            <a:ext cx="2311774" cy="36512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2400" i="1">
                <a:solidFill>
                  <a:schemeClr val="lt1"/>
                </a:solidFill>
              </a:defRPr>
            </a:lvl1pPr>
            <a:lvl2pPr marL="914400" lvl="1" indent="-228600" algn="l">
              <a:lnSpc>
                <a:spcPct val="90000"/>
              </a:lnSpc>
              <a:spcBef>
                <a:spcPts val="1000"/>
              </a:spcBef>
              <a:spcAft>
                <a:spcPct val="0"/>
              </a:spcAft>
              <a:buSzPts val="1400"/>
              <a:buNone/>
              <a:defRPr sz="1400"/>
            </a:lvl2pPr>
            <a:lvl3pPr marL="1371600" lvl="2" indent="-228600" algn="l">
              <a:lnSpc>
                <a:spcPct val="90000"/>
              </a:lnSpc>
              <a:spcBef>
                <a:spcPts val="1000"/>
              </a:spcBef>
              <a:spcAft>
                <a:spcPct val="0"/>
              </a:spcAft>
              <a:buSzPts val="1400"/>
              <a:buNone/>
              <a:defRPr sz="1400"/>
            </a:lvl3pPr>
            <a:lvl4pPr marL="1828800" lvl="3" indent="-228600" algn="l">
              <a:lnSpc>
                <a:spcPct val="90000"/>
              </a:lnSpc>
              <a:spcBef>
                <a:spcPts val="1000"/>
              </a:spcBef>
              <a:spcAft>
                <a:spcPct val="0"/>
              </a:spcAft>
              <a:buSzPts val="1400"/>
              <a:buNone/>
              <a:defRPr sz="1400"/>
            </a:lvl4pPr>
            <a:lvl5pPr marL="2286000" lvl="4" indent="-228600" algn="l">
              <a:lnSpc>
                <a:spcPct val="90000"/>
              </a:lnSpc>
              <a:spcBef>
                <a:spcPts val="1000"/>
              </a:spcBef>
              <a:spcAft>
                <a:spcPct val="0"/>
              </a:spcAft>
              <a:buSzPts val="1400"/>
              <a:buNone/>
              <a:defRPr sz="1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259" name="Google Shape;259;p46"/>
          <p:cNvSpPr>
            <a:spLocks noGrp="1"/>
          </p:cNvSpPr>
          <p:nvPr>
            <p:ph type="pic" idx="7"/>
          </p:nvPr>
        </p:nvSpPr>
        <p:spPr>
          <a:xfrm>
            <a:off x="4811724" y="6575837"/>
            <a:ext cx="2527278" cy="593314"/>
          </a:xfrm>
          <a:prstGeom prst="rect">
            <a:avLst/>
          </a:prstGeom>
          <a:solidFill>
            <a:schemeClr val="accent5"/>
          </a:solidFill>
          <a:ln>
            <a:noFill/>
          </a:ln>
        </p:spPr>
        <p:txBody>
          <a:bodyPr/>
          <a:lstStyle/>
          <a:p>
            <a:endParaRPr dirty="0"/>
          </a:p>
        </p:txBody>
      </p:sp>
      <p:sp>
        <p:nvSpPr>
          <p:cNvPr id="260" name="Google Shape;260;p46"/>
          <p:cNvSpPr txBox="1">
            <a:spLocks noGrp="1"/>
          </p:cNvSpPr>
          <p:nvPr>
            <p:ph type="body" idx="8"/>
          </p:nvPr>
        </p:nvSpPr>
        <p:spPr>
          <a:xfrm>
            <a:off x="4931094" y="6675437"/>
            <a:ext cx="2311774" cy="36512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2400" i="1">
                <a:solidFill>
                  <a:schemeClr val="lt1"/>
                </a:solidFill>
              </a:defRPr>
            </a:lvl1pPr>
            <a:lvl2pPr marL="914400" lvl="1" indent="-228600" algn="l">
              <a:lnSpc>
                <a:spcPct val="90000"/>
              </a:lnSpc>
              <a:spcBef>
                <a:spcPts val="1000"/>
              </a:spcBef>
              <a:spcAft>
                <a:spcPct val="0"/>
              </a:spcAft>
              <a:buSzPts val="1400"/>
              <a:buNone/>
              <a:defRPr sz="1400"/>
            </a:lvl2pPr>
            <a:lvl3pPr marL="1371600" lvl="2" indent="-228600" algn="l">
              <a:lnSpc>
                <a:spcPct val="90000"/>
              </a:lnSpc>
              <a:spcBef>
                <a:spcPts val="1000"/>
              </a:spcBef>
              <a:spcAft>
                <a:spcPct val="0"/>
              </a:spcAft>
              <a:buSzPts val="1400"/>
              <a:buNone/>
              <a:defRPr sz="1400"/>
            </a:lvl3pPr>
            <a:lvl4pPr marL="1828800" lvl="3" indent="-228600" algn="l">
              <a:lnSpc>
                <a:spcPct val="90000"/>
              </a:lnSpc>
              <a:spcBef>
                <a:spcPts val="1000"/>
              </a:spcBef>
              <a:spcAft>
                <a:spcPct val="0"/>
              </a:spcAft>
              <a:buSzPts val="1400"/>
              <a:buNone/>
              <a:defRPr sz="1400"/>
            </a:lvl4pPr>
            <a:lvl5pPr marL="2286000" lvl="4" indent="-228600" algn="l">
              <a:lnSpc>
                <a:spcPct val="90000"/>
              </a:lnSpc>
              <a:spcBef>
                <a:spcPts val="1000"/>
              </a:spcBef>
              <a:spcAft>
                <a:spcPct val="0"/>
              </a:spcAft>
              <a:buSzPts val="1400"/>
              <a:buNone/>
              <a:defRPr sz="1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261" name="Google Shape;261;p46"/>
          <p:cNvSpPr txBox="1">
            <a:spLocks noGrp="1"/>
          </p:cNvSpPr>
          <p:nvPr>
            <p:ph type="body" idx="9"/>
          </p:nvPr>
        </p:nvSpPr>
        <p:spPr>
          <a:xfrm>
            <a:off x="5090857" y="12257089"/>
            <a:ext cx="2311774" cy="36512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2400" i="1">
                <a:solidFill>
                  <a:schemeClr val="lt1"/>
                </a:solidFill>
              </a:defRPr>
            </a:lvl1pPr>
            <a:lvl2pPr marL="914400" lvl="1" indent="-228600" algn="l">
              <a:lnSpc>
                <a:spcPct val="90000"/>
              </a:lnSpc>
              <a:spcBef>
                <a:spcPts val="1000"/>
              </a:spcBef>
              <a:spcAft>
                <a:spcPct val="0"/>
              </a:spcAft>
              <a:buSzPts val="1400"/>
              <a:buNone/>
              <a:defRPr sz="1400"/>
            </a:lvl2pPr>
            <a:lvl3pPr marL="1371600" lvl="2" indent="-228600" algn="l">
              <a:lnSpc>
                <a:spcPct val="90000"/>
              </a:lnSpc>
              <a:spcBef>
                <a:spcPts val="1000"/>
              </a:spcBef>
              <a:spcAft>
                <a:spcPct val="0"/>
              </a:spcAft>
              <a:buSzPts val="1400"/>
              <a:buNone/>
              <a:defRPr sz="1400"/>
            </a:lvl3pPr>
            <a:lvl4pPr marL="1828800" lvl="3" indent="-228600" algn="l">
              <a:lnSpc>
                <a:spcPct val="90000"/>
              </a:lnSpc>
              <a:spcBef>
                <a:spcPts val="1000"/>
              </a:spcBef>
              <a:spcAft>
                <a:spcPct val="0"/>
              </a:spcAft>
              <a:buSzPts val="1400"/>
              <a:buNone/>
              <a:defRPr sz="1400"/>
            </a:lvl4pPr>
            <a:lvl5pPr marL="2286000" lvl="4" indent="-228600" algn="l">
              <a:lnSpc>
                <a:spcPct val="90000"/>
              </a:lnSpc>
              <a:spcBef>
                <a:spcPts val="1000"/>
              </a:spcBef>
              <a:spcAft>
                <a:spcPct val="0"/>
              </a:spcAft>
              <a:buSzPts val="1400"/>
              <a:buNone/>
              <a:defRPr sz="1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262" name="Google Shape;262;p46"/>
          <p:cNvSpPr txBox="1">
            <a:spLocks noGrp="1"/>
          </p:cNvSpPr>
          <p:nvPr>
            <p:ph type="title"/>
          </p:nvPr>
        </p:nvSpPr>
        <p:spPr>
          <a:xfrm>
            <a:off x="1637863" y="9466729"/>
            <a:ext cx="21025723" cy="1142535"/>
          </a:xfrm>
          <a:prstGeom prst="rect">
            <a:avLst/>
          </a:prstGeom>
          <a:noFill/>
          <a:ln>
            <a:noFill/>
          </a:ln>
        </p:spPr>
        <p:txBody>
          <a:bodyPr spcFirstLastPara="1" wrap="square" lIns="91425" tIns="45700" rIns="91425" bIns="45700" anchor="ctr" anchorCtr="0">
            <a:noAutofit/>
          </a:bodyPr>
          <a:lstStyle>
            <a:lvl1pPr lvl="0" algn="ctr">
              <a:lnSpc>
                <a:spcPct val="90000"/>
              </a:lnSpc>
              <a:spcBef>
                <a:spcPct val="0"/>
              </a:spcBef>
              <a:spcAft>
                <a:spcPct val="0"/>
              </a:spcAft>
              <a:buSzPts val="1400"/>
              <a:buNone/>
              <a:defRPr sz="7200">
                <a:solidFill>
                  <a:srgbClr val="3F3F3F"/>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263" name="Google Shape;263;p46"/>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264" name="Google Shape;264;p46"/>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265" name="Google Shape;265;p46"/>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266"/>
        <p:cNvGrpSpPr/>
        <p:nvPr/>
      </p:nvGrpSpPr>
      <p:grpSpPr>
        <a:xfrm>
          <a:off x="0" y="0"/>
          <a:ext cx="0" cy="0"/>
          <a:chOff x="0" y="0"/>
          <a:chExt cx="0" cy="0"/>
        </a:xfrm>
      </p:grpSpPr>
      <p:sp>
        <p:nvSpPr>
          <p:cNvPr id="267" name="Google Shape;267;p47"/>
          <p:cNvSpPr>
            <a:spLocks noGrp="1"/>
          </p:cNvSpPr>
          <p:nvPr>
            <p:ph type="pic" idx="2"/>
          </p:nvPr>
        </p:nvSpPr>
        <p:spPr>
          <a:xfrm>
            <a:off x="-3" y="0"/>
            <a:ext cx="24377652" cy="13654091"/>
          </a:xfrm>
          <a:prstGeom prst="rect">
            <a:avLst/>
          </a:prstGeom>
          <a:solidFill>
            <a:srgbClr val="E5E5E5"/>
          </a:solidFill>
          <a:ln>
            <a:noFill/>
          </a:ln>
        </p:spPr>
        <p:txBody>
          <a:bodyPr/>
          <a:lstStyle/>
          <a:p>
            <a:endParaRPr dirty="0"/>
          </a:p>
        </p:txBody>
      </p:sp>
      <p:sp>
        <p:nvSpPr>
          <p:cNvPr id="268" name="Google Shape;268;p47"/>
          <p:cNvSpPr>
            <a:spLocks noGrp="1"/>
          </p:cNvSpPr>
          <p:nvPr>
            <p:ph type="pic" idx="3"/>
          </p:nvPr>
        </p:nvSpPr>
        <p:spPr>
          <a:xfrm>
            <a:off x="-39319203" y="-17373600"/>
            <a:ext cx="24377652" cy="13716000"/>
          </a:xfrm>
          <a:prstGeom prst="rect">
            <a:avLst/>
          </a:prstGeom>
          <a:solidFill>
            <a:srgbClr val="E5E5E5"/>
          </a:solidFill>
          <a:ln>
            <a:noFill/>
          </a:ln>
        </p:spPr>
        <p:txBody>
          <a:bodyPr/>
          <a:lstStyle/>
          <a:p>
            <a:endParaRPr dirty="0"/>
          </a:p>
        </p:txBody>
      </p:sp>
      <p:sp>
        <p:nvSpPr>
          <p:cNvPr id="269" name="Google Shape;269;p47"/>
          <p:cNvSpPr txBox="1">
            <a:spLocks noGrp="1"/>
          </p:cNvSpPr>
          <p:nvPr>
            <p:ph type="title"/>
          </p:nvPr>
        </p:nvSpPr>
        <p:spPr>
          <a:xfrm>
            <a:off x="1675963" y="526473"/>
            <a:ext cx="21025723" cy="1556904"/>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SzPts val="1400"/>
              <a:buNone/>
              <a:defRPr>
                <a:solidFill>
                  <a:srgbClr val="3F3F3F"/>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270" name="Google Shape;270;p47"/>
          <p:cNvSpPr txBox="1">
            <a:spLocks noGrp="1"/>
          </p:cNvSpPr>
          <p:nvPr>
            <p:ph type="body" idx="1"/>
          </p:nvPr>
        </p:nvSpPr>
        <p:spPr>
          <a:xfrm>
            <a:off x="1675963" y="2083377"/>
            <a:ext cx="21025723"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2000"/>
              </a:spcBef>
              <a:spcAft>
                <a:spcPct val="0"/>
              </a:spcAft>
              <a:buClr>
                <a:srgbClr val="7F7F7F"/>
              </a:buClr>
              <a:buSzPts val="3200"/>
              <a:buNone/>
              <a:defRPr sz="3200">
                <a:solidFill>
                  <a:srgbClr val="7F7F7F"/>
                </a:solidFill>
              </a:defRPr>
            </a:lvl1pPr>
            <a:lvl2pPr marL="914400" lvl="1" indent="-228600" algn="l">
              <a:lnSpc>
                <a:spcPct val="90000"/>
              </a:lnSpc>
              <a:spcBef>
                <a:spcPts val="1000"/>
              </a:spcBef>
              <a:spcAft>
                <a:spcPct val="0"/>
              </a:spcAft>
              <a:buClr>
                <a:schemeClr val="dk1"/>
              </a:buClr>
              <a:buSzPts val="2000"/>
              <a:buNone/>
              <a:defRPr/>
            </a:lvl2pPr>
            <a:lvl3pPr marL="1371600" lvl="2" indent="-228600" algn="l">
              <a:lnSpc>
                <a:spcPct val="90000"/>
              </a:lnSpc>
              <a:spcBef>
                <a:spcPts val="1000"/>
              </a:spcBef>
              <a:spcAft>
                <a:spcPct val="0"/>
              </a:spcAft>
              <a:buClr>
                <a:schemeClr val="dk1"/>
              </a:buClr>
              <a:buSzPts val="1600"/>
              <a:buNone/>
              <a:defRPr/>
            </a:lvl3pPr>
            <a:lvl4pPr marL="1828800" lvl="3" indent="-228600" algn="l">
              <a:lnSpc>
                <a:spcPct val="90000"/>
              </a:lnSpc>
              <a:spcBef>
                <a:spcPts val="1000"/>
              </a:spcBef>
              <a:spcAft>
                <a:spcPct val="0"/>
              </a:spcAft>
              <a:buClr>
                <a:schemeClr val="dk1"/>
              </a:buClr>
              <a:buSzPts val="1400"/>
              <a:buNone/>
              <a:defRPr/>
            </a:lvl4pPr>
            <a:lvl5pPr marL="2286000" lvl="4" indent="-228600" algn="l">
              <a:lnSpc>
                <a:spcPct val="90000"/>
              </a:lnSpc>
              <a:spcBef>
                <a:spcPts val="1000"/>
              </a:spcBef>
              <a:spcAft>
                <a:spcPct val="0"/>
              </a:spcAft>
              <a:buClr>
                <a:schemeClr val="dk1"/>
              </a:buClr>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271" name="Google Shape;271;p47"/>
          <p:cNvSpPr>
            <a:spLocks noGrp="1"/>
          </p:cNvSpPr>
          <p:nvPr>
            <p:ph type="pic" idx="4"/>
          </p:nvPr>
        </p:nvSpPr>
        <p:spPr>
          <a:xfrm>
            <a:off x="20050282" y="7347745"/>
            <a:ext cx="2088355" cy="2088355"/>
          </a:xfrm>
          <a:prstGeom prst="rect">
            <a:avLst/>
          </a:prstGeom>
          <a:solidFill>
            <a:srgbClr val="E5E5E5"/>
          </a:solidFill>
          <a:ln w="12700" cap="flat" cmpd="sng">
            <a:solidFill>
              <a:schemeClr val="lt1"/>
            </a:solidFill>
            <a:prstDash val="solid"/>
            <a:round/>
            <a:headEnd type="none" w="sm" len="sm"/>
            <a:tailEnd type="none" w="sm" len="sm"/>
          </a:ln>
        </p:spPr>
        <p:txBody>
          <a:bodyPr/>
          <a:lstStyle/>
          <a:p>
            <a:endParaRPr dirty="0"/>
          </a:p>
        </p:txBody>
      </p:sp>
      <p:sp>
        <p:nvSpPr>
          <p:cNvPr id="272" name="Google Shape;272;p47"/>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273" name="Google Shape;273;p47"/>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274" name="Google Shape;274;p47"/>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75"/>
        <p:cNvGrpSpPr/>
        <p:nvPr/>
      </p:nvGrpSpPr>
      <p:grpSpPr>
        <a:xfrm>
          <a:off x="0" y="0"/>
          <a:ext cx="0" cy="0"/>
          <a:chOff x="0" y="0"/>
          <a:chExt cx="0" cy="0"/>
        </a:xfrm>
      </p:grpSpPr>
      <p:sp>
        <p:nvSpPr>
          <p:cNvPr id="276" name="Google Shape;276;p48"/>
          <p:cNvSpPr/>
          <p:nvPr/>
        </p:nvSpPr>
        <p:spPr>
          <a:xfrm>
            <a:off x="12188825" y="0"/>
            <a:ext cx="12188825" cy="1371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3599" dirty="0">
              <a:solidFill>
                <a:schemeClr val="lt1"/>
              </a:solidFill>
              <a:latin typeface="Open Sans Light"/>
              <a:ea typeface="Open Sans Light"/>
              <a:cs typeface="Open Sans Light"/>
              <a:sym typeface="Open Sans Light"/>
            </a:endParaRPr>
          </a:p>
        </p:txBody>
      </p:sp>
      <p:sp>
        <p:nvSpPr>
          <p:cNvPr id="277" name="Google Shape;277;p48"/>
          <p:cNvSpPr>
            <a:spLocks noGrp="1"/>
          </p:cNvSpPr>
          <p:nvPr>
            <p:ph type="pic" idx="2"/>
          </p:nvPr>
        </p:nvSpPr>
        <p:spPr>
          <a:xfrm>
            <a:off x="-1" y="0"/>
            <a:ext cx="12226926" cy="13716000"/>
          </a:xfrm>
          <a:prstGeom prst="rect">
            <a:avLst/>
          </a:prstGeom>
          <a:solidFill>
            <a:srgbClr val="E5E5E5"/>
          </a:solidFill>
          <a:ln>
            <a:noFill/>
          </a:ln>
        </p:spPr>
        <p:txBody>
          <a:bodyPr/>
          <a:lstStyle/>
          <a:p>
            <a:endParaRPr dirty="0"/>
          </a:p>
        </p:txBody>
      </p:sp>
      <p:sp>
        <p:nvSpPr>
          <p:cNvPr id="278" name="Google Shape;278;p48"/>
          <p:cNvSpPr txBox="1">
            <a:spLocks noGrp="1"/>
          </p:cNvSpPr>
          <p:nvPr>
            <p:ph type="title"/>
          </p:nvPr>
        </p:nvSpPr>
        <p:spPr>
          <a:xfrm>
            <a:off x="1603375" y="5349299"/>
            <a:ext cx="9120043" cy="3406774"/>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ct val="0"/>
              </a:spcBef>
              <a:spcAft>
                <a:spcPct val="0"/>
              </a:spcAft>
              <a:buSzPts val="1400"/>
              <a:buNone/>
              <a:defRPr>
                <a:solidFill>
                  <a:srgbClr val="3F3F3F"/>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279" name="Google Shape;279;p48"/>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280" name="Google Shape;280;p48"/>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281" name="Google Shape;281;p48"/>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282"/>
        <p:cNvGrpSpPr/>
        <p:nvPr/>
      </p:nvGrpSpPr>
      <p:grpSpPr>
        <a:xfrm>
          <a:off x="0" y="0"/>
          <a:ext cx="0" cy="0"/>
          <a:chOff x="0" y="0"/>
          <a:chExt cx="0" cy="0"/>
        </a:xfrm>
      </p:grpSpPr>
      <p:sp>
        <p:nvSpPr>
          <p:cNvPr id="283" name="Google Shape;283;p49"/>
          <p:cNvSpPr/>
          <p:nvPr/>
        </p:nvSpPr>
        <p:spPr>
          <a:xfrm>
            <a:off x="0" y="0"/>
            <a:ext cx="12188825" cy="1371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3599" dirty="0">
              <a:solidFill>
                <a:schemeClr val="lt1"/>
              </a:solidFill>
              <a:latin typeface="Open Sans Light"/>
              <a:ea typeface="Open Sans Light"/>
              <a:cs typeface="Open Sans Light"/>
              <a:sym typeface="Open Sans Light"/>
            </a:endParaRPr>
          </a:p>
        </p:txBody>
      </p:sp>
      <p:sp>
        <p:nvSpPr>
          <p:cNvPr id="284" name="Google Shape;284;p49"/>
          <p:cNvSpPr txBox="1">
            <a:spLocks noGrp="1"/>
          </p:cNvSpPr>
          <p:nvPr>
            <p:ph type="title"/>
          </p:nvPr>
        </p:nvSpPr>
        <p:spPr>
          <a:xfrm>
            <a:off x="1603375" y="5444898"/>
            <a:ext cx="9120043" cy="3406774"/>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ct val="0"/>
              </a:spcBef>
              <a:spcAft>
                <a:spcPct val="0"/>
              </a:spcAft>
              <a:buSzPts val="1400"/>
              <a:buNone/>
              <a:defRPr>
                <a:solidFill>
                  <a:schemeClr val="lt1"/>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285" name="Google Shape;285;p49"/>
          <p:cNvSpPr>
            <a:spLocks noGrp="1"/>
          </p:cNvSpPr>
          <p:nvPr>
            <p:ph type="pic" idx="2"/>
          </p:nvPr>
        </p:nvSpPr>
        <p:spPr>
          <a:xfrm>
            <a:off x="12188824" y="0"/>
            <a:ext cx="12188825" cy="4572000"/>
          </a:xfrm>
          <a:prstGeom prst="rect">
            <a:avLst/>
          </a:prstGeom>
          <a:solidFill>
            <a:srgbClr val="E5E5E5"/>
          </a:solidFill>
          <a:ln>
            <a:noFill/>
          </a:ln>
        </p:spPr>
        <p:txBody>
          <a:bodyPr/>
          <a:lstStyle/>
          <a:p>
            <a:endParaRPr dirty="0"/>
          </a:p>
        </p:txBody>
      </p:sp>
      <p:sp>
        <p:nvSpPr>
          <p:cNvPr id="286" name="Google Shape;286;p49"/>
          <p:cNvSpPr>
            <a:spLocks noGrp="1"/>
          </p:cNvSpPr>
          <p:nvPr>
            <p:ph type="pic" idx="3"/>
          </p:nvPr>
        </p:nvSpPr>
        <p:spPr>
          <a:xfrm>
            <a:off x="12188824" y="4572000"/>
            <a:ext cx="12188825" cy="4572000"/>
          </a:xfrm>
          <a:prstGeom prst="rect">
            <a:avLst/>
          </a:prstGeom>
          <a:solidFill>
            <a:srgbClr val="E5E5E5"/>
          </a:solidFill>
          <a:ln>
            <a:noFill/>
          </a:ln>
        </p:spPr>
        <p:txBody>
          <a:bodyPr/>
          <a:lstStyle/>
          <a:p>
            <a:endParaRPr dirty="0"/>
          </a:p>
        </p:txBody>
      </p:sp>
      <p:sp>
        <p:nvSpPr>
          <p:cNvPr id="287" name="Google Shape;287;p49"/>
          <p:cNvSpPr>
            <a:spLocks noGrp="1"/>
          </p:cNvSpPr>
          <p:nvPr>
            <p:ph type="pic" idx="4"/>
          </p:nvPr>
        </p:nvSpPr>
        <p:spPr>
          <a:xfrm>
            <a:off x="12188824" y="9144000"/>
            <a:ext cx="12188825" cy="4572000"/>
          </a:xfrm>
          <a:prstGeom prst="rect">
            <a:avLst/>
          </a:prstGeom>
          <a:solidFill>
            <a:srgbClr val="E5E5E5"/>
          </a:solidFill>
          <a:ln>
            <a:noFill/>
          </a:ln>
        </p:spPr>
        <p:txBody>
          <a:bodyPr/>
          <a:lstStyle/>
          <a:p>
            <a:endParaRPr dirty="0"/>
          </a:p>
        </p:txBody>
      </p:sp>
      <p:sp>
        <p:nvSpPr>
          <p:cNvPr id="288" name="Google Shape;288;p49"/>
          <p:cNvSpPr>
            <a:spLocks noGrp="1"/>
          </p:cNvSpPr>
          <p:nvPr>
            <p:ph type="pic" idx="5"/>
          </p:nvPr>
        </p:nvSpPr>
        <p:spPr>
          <a:xfrm>
            <a:off x="18545175" y="0"/>
            <a:ext cx="5832473" cy="4572000"/>
          </a:xfrm>
          <a:prstGeom prst="rect">
            <a:avLst/>
          </a:prstGeom>
          <a:solidFill>
            <a:schemeClr val="accent2">
              <a:alpha val="69803"/>
            </a:schemeClr>
          </a:solidFill>
          <a:ln>
            <a:noFill/>
          </a:ln>
        </p:spPr>
        <p:txBody>
          <a:bodyPr/>
          <a:lstStyle/>
          <a:p>
            <a:endParaRPr dirty="0"/>
          </a:p>
        </p:txBody>
      </p:sp>
      <p:sp>
        <p:nvSpPr>
          <p:cNvPr id="289" name="Google Shape;289;p49"/>
          <p:cNvSpPr>
            <a:spLocks noGrp="1"/>
          </p:cNvSpPr>
          <p:nvPr>
            <p:ph type="pic" idx="6"/>
          </p:nvPr>
        </p:nvSpPr>
        <p:spPr>
          <a:xfrm>
            <a:off x="18545175" y="4572000"/>
            <a:ext cx="5832473" cy="4572000"/>
          </a:xfrm>
          <a:prstGeom prst="rect">
            <a:avLst/>
          </a:prstGeom>
          <a:solidFill>
            <a:schemeClr val="accent3">
              <a:alpha val="69803"/>
            </a:schemeClr>
          </a:solidFill>
          <a:ln>
            <a:noFill/>
          </a:ln>
        </p:spPr>
        <p:txBody>
          <a:bodyPr/>
          <a:lstStyle/>
          <a:p>
            <a:endParaRPr dirty="0"/>
          </a:p>
        </p:txBody>
      </p:sp>
      <p:sp>
        <p:nvSpPr>
          <p:cNvPr id="290" name="Google Shape;290;p49"/>
          <p:cNvSpPr>
            <a:spLocks noGrp="1"/>
          </p:cNvSpPr>
          <p:nvPr>
            <p:ph type="pic" idx="7"/>
          </p:nvPr>
        </p:nvSpPr>
        <p:spPr>
          <a:xfrm>
            <a:off x="18545175" y="9144000"/>
            <a:ext cx="5832473" cy="4572000"/>
          </a:xfrm>
          <a:prstGeom prst="rect">
            <a:avLst/>
          </a:prstGeom>
          <a:solidFill>
            <a:schemeClr val="accent4">
              <a:alpha val="69803"/>
            </a:schemeClr>
          </a:solidFill>
          <a:ln>
            <a:noFill/>
          </a:ln>
        </p:spPr>
        <p:txBody>
          <a:bodyPr/>
          <a:lstStyle/>
          <a:p>
            <a:endParaRPr dirty="0"/>
          </a:p>
        </p:txBody>
      </p:sp>
      <p:sp>
        <p:nvSpPr>
          <p:cNvPr id="291" name="Google Shape;291;p49"/>
          <p:cNvSpPr txBox="1">
            <a:spLocks noGrp="1"/>
          </p:cNvSpPr>
          <p:nvPr>
            <p:ph type="body" idx="1"/>
          </p:nvPr>
        </p:nvSpPr>
        <p:spPr>
          <a:xfrm>
            <a:off x="19005097" y="1041400"/>
            <a:ext cx="4783817" cy="4159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2800">
                <a:solidFill>
                  <a:schemeClr val="lt1"/>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292" name="Google Shape;292;p49"/>
          <p:cNvSpPr txBox="1">
            <a:spLocks noGrp="1"/>
          </p:cNvSpPr>
          <p:nvPr>
            <p:ph type="body" idx="8"/>
          </p:nvPr>
        </p:nvSpPr>
        <p:spPr>
          <a:xfrm>
            <a:off x="19005097" y="1651001"/>
            <a:ext cx="4783817" cy="207916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2400">
                <a:solidFill>
                  <a:schemeClr val="lt1"/>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293" name="Google Shape;293;p49"/>
          <p:cNvSpPr txBox="1">
            <a:spLocks noGrp="1"/>
          </p:cNvSpPr>
          <p:nvPr>
            <p:ph type="body" idx="9"/>
          </p:nvPr>
        </p:nvSpPr>
        <p:spPr>
          <a:xfrm>
            <a:off x="19005097" y="5499100"/>
            <a:ext cx="4783817" cy="4159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2800">
                <a:solidFill>
                  <a:schemeClr val="lt1"/>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294" name="Google Shape;294;p49"/>
          <p:cNvSpPr txBox="1">
            <a:spLocks noGrp="1"/>
          </p:cNvSpPr>
          <p:nvPr>
            <p:ph type="body" idx="13"/>
          </p:nvPr>
        </p:nvSpPr>
        <p:spPr>
          <a:xfrm>
            <a:off x="19005097" y="6108701"/>
            <a:ext cx="4783817" cy="207916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2400">
                <a:solidFill>
                  <a:schemeClr val="lt1"/>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295" name="Google Shape;295;p49"/>
          <p:cNvSpPr txBox="1">
            <a:spLocks noGrp="1"/>
          </p:cNvSpPr>
          <p:nvPr>
            <p:ph type="body" idx="14"/>
          </p:nvPr>
        </p:nvSpPr>
        <p:spPr>
          <a:xfrm>
            <a:off x="19005097" y="10127800"/>
            <a:ext cx="4783817" cy="41592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2800">
                <a:solidFill>
                  <a:schemeClr val="lt1"/>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296" name="Google Shape;296;p49"/>
          <p:cNvSpPr txBox="1">
            <a:spLocks noGrp="1"/>
          </p:cNvSpPr>
          <p:nvPr>
            <p:ph type="body" idx="15"/>
          </p:nvPr>
        </p:nvSpPr>
        <p:spPr>
          <a:xfrm>
            <a:off x="19005097" y="10737401"/>
            <a:ext cx="4783817" cy="207916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2400">
                <a:solidFill>
                  <a:schemeClr val="lt1"/>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297" name="Google Shape;297;p49"/>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298" name="Google Shape;298;p49"/>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299" name="Google Shape;299;p49"/>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300"/>
        <p:cNvGrpSpPr/>
        <p:nvPr/>
      </p:nvGrpSpPr>
      <p:grpSpPr>
        <a:xfrm>
          <a:off x="0" y="0"/>
          <a:ext cx="0" cy="0"/>
          <a:chOff x="0" y="0"/>
          <a:chExt cx="0" cy="0"/>
        </a:xfrm>
      </p:grpSpPr>
      <p:sp>
        <p:nvSpPr>
          <p:cNvPr id="301" name="Google Shape;301;p50"/>
          <p:cNvSpPr txBox="1">
            <a:spLocks noGrp="1"/>
          </p:cNvSpPr>
          <p:nvPr>
            <p:ph type="title"/>
          </p:nvPr>
        </p:nvSpPr>
        <p:spPr>
          <a:xfrm>
            <a:off x="1675963" y="753035"/>
            <a:ext cx="21025723" cy="1381685"/>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SzPts val="1400"/>
              <a:buNone/>
              <a:defRPr>
                <a:solidFill>
                  <a:srgbClr val="3F3F3F"/>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302" name="Google Shape;302;p50"/>
          <p:cNvSpPr txBox="1">
            <a:spLocks noGrp="1"/>
          </p:cNvSpPr>
          <p:nvPr>
            <p:ph type="body" idx="1"/>
          </p:nvPr>
        </p:nvSpPr>
        <p:spPr>
          <a:xfrm>
            <a:off x="1675963" y="2134720"/>
            <a:ext cx="21025723"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2000"/>
              </a:spcBef>
              <a:spcAft>
                <a:spcPct val="0"/>
              </a:spcAft>
              <a:buClr>
                <a:srgbClr val="7F7F7F"/>
              </a:buClr>
              <a:buSzPts val="3200"/>
              <a:buNone/>
              <a:defRPr sz="3200">
                <a:solidFill>
                  <a:srgbClr val="7F7F7F"/>
                </a:solidFill>
              </a:defRPr>
            </a:lvl1pPr>
            <a:lvl2pPr marL="914400" lvl="1" indent="-228600" algn="l">
              <a:lnSpc>
                <a:spcPct val="90000"/>
              </a:lnSpc>
              <a:spcBef>
                <a:spcPts val="1000"/>
              </a:spcBef>
              <a:spcAft>
                <a:spcPct val="0"/>
              </a:spcAft>
              <a:buClr>
                <a:schemeClr val="dk1"/>
              </a:buClr>
              <a:buSzPts val="2000"/>
              <a:buNone/>
              <a:defRPr/>
            </a:lvl2pPr>
            <a:lvl3pPr marL="1371600" lvl="2" indent="-228600" algn="l">
              <a:lnSpc>
                <a:spcPct val="90000"/>
              </a:lnSpc>
              <a:spcBef>
                <a:spcPts val="1000"/>
              </a:spcBef>
              <a:spcAft>
                <a:spcPct val="0"/>
              </a:spcAft>
              <a:buClr>
                <a:schemeClr val="dk1"/>
              </a:buClr>
              <a:buSzPts val="1600"/>
              <a:buNone/>
              <a:defRPr/>
            </a:lvl3pPr>
            <a:lvl4pPr marL="1828800" lvl="3" indent="-228600" algn="l">
              <a:lnSpc>
                <a:spcPct val="90000"/>
              </a:lnSpc>
              <a:spcBef>
                <a:spcPts val="1000"/>
              </a:spcBef>
              <a:spcAft>
                <a:spcPct val="0"/>
              </a:spcAft>
              <a:buClr>
                <a:schemeClr val="dk1"/>
              </a:buClr>
              <a:buSzPts val="1400"/>
              <a:buNone/>
              <a:defRPr/>
            </a:lvl4pPr>
            <a:lvl5pPr marL="2286000" lvl="4" indent="-228600" algn="l">
              <a:lnSpc>
                <a:spcPct val="90000"/>
              </a:lnSpc>
              <a:spcBef>
                <a:spcPts val="1000"/>
              </a:spcBef>
              <a:spcAft>
                <a:spcPct val="0"/>
              </a:spcAft>
              <a:buClr>
                <a:schemeClr val="dk1"/>
              </a:buClr>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03" name="Google Shape;303;p50"/>
          <p:cNvSpPr>
            <a:spLocks noGrp="1"/>
          </p:cNvSpPr>
          <p:nvPr>
            <p:ph type="pic" idx="2"/>
          </p:nvPr>
        </p:nvSpPr>
        <p:spPr>
          <a:xfrm>
            <a:off x="3286125" y="4040935"/>
            <a:ext cx="6454588" cy="3713070"/>
          </a:xfrm>
          <a:prstGeom prst="rect">
            <a:avLst/>
          </a:prstGeom>
          <a:solidFill>
            <a:srgbClr val="E5E5E5"/>
          </a:solidFill>
          <a:ln>
            <a:noFill/>
          </a:ln>
        </p:spPr>
        <p:txBody>
          <a:bodyPr/>
          <a:lstStyle/>
          <a:p>
            <a:endParaRPr dirty="0"/>
          </a:p>
        </p:txBody>
      </p:sp>
      <p:sp>
        <p:nvSpPr>
          <p:cNvPr id="304" name="Google Shape;304;p50"/>
          <p:cNvSpPr>
            <a:spLocks noGrp="1"/>
          </p:cNvSpPr>
          <p:nvPr>
            <p:ph type="pic" idx="3"/>
          </p:nvPr>
        </p:nvSpPr>
        <p:spPr>
          <a:xfrm>
            <a:off x="6438900" y="7160691"/>
            <a:ext cx="3301813" cy="593314"/>
          </a:xfrm>
          <a:prstGeom prst="rect">
            <a:avLst/>
          </a:prstGeom>
          <a:solidFill>
            <a:schemeClr val="accent1"/>
          </a:solidFill>
          <a:ln>
            <a:noFill/>
          </a:ln>
        </p:spPr>
        <p:txBody>
          <a:bodyPr/>
          <a:lstStyle/>
          <a:p>
            <a:endParaRPr dirty="0"/>
          </a:p>
        </p:txBody>
      </p:sp>
      <p:sp>
        <p:nvSpPr>
          <p:cNvPr id="305" name="Google Shape;305;p50"/>
          <p:cNvSpPr txBox="1">
            <a:spLocks noGrp="1"/>
          </p:cNvSpPr>
          <p:nvPr>
            <p:ph type="body" idx="4"/>
          </p:nvPr>
        </p:nvSpPr>
        <p:spPr>
          <a:xfrm>
            <a:off x="6624316" y="7260290"/>
            <a:ext cx="3020263" cy="39780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2400" i="1">
                <a:solidFill>
                  <a:schemeClr val="lt1"/>
                </a:solidFill>
              </a:defRPr>
            </a:lvl1pPr>
            <a:lvl2pPr marL="914400" lvl="1" indent="-228600" algn="l">
              <a:lnSpc>
                <a:spcPct val="90000"/>
              </a:lnSpc>
              <a:spcBef>
                <a:spcPts val="1000"/>
              </a:spcBef>
              <a:spcAft>
                <a:spcPct val="0"/>
              </a:spcAft>
              <a:buSzPts val="1400"/>
              <a:buNone/>
              <a:defRPr sz="1400"/>
            </a:lvl2pPr>
            <a:lvl3pPr marL="1371600" lvl="2" indent="-228600" algn="l">
              <a:lnSpc>
                <a:spcPct val="90000"/>
              </a:lnSpc>
              <a:spcBef>
                <a:spcPts val="1000"/>
              </a:spcBef>
              <a:spcAft>
                <a:spcPct val="0"/>
              </a:spcAft>
              <a:buSzPts val="1400"/>
              <a:buNone/>
              <a:defRPr sz="1400"/>
            </a:lvl3pPr>
            <a:lvl4pPr marL="1828800" lvl="3" indent="-228600" algn="l">
              <a:lnSpc>
                <a:spcPct val="90000"/>
              </a:lnSpc>
              <a:spcBef>
                <a:spcPts val="1000"/>
              </a:spcBef>
              <a:spcAft>
                <a:spcPct val="0"/>
              </a:spcAft>
              <a:buSzPts val="1400"/>
              <a:buNone/>
              <a:defRPr sz="1400"/>
            </a:lvl4pPr>
            <a:lvl5pPr marL="2286000" lvl="4" indent="-228600" algn="l">
              <a:lnSpc>
                <a:spcPct val="90000"/>
              </a:lnSpc>
              <a:spcBef>
                <a:spcPts val="1000"/>
              </a:spcBef>
              <a:spcAft>
                <a:spcPct val="0"/>
              </a:spcAft>
              <a:buSzPts val="1400"/>
              <a:buNone/>
              <a:defRPr sz="1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06" name="Google Shape;306;p50"/>
          <p:cNvSpPr>
            <a:spLocks noGrp="1"/>
          </p:cNvSpPr>
          <p:nvPr>
            <p:ph type="pic" idx="5"/>
          </p:nvPr>
        </p:nvSpPr>
        <p:spPr>
          <a:xfrm>
            <a:off x="14496698" y="4040935"/>
            <a:ext cx="6454588" cy="3713070"/>
          </a:xfrm>
          <a:prstGeom prst="rect">
            <a:avLst/>
          </a:prstGeom>
          <a:solidFill>
            <a:srgbClr val="E5E5E5"/>
          </a:solidFill>
          <a:ln>
            <a:noFill/>
          </a:ln>
        </p:spPr>
        <p:txBody>
          <a:bodyPr/>
          <a:lstStyle/>
          <a:p>
            <a:endParaRPr dirty="0"/>
          </a:p>
        </p:txBody>
      </p:sp>
      <p:sp>
        <p:nvSpPr>
          <p:cNvPr id="307" name="Google Shape;307;p50"/>
          <p:cNvSpPr txBox="1">
            <a:spLocks noGrp="1"/>
          </p:cNvSpPr>
          <p:nvPr>
            <p:ph type="body" idx="6"/>
          </p:nvPr>
        </p:nvSpPr>
        <p:spPr>
          <a:xfrm>
            <a:off x="3286125" y="8763000"/>
            <a:ext cx="6454588" cy="55086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3200">
                <a:solidFill>
                  <a:srgbClr val="3F3F3F"/>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08" name="Google Shape;308;p50"/>
          <p:cNvSpPr txBox="1">
            <a:spLocks noGrp="1"/>
          </p:cNvSpPr>
          <p:nvPr>
            <p:ph type="body" idx="7"/>
          </p:nvPr>
        </p:nvSpPr>
        <p:spPr>
          <a:xfrm>
            <a:off x="3286125" y="9442452"/>
            <a:ext cx="6454588" cy="211492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0"/>
              </a:spcBef>
              <a:spcAft>
                <a:spcPct val="0"/>
              </a:spcAft>
              <a:buSzPts val="1400"/>
              <a:buNone/>
              <a:defRPr sz="2400">
                <a:solidFill>
                  <a:srgbClr val="7F7F7F"/>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09" name="Google Shape;309;p50"/>
          <p:cNvSpPr txBox="1">
            <a:spLocks noGrp="1"/>
          </p:cNvSpPr>
          <p:nvPr>
            <p:ph type="body" idx="8"/>
          </p:nvPr>
        </p:nvSpPr>
        <p:spPr>
          <a:xfrm>
            <a:off x="14496698" y="8716310"/>
            <a:ext cx="6454588" cy="55086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3200">
                <a:solidFill>
                  <a:srgbClr val="3F3F3F"/>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10" name="Google Shape;310;p50"/>
          <p:cNvSpPr txBox="1">
            <a:spLocks noGrp="1"/>
          </p:cNvSpPr>
          <p:nvPr>
            <p:ph type="body" idx="9"/>
          </p:nvPr>
        </p:nvSpPr>
        <p:spPr>
          <a:xfrm>
            <a:off x="14496698" y="9395762"/>
            <a:ext cx="6454588" cy="211492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0"/>
              </a:spcBef>
              <a:spcAft>
                <a:spcPct val="0"/>
              </a:spcAft>
              <a:buSzPts val="1400"/>
              <a:buNone/>
              <a:defRPr sz="2400">
                <a:solidFill>
                  <a:srgbClr val="7F7F7F"/>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11" name="Google Shape;311;p50"/>
          <p:cNvSpPr>
            <a:spLocks noGrp="1"/>
          </p:cNvSpPr>
          <p:nvPr>
            <p:ph type="pic" idx="13"/>
          </p:nvPr>
        </p:nvSpPr>
        <p:spPr>
          <a:xfrm>
            <a:off x="14496698" y="7160691"/>
            <a:ext cx="3301813" cy="593314"/>
          </a:xfrm>
          <a:prstGeom prst="rect">
            <a:avLst/>
          </a:prstGeom>
          <a:solidFill>
            <a:schemeClr val="accent2"/>
          </a:solidFill>
          <a:ln>
            <a:noFill/>
          </a:ln>
        </p:spPr>
        <p:txBody>
          <a:bodyPr/>
          <a:lstStyle/>
          <a:p>
            <a:endParaRPr dirty="0"/>
          </a:p>
        </p:txBody>
      </p:sp>
      <p:sp>
        <p:nvSpPr>
          <p:cNvPr id="312" name="Google Shape;312;p50"/>
          <p:cNvSpPr txBox="1">
            <a:spLocks noGrp="1"/>
          </p:cNvSpPr>
          <p:nvPr>
            <p:ph type="body" idx="14"/>
          </p:nvPr>
        </p:nvSpPr>
        <p:spPr>
          <a:xfrm>
            <a:off x="14682115" y="7260290"/>
            <a:ext cx="3020263" cy="39780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2400" i="1">
                <a:solidFill>
                  <a:schemeClr val="lt1"/>
                </a:solidFill>
              </a:defRPr>
            </a:lvl1pPr>
            <a:lvl2pPr marL="914400" lvl="1" indent="-228600" algn="l">
              <a:lnSpc>
                <a:spcPct val="90000"/>
              </a:lnSpc>
              <a:spcBef>
                <a:spcPts val="1000"/>
              </a:spcBef>
              <a:spcAft>
                <a:spcPct val="0"/>
              </a:spcAft>
              <a:buSzPts val="1400"/>
              <a:buNone/>
              <a:defRPr sz="1400"/>
            </a:lvl2pPr>
            <a:lvl3pPr marL="1371600" lvl="2" indent="-228600" algn="l">
              <a:lnSpc>
                <a:spcPct val="90000"/>
              </a:lnSpc>
              <a:spcBef>
                <a:spcPts val="1000"/>
              </a:spcBef>
              <a:spcAft>
                <a:spcPct val="0"/>
              </a:spcAft>
              <a:buSzPts val="1400"/>
              <a:buNone/>
              <a:defRPr sz="1400"/>
            </a:lvl3pPr>
            <a:lvl4pPr marL="1828800" lvl="3" indent="-228600" algn="l">
              <a:lnSpc>
                <a:spcPct val="90000"/>
              </a:lnSpc>
              <a:spcBef>
                <a:spcPts val="1000"/>
              </a:spcBef>
              <a:spcAft>
                <a:spcPct val="0"/>
              </a:spcAft>
              <a:buSzPts val="1400"/>
              <a:buNone/>
              <a:defRPr sz="1400"/>
            </a:lvl4pPr>
            <a:lvl5pPr marL="2286000" lvl="4" indent="-228600" algn="l">
              <a:lnSpc>
                <a:spcPct val="90000"/>
              </a:lnSpc>
              <a:spcBef>
                <a:spcPts val="1000"/>
              </a:spcBef>
              <a:spcAft>
                <a:spcPct val="0"/>
              </a:spcAft>
              <a:buSzPts val="1400"/>
              <a:buNone/>
              <a:defRPr sz="1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13" name="Google Shape;313;p50"/>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314" name="Google Shape;314;p50"/>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315" name="Google Shape;315;p50"/>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316"/>
        <p:cNvGrpSpPr/>
        <p:nvPr/>
      </p:nvGrpSpPr>
      <p:grpSpPr>
        <a:xfrm>
          <a:off x="0" y="0"/>
          <a:ext cx="0" cy="0"/>
          <a:chOff x="0" y="0"/>
          <a:chExt cx="0" cy="0"/>
        </a:xfrm>
      </p:grpSpPr>
      <p:sp>
        <p:nvSpPr>
          <p:cNvPr id="317" name="Google Shape;317;p51"/>
          <p:cNvSpPr txBox="1">
            <a:spLocks noGrp="1"/>
          </p:cNvSpPr>
          <p:nvPr>
            <p:ph type="title"/>
          </p:nvPr>
        </p:nvSpPr>
        <p:spPr>
          <a:xfrm>
            <a:off x="1675963" y="753035"/>
            <a:ext cx="21025723" cy="1381685"/>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SzPts val="1400"/>
              <a:buNone/>
              <a:defRPr>
                <a:solidFill>
                  <a:srgbClr val="3F3F3F"/>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318" name="Google Shape;318;p51"/>
          <p:cNvSpPr txBox="1">
            <a:spLocks noGrp="1"/>
          </p:cNvSpPr>
          <p:nvPr>
            <p:ph type="body" idx="1"/>
          </p:nvPr>
        </p:nvSpPr>
        <p:spPr>
          <a:xfrm>
            <a:off x="1675963" y="2134720"/>
            <a:ext cx="21025723"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2000"/>
              </a:spcBef>
              <a:spcAft>
                <a:spcPct val="0"/>
              </a:spcAft>
              <a:buClr>
                <a:srgbClr val="7F7F7F"/>
              </a:buClr>
              <a:buSzPts val="3200"/>
              <a:buNone/>
              <a:defRPr sz="3200">
                <a:solidFill>
                  <a:srgbClr val="7F7F7F"/>
                </a:solidFill>
              </a:defRPr>
            </a:lvl1pPr>
            <a:lvl2pPr marL="914400" lvl="1" indent="-228600" algn="l">
              <a:lnSpc>
                <a:spcPct val="90000"/>
              </a:lnSpc>
              <a:spcBef>
                <a:spcPts val="1000"/>
              </a:spcBef>
              <a:spcAft>
                <a:spcPct val="0"/>
              </a:spcAft>
              <a:buClr>
                <a:schemeClr val="dk1"/>
              </a:buClr>
              <a:buSzPts val="2000"/>
              <a:buNone/>
              <a:defRPr/>
            </a:lvl2pPr>
            <a:lvl3pPr marL="1371600" lvl="2" indent="-228600" algn="l">
              <a:lnSpc>
                <a:spcPct val="90000"/>
              </a:lnSpc>
              <a:spcBef>
                <a:spcPts val="1000"/>
              </a:spcBef>
              <a:spcAft>
                <a:spcPct val="0"/>
              </a:spcAft>
              <a:buClr>
                <a:schemeClr val="dk1"/>
              </a:buClr>
              <a:buSzPts val="1600"/>
              <a:buNone/>
              <a:defRPr/>
            </a:lvl3pPr>
            <a:lvl4pPr marL="1828800" lvl="3" indent="-228600" algn="l">
              <a:lnSpc>
                <a:spcPct val="90000"/>
              </a:lnSpc>
              <a:spcBef>
                <a:spcPts val="1000"/>
              </a:spcBef>
              <a:spcAft>
                <a:spcPct val="0"/>
              </a:spcAft>
              <a:buClr>
                <a:schemeClr val="dk1"/>
              </a:buClr>
              <a:buSzPts val="1400"/>
              <a:buNone/>
              <a:defRPr/>
            </a:lvl4pPr>
            <a:lvl5pPr marL="2286000" lvl="4" indent="-228600" algn="l">
              <a:lnSpc>
                <a:spcPct val="90000"/>
              </a:lnSpc>
              <a:spcBef>
                <a:spcPts val="1000"/>
              </a:spcBef>
              <a:spcAft>
                <a:spcPct val="0"/>
              </a:spcAft>
              <a:buClr>
                <a:schemeClr val="dk1"/>
              </a:buClr>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19" name="Google Shape;319;p51"/>
          <p:cNvSpPr txBox="1">
            <a:spLocks noGrp="1"/>
          </p:cNvSpPr>
          <p:nvPr>
            <p:ph type="body" idx="2"/>
          </p:nvPr>
        </p:nvSpPr>
        <p:spPr>
          <a:xfrm>
            <a:off x="5543550" y="4145279"/>
            <a:ext cx="5286375" cy="61245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3200">
                <a:solidFill>
                  <a:srgbClr val="3F3F3F"/>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20" name="Google Shape;320;p51"/>
          <p:cNvSpPr txBox="1">
            <a:spLocks noGrp="1"/>
          </p:cNvSpPr>
          <p:nvPr>
            <p:ph type="body" idx="3"/>
          </p:nvPr>
        </p:nvSpPr>
        <p:spPr>
          <a:xfrm>
            <a:off x="5543550" y="4886324"/>
            <a:ext cx="5286375" cy="2037228"/>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0"/>
              </a:spcBef>
              <a:spcAft>
                <a:spcPct val="0"/>
              </a:spcAft>
              <a:buSzPts val="1400"/>
              <a:buNone/>
              <a:defRPr sz="2200">
                <a:solidFill>
                  <a:srgbClr val="7F7F7F"/>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21" name="Google Shape;321;p51"/>
          <p:cNvSpPr>
            <a:spLocks noGrp="1"/>
          </p:cNvSpPr>
          <p:nvPr>
            <p:ph type="pic" idx="4"/>
          </p:nvPr>
        </p:nvSpPr>
        <p:spPr>
          <a:xfrm>
            <a:off x="2571750" y="4145279"/>
            <a:ext cx="2338021" cy="2338021"/>
          </a:xfrm>
          <a:prstGeom prst="rect">
            <a:avLst/>
          </a:prstGeom>
          <a:solidFill>
            <a:srgbClr val="E5E5E5"/>
          </a:solidFill>
          <a:ln>
            <a:noFill/>
          </a:ln>
        </p:spPr>
        <p:txBody>
          <a:bodyPr/>
          <a:lstStyle/>
          <a:p>
            <a:endParaRPr dirty="0"/>
          </a:p>
        </p:txBody>
      </p:sp>
      <p:sp>
        <p:nvSpPr>
          <p:cNvPr id="322" name="Google Shape;322;p51"/>
          <p:cNvSpPr txBox="1">
            <a:spLocks noGrp="1"/>
          </p:cNvSpPr>
          <p:nvPr>
            <p:ph type="body" idx="5"/>
          </p:nvPr>
        </p:nvSpPr>
        <p:spPr>
          <a:xfrm>
            <a:off x="5543550" y="8208864"/>
            <a:ext cx="5286375" cy="61245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3200">
                <a:solidFill>
                  <a:srgbClr val="3F3F3F"/>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23" name="Google Shape;323;p51"/>
          <p:cNvSpPr txBox="1">
            <a:spLocks noGrp="1"/>
          </p:cNvSpPr>
          <p:nvPr>
            <p:ph type="body" idx="6"/>
          </p:nvPr>
        </p:nvSpPr>
        <p:spPr>
          <a:xfrm>
            <a:off x="5543550" y="8949909"/>
            <a:ext cx="5286375" cy="2037228"/>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0"/>
              </a:spcBef>
              <a:spcAft>
                <a:spcPct val="0"/>
              </a:spcAft>
              <a:buSzPts val="1400"/>
              <a:buNone/>
              <a:defRPr sz="2200">
                <a:solidFill>
                  <a:srgbClr val="7F7F7F"/>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24" name="Google Shape;324;p51"/>
          <p:cNvSpPr>
            <a:spLocks noGrp="1"/>
          </p:cNvSpPr>
          <p:nvPr>
            <p:ph type="pic" idx="7"/>
          </p:nvPr>
        </p:nvSpPr>
        <p:spPr>
          <a:xfrm>
            <a:off x="2571750" y="8208864"/>
            <a:ext cx="2338021" cy="2338021"/>
          </a:xfrm>
          <a:prstGeom prst="rect">
            <a:avLst/>
          </a:prstGeom>
          <a:solidFill>
            <a:srgbClr val="E5E5E5"/>
          </a:solidFill>
          <a:ln>
            <a:noFill/>
          </a:ln>
        </p:spPr>
        <p:txBody>
          <a:bodyPr/>
          <a:lstStyle/>
          <a:p>
            <a:endParaRPr dirty="0"/>
          </a:p>
        </p:txBody>
      </p:sp>
      <p:sp>
        <p:nvSpPr>
          <p:cNvPr id="325" name="Google Shape;325;p51"/>
          <p:cNvSpPr txBox="1">
            <a:spLocks noGrp="1"/>
          </p:cNvSpPr>
          <p:nvPr>
            <p:ph type="body" idx="8"/>
          </p:nvPr>
        </p:nvSpPr>
        <p:spPr>
          <a:xfrm>
            <a:off x="16302554" y="4145279"/>
            <a:ext cx="5286375" cy="61245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3200">
                <a:solidFill>
                  <a:srgbClr val="3F3F3F"/>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26" name="Google Shape;326;p51"/>
          <p:cNvSpPr txBox="1">
            <a:spLocks noGrp="1"/>
          </p:cNvSpPr>
          <p:nvPr>
            <p:ph type="body" idx="9"/>
          </p:nvPr>
        </p:nvSpPr>
        <p:spPr>
          <a:xfrm>
            <a:off x="16302554" y="4886324"/>
            <a:ext cx="5286375" cy="2037228"/>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0"/>
              </a:spcBef>
              <a:spcAft>
                <a:spcPct val="0"/>
              </a:spcAft>
              <a:buSzPts val="1400"/>
              <a:buNone/>
              <a:defRPr sz="2200">
                <a:solidFill>
                  <a:srgbClr val="7F7F7F"/>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27" name="Google Shape;327;p51"/>
          <p:cNvSpPr>
            <a:spLocks noGrp="1"/>
          </p:cNvSpPr>
          <p:nvPr>
            <p:ph type="pic" idx="13"/>
          </p:nvPr>
        </p:nvSpPr>
        <p:spPr>
          <a:xfrm>
            <a:off x="13330754" y="4145279"/>
            <a:ext cx="2338021" cy="2338021"/>
          </a:xfrm>
          <a:prstGeom prst="rect">
            <a:avLst/>
          </a:prstGeom>
          <a:solidFill>
            <a:srgbClr val="E5E5E5"/>
          </a:solidFill>
          <a:ln>
            <a:noFill/>
          </a:ln>
        </p:spPr>
        <p:txBody>
          <a:bodyPr/>
          <a:lstStyle/>
          <a:p>
            <a:endParaRPr dirty="0"/>
          </a:p>
        </p:txBody>
      </p:sp>
      <p:sp>
        <p:nvSpPr>
          <p:cNvPr id="328" name="Google Shape;328;p51"/>
          <p:cNvSpPr txBox="1">
            <a:spLocks noGrp="1"/>
          </p:cNvSpPr>
          <p:nvPr>
            <p:ph type="body" idx="14"/>
          </p:nvPr>
        </p:nvSpPr>
        <p:spPr>
          <a:xfrm>
            <a:off x="16302554" y="8208864"/>
            <a:ext cx="5286375" cy="61245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3200">
                <a:solidFill>
                  <a:srgbClr val="3F3F3F"/>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29" name="Google Shape;329;p51"/>
          <p:cNvSpPr txBox="1">
            <a:spLocks noGrp="1"/>
          </p:cNvSpPr>
          <p:nvPr>
            <p:ph type="body" idx="15"/>
          </p:nvPr>
        </p:nvSpPr>
        <p:spPr>
          <a:xfrm>
            <a:off x="16302554" y="8949909"/>
            <a:ext cx="5286375" cy="2037228"/>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0"/>
              </a:spcBef>
              <a:spcAft>
                <a:spcPct val="0"/>
              </a:spcAft>
              <a:buSzPts val="1400"/>
              <a:buNone/>
              <a:defRPr sz="2200">
                <a:solidFill>
                  <a:srgbClr val="7F7F7F"/>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30" name="Google Shape;330;p51"/>
          <p:cNvSpPr>
            <a:spLocks noGrp="1"/>
          </p:cNvSpPr>
          <p:nvPr>
            <p:ph type="pic" idx="16"/>
          </p:nvPr>
        </p:nvSpPr>
        <p:spPr>
          <a:xfrm>
            <a:off x="13330754" y="8208864"/>
            <a:ext cx="2338021" cy="2338021"/>
          </a:xfrm>
          <a:prstGeom prst="rect">
            <a:avLst/>
          </a:prstGeom>
          <a:solidFill>
            <a:srgbClr val="E5E5E5"/>
          </a:solidFill>
          <a:ln>
            <a:noFill/>
          </a:ln>
        </p:spPr>
        <p:txBody>
          <a:bodyPr/>
          <a:lstStyle/>
          <a:p>
            <a:endParaRPr dirty="0"/>
          </a:p>
        </p:txBody>
      </p:sp>
      <p:sp>
        <p:nvSpPr>
          <p:cNvPr id="331" name="Google Shape;331;p51"/>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332" name="Google Shape;332;p51"/>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333" name="Google Shape;333;p51"/>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1676400" y="730250"/>
            <a:ext cx="21024850" cy="2651125"/>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SzPts val="1400"/>
              <a:buNone/>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35" name="Google Shape;35;p25"/>
          <p:cNvSpPr txBox="1">
            <a:spLocks noGrp="1"/>
          </p:cNvSpPr>
          <p:nvPr>
            <p:ph type="body" idx="1"/>
          </p:nvPr>
        </p:nvSpPr>
        <p:spPr>
          <a:xfrm>
            <a:off x="1675964" y="3651250"/>
            <a:ext cx="10360501" cy="870267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a:lvl1pPr>
            <a:lvl2pPr marL="914400" lvl="1" indent="-228600" algn="l">
              <a:lnSpc>
                <a:spcPct val="90000"/>
              </a:lnSpc>
              <a:spcBef>
                <a:spcPts val="1000"/>
              </a:spcBef>
              <a:spcAft>
                <a:spcPct val="0"/>
              </a:spcAft>
              <a:buSzPts val="1400"/>
              <a:buNone/>
              <a:defRPr/>
            </a:lvl2pPr>
            <a:lvl3pPr marL="1371600" lvl="2" indent="-228600" algn="l">
              <a:lnSpc>
                <a:spcPct val="90000"/>
              </a:lnSpc>
              <a:spcBef>
                <a:spcPts val="1000"/>
              </a:spcBef>
              <a:spcAft>
                <a:spcPct val="0"/>
              </a:spcAft>
              <a:buSzPts val="1400"/>
              <a:buNone/>
              <a:defRPr/>
            </a:lvl3pPr>
            <a:lvl4pPr marL="1828800" lvl="3" indent="-228600" algn="l">
              <a:lnSpc>
                <a:spcPct val="90000"/>
              </a:lnSpc>
              <a:spcBef>
                <a:spcPts val="1000"/>
              </a:spcBef>
              <a:spcAft>
                <a:spcPct val="0"/>
              </a:spcAft>
              <a:buSzPts val="1400"/>
              <a:buNone/>
              <a:defRPr/>
            </a:lvl4pPr>
            <a:lvl5pPr marL="2286000" lvl="4" indent="-228600" algn="l">
              <a:lnSpc>
                <a:spcPct val="90000"/>
              </a:lnSpc>
              <a:spcBef>
                <a:spcPts val="1000"/>
              </a:spcBef>
              <a:spcAft>
                <a:spcPct val="0"/>
              </a:spcAft>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6" name="Google Shape;36;p25"/>
          <p:cNvSpPr txBox="1">
            <a:spLocks noGrp="1"/>
          </p:cNvSpPr>
          <p:nvPr>
            <p:ph type="body" idx="2"/>
          </p:nvPr>
        </p:nvSpPr>
        <p:spPr>
          <a:xfrm>
            <a:off x="12341185" y="3651250"/>
            <a:ext cx="10360501" cy="870267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a:lvl1pPr>
            <a:lvl2pPr marL="914400" lvl="1" indent="-228600" algn="l">
              <a:lnSpc>
                <a:spcPct val="90000"/>
              </a:lnSpc>
              <a:spcBef>
                <a:spcPts val="1000"/>
              </a:spcBef>
              <a:spcAft>
                <a:spcPct val="0"/>
              </a:spcAft>
              <a:buSzPts val="1400"/>
              <a:buNone/>
              <a:defRPr/>
            </a:lvl2pPr>
            <a:lvl3pPr marL="1371600" lvl="2" indent="-228600" algn="l">
              <a:lnSpc>
                <a:spcPct val="90000"/>
              </a:lnSpc>
              <a:spcBef>
                <a:spcPts val="1000"/>
              </a:spcBef>
              <a:spcAft>
                <a:spcPct val="0"/>
              </a:spcAft>
              <a:buSzPts val="1400"/>
              <a:buNone/>
              <a:defRPr/>
            </a:lvl3pPr>
            <a:lvl4pPr marL="1828800" lvl="3" indent="-228600" algn="l">
              <a:lnSpc>
                <a:spcPct val="90000"/>
              </a:lnSpc>
              <a:spcBef>
                <a:spcPts val="1000"/>
              </a:spcBef>
              <a:spcAft>
                <a:spcPct val="0"/>
              </a:spcAft>
              <a:buSzPts val="1400"/>
              <a:buNone/>
              <a:defRPr/>
            </a:lvl4pPr>
            <a:lvl5pPr marL="2286000" lvl="4" indent="-228600" algn="l">
              <a:lnSpc>
                <a:spcPct val="90000"/>
              </a:lnSpc>
              <a:spcBef>
                <a:spcPts val="1000"/>
              </a:spcBef>
              <a:spcAft>
                <a:spcPct val="0"/>
              </a:spcAft>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7" name="Google Shape;37;p25"/>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38" name="Google Shape;38;p25"/>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39" name="Google Shape;39;p25"/>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334"/>
        <p:cNvGrpSpPr/>
        <p:nvPr/>
      </p:nvGrpSpPr>
      <p:grpSpPr>
        <a:xfrm>
          <a:off x="0" y="0"/>
          <a:ext cx="0" cy="0"/>
          <a:chOff x="0" y="0"/>
          <a:chExt cx="0" cy="0"/>
        </a:xfrm>
      </p:grpSpPr>
      <p:sp>
        <p:nvSpPr>
          <p:cNvPr id="335" name="Google Shape;335;p52"/>
          <p:cNvSpPr>
            <a:spLocks noGrp="1"/>
          </p:cNvSpPr>
          <p:nvPr>
            <p:ph type="pic" idx="2"/>
          </p:nvPr>
        </p:nvSpPr>
        <p:spPr>
          <a:xfrm>
            <a:off x="0" y="0"/>
            <a:ext cx="14458950" cy="6858000"/>
          </a:xfrm>
          <a:prstGeom prst="rect">
            <a:avLst/>
          </a:prstGeom>
          <a:solidFill>
            <a:srgbClr val="E5E5E5"/>
          </a:solidFill>
          <a:ln w="152400" cap="flat" cmpd="sng">
            <a:solidFill>
              <a:schemeClr val="lt1"/>
            </a:solidFill>
            <a:prstDash val="solid"/>
            <a:round/>
            <a:headEnd type="none" w="sm" len="sm"/>
            <a:tailEnd type="none" w="sm" len="sm"/>
          </a:ln>
        </p:spPr>
        <p:txBody>
          <a:bodyPr/>
          <a:lstStyle/>
          <a:p>
            <a:endParaRPr dirty="0"/>
          </a:p>
        </p:txBody>
      </p:sp>
      <p:sp>
        <p:nvSpPr>
          <p:cNvPr id="336" name="Google Shape;336;p52"/>
          <p:cNvSpPr>
            <a:spLocks noGrp="1"/>
          </p:cNvSpPr>
          <p:nvPr>
            <p:ph type="pic" idx="3"/>
          </p:nvPr>
        </p:nvSpPr>
        <p:spPr>
          <a:xfrm>
            <a:off x="14458950" y="0"/>
            <a:ext cx="9918700" cy="6858000"/>
          </a:xfrm>
          <a:prstGeom prst="rect">
            <a:avLst/>
          </a:prstGeom>
          <a:solidFill>
            <a:srgbClr val="E5E5E5"/>
          </a:solidFill>
          <a:ln w="152400" cap="flat" cmpd="sng">
            <a:solidFill>
              <a:schemeClr val="lt1"/>
            </a:solidFill>
            <a:prstDash val="solid"/>
            <a:round/>
            <a:headEnd type="none" w="sm" len="sm"/>
            <a:tailEnd type="none" w="sm" len="sm"/>
          </a:ln>
        </p:spPr>
        <p:txBody>
          <a:bodyPr/>
          <a:lstStyle/>
          <a:p>
            <a:endParaRPr dirty="0"/>
          </a:p>
        </p:txBody>
      </p:sp>
      <p:sp>
        <p:nvSpPr>
          <p:cNvPr id="337" name="Google Shape;337;p52"/>
          <p:cNvSpPr>
            <a:spLocks noGrp="1"/>
          </p:cNvSpPr>
          <p:nvPr>
            <p:ph type="pic" idx="4"/>
          </p:nvPr>
        </p:nvSpPr>
        <p:spPr>
          <a:xfrm>
            <a:off x="0" y="6858000"/>
            <a:ext cx="9918700" cy="6858000"/>
          </a:xfrm>
          <a:prstGeom prst="rect">
            <a:avLst/>
          </a:prstGeom>
          <a:solidFill>
            <a:srgbClr val="E5E5E5"/>
          </a:solidFill>
          <a:ln w="152400" cap="flat" cmpd="sng">
            <a:solidFill>
              <a:schemeClr val="lt1"/>
            </a:solidFill>
            <a:prstDash val="solid"/>
            <a:round/>
            <a:headEnd type="none" w="sm" len="sm"/>
            <a:tailEnd type="none" w="sm" len="sm"/>
          </a:ln>
        </p:spPr>
        <p:txBody>
          <a:bodyPr/>
          <a:lstStyle/>
          <a:p>
            <a:endParaRPr dirty="0"/>
          </a:p>
        </p:txBody>
      </p:sp>
      <p:sp>
        <p:nvSpPr>
          <p:cNvPr id="338" name="Google Shape;338;p52"/>
          <p:cNvSpPr>
            <a:spLocks noGrp="1"/>
          </p:cNvSpPr>
          <p:nvPr>
            <p:ph type="pic" idx="5"/>
          </p:nvPr>
        </p:nvSpPr>
        <p:spPr>
          <a:xfrm>
            <a:off x="9918700" y="6858000"/>
            <a:ext cx="14458950" cy="6858000"/>
          </a:xfrm>
          <a:prstGeom prst="rect">
            <a:avLst/>
          </a:prstGeom>
          <a:solidFill>
            <a:srgbClr val="E5E5E5"/>
          </a:solidFill>
          <a:ln w="152400" cap="flat" cmpd="sng">
            <a:solidFill>
              <a:schemeClr val="lt1"/>
            </a:solidFill>
            <a:prstDash val="solid"/>
            <a:round/>
            <a:headEnd type="none" w="sm" len="sm"/>
            <a:tailEnd type="none" w="sm" len="sm"/>
          </a:ln>
        </p:spPr>
        <p:txBody>
          <a:bodyPr/>
          <a:lstStyle/>
          <a:p>
            <a:endParaRPr dirty="0"/>
          </a:p>
        </p:txBody>
      </p:sp>
      <p:sp>
        <p:nvSpPr>
          <p:cNvPr id="339" name="Google Shape;339;p52"/>
          <p:cNvSpPr>
            <a:spLocks noGrp="1"/>
          </p:cNvSpPr>
          <p:nvPr>
            <p:ph type="pic" idx="6"/>
          </p:nvPr>
        </p:nvSpPr>
        <p:spPr>
          <a:xfrm>
            <a:off x="4506258" y="3390901"/>
            <a:ext cx="15331142" cy="6858000"/>
          </a:xfrm>
          <a:prstGeom prst="rect">
            <a:avLst/>
          </a:prstGeom>
          <a:gradFill>
            <a:gsLst>
              <a:gs pos="0">
                <a:srgbClr val="FFCB05">
                  <a:alpha val="75686"/>
                </a:srgbClr>
              </a:gs>
              <a:gs pos="39000">
                <a:srgbClr val="7F7F7F">
                  <a:alpha val="75686"/>
                </a:srgbClr>
              </a:gs>
              <a:gs pos="75000">
                <a:srgbClr val="A5A5A5">
                  <a:alpha val="73725"/>
                </a:srgbClr>
              </a:gs>
              <a:gs pos="100000">
                <a:srgbClr val="FFCB05">
                  <a:alpha val="68627"/>
                </a:srgbClr>
              </a:gs>
            </a:gsLst>
            <a:path path="circle">
              <a:fillToRect r="100000" b="100000"/>
            </a:path>
            <a:tileRect l="-100000" t="-100000"/>
          </a:gradFill>
          <a:ln w="152400" cap="flat" cmpd="sng">
            <a:solidFill>
              <a:schemeClr val="lt1"/>
            </a:solidFill>
            <a:prstDash val="solid"/>
            <a:round/>
            <a:headEnd type="none" w="sm" len="sm"/>
            <a:tailEnd type="none" w="sm" len="sm"/>
          </a:ln>
        </p:spPr>
        <p:txBody>
          <a:bodyPr/>
          <a:lstStyle/>
          <a:p>
            <a:endParaRPr dirty="0"/>
          </a:p>
        </p:txBody>
      </p:sp>
      <p:sp>
        <p:nvSpPr>
          <p:cNvPr id="340" name="Google Shape;340;p52"/>
          <p:cNvSpPr txBox="1">
            <a:spLocks noGrp="1"/>
          </p:cNvSpPr>
          <p:nvPr>
            <p:ph type="title"/>
          </p:nvPr>
        </p:nvSpPr>
        <p:spPr>
          <a:xfrm>
            <a:off x="5181164" y="3950261"/>
            <a:ext cx="13818036" cy="1057275"/>
          </a:xfrm>
          <a:prstGeom prst="rect">
            <a:avLst/>
          </a:prstGeom>
          <a:noFill/>
          <a:ln>
            <a:noFill/>
          </a:ln>
        </p:spPr>
        <p:txBody>
          <a:bodyPr spcFirstLastPara="1" wrap="square" lIns="91425" tIns="45700" rIns="91425" bIns="45700" anchor="ctr" anchorCtr="0">
            <a:noAutofit/>
          </a:bodyPr>
          <a:lstStyle>
            <a:lvl1pPr lvl="0" algn="ctr">
              <a:lnSpc>
                <a:spcPct val="90000"/>
              </a:lnSpc>
              <a:spcBef>
                <a:spcPct val="0"/>
              </a:spcBef>
              <a:spcAft>
                <a:spcPct val="0"/>
              </a:spcAft>
              <a:buSzPts val="1400"/>
              <a:buNone/>
              <a:defRPr sz="5400">
                <a:solidFill>
                  <a:schemeClr val="lt1"/>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341" name="Google Shape;341;p52"/>
          <p:cNvSpPr txBox="1">
            <a:spLocks noGrp="1"/>
          </p:cNvSpPr>
          <p:nvPr>
            <p:ph type="body" idx="1"/>
          </p:nvPr>
        </p:nvSpPr>
        <p:spPr>
          <a:xfrm>
            <a:off x="5181164" y="5007536"/>
            <a:ext cx="13818036"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2000"/>
              </a:spcBef>
              <a:spcAft>
                <a:spcPct val="0"/>
              </a:spcAft>
              <a:buClr>
                <a:schemeClr val="lt1"/>
              </a:buClr>
              <a:buSzPts val="3200"/>
              <a:buNone/>
              <a:defRPr sz="3200">
                <a:solidFill>
                  <a:schemeClr val="lt1"/>
                </a:solidFill>
              </a:defRPr>
            </a:lvl1pPr>
            <a:lvl2pPr marL="914400" lvl="1" indent="-228600" algn="l">
              <a:lnSpc>
                <a:spcPct val="90000"/>
              </a:lnSpc>
              <a:spcBef>
                <a:spcPts val="1000"/>
              </a:spcBef>
              <a:spcAft>
                <a:spcPct val="0"/>
              </a:spcAft>
              <a:buClr>
                <a:schemeClr val="dk1"/>
              </a:buClr>
              <a:buSzPts val="2000"/>
              <a:buNone/>
              <a:defRPr/>
            </a:lvl2pPr>
            <a:lvl3pPr marL="1371600" lvl="2" indent="-228600" algn="l">
              <a:lnSpc>
                <a:spcPct val="90000"/>
              </a:lnSpc>
              <a:spcBef>
                <a:spcPts val="1000"/>
              </a:spcBef>
              <a:spcAft>
                <a:spcPct val="0"/>
              </a:spcAft>
              <a:buClr>
                <a:schemeClr val="dk1"/>
              </a:buClr>
              <a:buSzPts val="1600"/>
              <a:buNone/>
              <a:defRPr/>
            </a:lvl3pPr>
            <a:lvl4pPr marL="1828800" lvl="3" indent="-228600" algn="l">
              <a:lnSpc>
                <a:spcPct val="90000"/>
              </a:lnSpc>
              <a:spcBef>
                <a:spcPts val="1000"/>
              </a:spcBef>
              <a:spcAft>
                <a:spcPct val="0"/>
              </a:spcAft>
              <a:buClr>
                <a:schemeClr val="dk1"/>
              </a:buClr>
              <a:buSzPts val="1400"/>
              <a:buNone/>
              <a:defRPr/>
            </a:lvl4pPr>
            <a:lvl5pPr marL="2286000" lvl="4" indent="-228600" algn="l">
              <a:lnSpc>
                <a:spcPct val="90000"/>
              </a:lnSpc>
              <a:spcBef>
                <a:spcPts val="1000"/>
              </a:spcBef>
              <a:spcAft>
                <a:spcPct val="0"/>
              </a:spcAft>
              <a:buClr>
                <a:schemeClr val="dk1"/>
              </a:buClr>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42" name="Google Shape;342;p52"/>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343" name="Google Shape;343;p52"/>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344" name="Google Shape;344;p52"/>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345"/>
        <p:cNvGrpSpPr/>
        <p:nvPr/>
      </p:nvGrpSpPr>
      <p:grpSpPr>
        <a:xfrm>
          <a:off x="0" y="0"/>
          <a:ext cx="0" cy="0"/>
          <a:chOff x="0" y="0"/>
          <a:chExt cx="0" cy="0"/>
        </a:xfrm>
      </p:grpSpPr>
      <p:sp>
        <p:nvSpPr>
          <p:cNvPr id="346" name="Google Shape;346;p53"/>
          <p:cNvSpPr>
            <a:spLocks noGrp="1"/>
          </p:cNvSpPr>
          <p:nvPr>
            <p:ph type="pic" idx="2"/>
          </p:nvPr>
        </p:nvSpPr>
        <p:spPr>
          <a:xfrm>
            <a:off x="0" y="0"/>
            <a:ext cx="8125200" cy="6858000"/>
          </a:xfrm>
          <a:prstGeom prst="rect">
            <a:avLst/>
          </a:prstGeom>
          <a:solidFill>
            <a:srgbClr val="E5E5E5"/>
          </a:solidFill>
          <a:ln w="57150" cap="flat" cmpd="sng">
            <a:solidFill>
              <a:schemeClr val="lt1"/>
            </a:solidFill>
            <a:prstDash val="solid"/>
            <a:round/>
            <a:headEnd type="none" w="sm" len="sm"/>
            <a:tailEnd type="none" w="sm" len="sm"/>
          </a:ln>
        </p:spPr>
        <p:txBody>
          <a:bodyPr/>
          <a:lstStyle/>
          <a:p>
            <a:endParaRPr dirty="0"/>
          </a:p>
        </p:txBody>
      </p:sp>
      <p:sp>
        <p:nvSpPr>
          <p:cNvPr id="347" name="Google Shape;347;p53"/>
          <p:cNvSpPr>
            <a:spLocks noGrp="1"/>
          </p:cNvSpPr>
          <p:nvPr>
            <p:ph type="pic" idx="3"/>
          </p:nvPr>
        </p:nvSpPr>
        <p:spPr>
          <a:xfrm>
            <a:off x="16252450" y="0"/>
            <a:ext cx="8125200" cy="6858000"/>
          </a:xfrm>
          <a:prstGeom prst="rect">
            <a:avLst/>
          </a:prstGeom>
          <a:solidFill>
            <a:srgbClr val="E5E5E5"/>
          </a:solidFill>
          <a:ln w="57150" cap="flat" cmpd="sng">
            <a:solidFill>
              <a:schemeClr val="lt1"/>
            </a:solidFill>
            <a:prstDash val="solid"/>
            <a:round/>
            <a:headEnd type="none" w="sm" len="sm"/>
            <a:tailEnd type="none" w="sm" len="sm"/>
          </a:ln>
        </p:spPr>
        <p:txBody>
          <a:bodyPr/>
          <a:lstStyle/>
          <a:p>
            <a:endParaRPr dirty="0"/>
          </a:p>
        </p:txBody>
      </p:sp>
      <p:sp>
        <p:nvSpPr>
          <p:cNvPr id="348" name="Google Shape;348;p53"/>
          <p:cNvSpPr>
            <a:spLocks noGrp="1"/>
          </p:cNvSpPr>
          <p:nvPr>
            <p:ph type="pic" idx="4"/>
          </p:nvPr>
        </p:nvSpPr>
        <p:spPr>
          <a:xfrm>
            <a:off x="8125200" y="0"/>
            <a:ext cx="8125200" cy="6858000"/>
          </a:xfrm>
          <a:prstGeom prst="rect">
            <a:avLst/>
          </a:prstGeom>
          <a:solidFill>
            <a:srgbClr val="E5E5E5"/>
          </a:solidFill>
          <a:ln w="57150" cap="flat" cmpd="sng">
            <a:solidFill>
              <a:schemeClr val="lt1"/>
            </a:solidFill>
            <a:prstDash val="solid"/>
            <a:round/>
            <a:headEnd type="none" w="sm" len="sm"/>
            <a:tailEnd type="none" w="sm" len="sm"/>
          </a:ln>
        </p:spPr>
        <p:txBody>
          <a:bodyPr/>
          <a:lstStyle/>
          <a:p>
            <a:endParaRPr dirty="0"/>
          </a:p>
        </p:txBody>
      </p:sp>
      <p:sp>
        <p:nvSpPr>
          <p:cNvPr id="349" name="Google Shape;349;p53"/>
          <p:cNvSpPr>
            <a:spLocks noGrp="1"/>
          </p:cNvSpPr>
          <p:nvPr>
            <p:ph type="pic" idx="5"/>
          </p:nvPr>
        </p:nvSpPr>
        <p:spPr>
          <a:xfrm>
            <a:off x="-2050" y="6858000"/>
            <a:ext cx="8125200" cy="6858000"/>
          </a:xfrm>
          <a:prstGeom prst="rect">
            <a:avLst/>
          </a:prstGeom>
          <a:solidFill>
            <a:srgbClr val="E5E5E5"/>
          </a:solidFill>
          <a:ln w="57150" cap="flat" cmpd="sng">
            <a:solidFill>
              <a:schemeClr val="lt1"/>
            </a:solidFill>
            <a:prstDash val="solid"/>
            <a:round/>
            <a:headEnd type="none" w="sm" len="sm"/>
            <a:tailEnd type="none" w="sm" len="sm"/>
          </a:ln>
        </p:spPr>
        <p:txBody>
          <a:bodyPr/>
          <a:lstStyle/>
          <a:p>
            <a:endParaRPr dirty="0"/>
          </a:p>
        </p:txBody>
      </p:sp>
      <p:sp>
        <p:nvSpPr>
          <p:cNvPr id="350" name="Google Shape;350;p53"/>
          <p:cNvSpPr>
            <a:spLocks noGrp="1"/>
          </p:cNvSpPr>
          <p:nvPr>
            <p:ph type="pic" idx="6"/>
          </p:nvPr>
        </p:nvSpPr>
        <p:spPr>
          <a:xfrm>
            <a:off x="16250400" y="6858000"/>
            <a:ext cx="8125200" cy="6858000"/>
          </a:xfrm>
          <a:prstGeom prst="rect">
            <a:avLst/>
          </a:prstGeom>
          <a:solidFill>
            <a:srgbClr val="E5E5E5"/>
          </a:solidFill>
          <a:ln w="57150" cap="flat" cmpd="sng">
            <a:solidFill>
              <a:schemeClr val="lt1"/>
            </a:solidFill>
            <a:prstDash val="solid"/>
            <a:round/>
            <a:headEnd type="none" w="sm" len="sm"/>
            <a:tailEnd type="none" w="sm" len="sm"/>
          </a:ln>
        </p:spPr>
        <p:txBody>
          <a:bodyPr/>
          <a:lstStyle/>
          <a:p>
            <a:endParaRPr dirty="0"/>
          </a:p>
        </p:txBody>
      </p:sp>
      <p:sp>
        <p:nvSpPr>
          <p:cNvPr id="351" name="Google Shape;351;p53"/>
          <p:cNvSpPr>
            <a:spLocks noGrp="1"/>
          </p:cNvSpPr>
          <p:nvPr>
            <p:ph type="pic" idx="7"/>
          </p:nvPr>
        </p:nvSpPr>
        <p:spPr>
          <a:xfrm>
            <a:off x="8123150" y="6858000"/>
            <a:ext cx="8125200" cy="6858000"/>
          </a:xfrm>
          <a:prstGeom prst="rect">
            <a:avLst/>
          </a:prstGeom>
          <a:solidFill>
            <a:srgbClr val="E5E5E5"/>
          </a:solidFill>
          <a:ln w="57150" cap="flat" cmpd="sng">
            <a:solidFill>
              <a:schemeClr val="lt1"/>
            </a:solidFill>
            <a:prstDash val="solid"/>
            <a:round/>
            <a:headEnd type="none" w="sm" len="sm"/>
            <a:tailEnd type="none" w="sm" len="sm"/>
          </a:ln>
        </p:spPr>
        <p:txBody>
          <a:bodyPr/>
          <a:lstStyle/>
          <a:p>
            <a:endParaRPr dirty="0"/>
          </a:p>
        </p:txBody>
      </p:sp>
      <p:sp>
        <p:nvSpPr>
          <p:cNvPr id="352" name="Google Shape;352;p53"/>
          <p:cNvSpPr>
            <a:spLocks noGrp="1"/>
          </p:cNvSpPr>
          <p:nvPr>
            <p:ph type="pic" idx="8"/>
          </p:nvPr>
        </p:nvSpPr>
        <p:spPr>
          <a:xfrm>
            <a:off x="6431625" y="5873750"/>
            <a:ext cx="11506200" cy="1968500"/>
          </a:xfrm>
          <a:prstGeom prst="rect">
            <a:avLst/>
          </a:prstGeom>
          <a:solidFill>
            <a:schemeClr val="lt1"/>
          </a:solidFill>
          <a:ln w="57150" cap="flat" cmpd="sng">
            <a:solidFill>
              <a:schemeClr val="lt1"/>
            </a:solidFill>
            <a:prstDash val="solid"/>
            <a:round/>
            <a:headEnd type="none" w="sm" len="sm"/>
            <a:tailEnd type="none" w="sm" len="sm"/>
          </a:ln>
        </p:spPr>
        <p:txBody>
          <a:bodyPr/>
          <a:lstStyle/>
          <a:p>
            <a:endParaRPr dirty="0"/>
          </a:p>
        </p:txBody>
      </p:sp>
      <p:sp>
        <p:nvSpPr>
          <p:cNvPr id="353" name="Google Shape;353;p53"/>
          <p:cNvSpPr txBox="1">
            <a:spLocks noGrp="1"/>
          </p:cNvSpPr>
          <p:nvPr>
            <p:ph type="title"/>
          </p:nvPr>
        </p:nvSpPr>
        <p:spPr>
          <a:xfrm>
            <a:off x="7064375" y="6329362"/>
            <a:ext cx="10248900" cy="1057275"/>
          </a:xfrm>
          <a:prstGeom prst="rect">
            <a:avLst/>
          </a:prstGeom>
          <a:noFill/>
          <a:ln>
            <a:noFill/>
          </a:ln>
        </p:spPr>
        <p:txBody>
          <a:bodyPr spcFirstLastPara="1" wrap="square" lIns="91425" tIns="45700" rIns="91425" bIns="45700" anchor="ctr" anchorCtr="0">
            <a:noAutofit/>
          </a:bodyPr>
          <a:lstStyle>
            <a:lvl1pPr lvl="0" algn="ctr">
              <a:lnSpc>
                <a:spcPct val="90000"/>
              </a:lnSpc>
              <a:spcBef>
                <a:spcPct val="0"/>
              </a:spcBef>
              <a:spcAft>
                <a:spcPct val="0"/>
              </a:spcAft>
              <a:buSzPts val="1400"/>
              <a:buNone/>
              <a:defRPr sz="5400">
                <a:solidFill>
                  <a:srgbClr val="3F3F3F"/>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354" name="Google Shape;354;p53"/>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355" name="Google Shape;355;p53"/>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356" name="Google Shape;356;p53"/>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357"/>
        <p:cNvGrpSpPr/>
        <p:nvPr/>
      </p:nvGrpSpPr>
      <p:grpSpPr>
        <a:xfrm>
          <a:off x="0" y="0"/>
          <a:ext cx="0" cy="0"/>
          <a:chOff x="0" y="0"/>
          <a:chExt cx="0" cy="0"/>
        </a:xfrm>
      </p:grpSpPr>
      <p:sp>
        <p:nvSpPr>
          <p:cNvPr id="358" name="Google Shape;358;p54"/>
          <p:cNvSpPr>
            <a:spLocks noGrp="1"/>
          </p:cNvSpPr>
          <p:nvPr>
            <p:ph type="pic" idx="2"/>
          </p:nvPr>
        </p:nvSpPr>
        <p:spPr>
          <a:xfrm>
            <a:off x="12188824" y="0"/>
            <a:ext cx="12188825" cy="4572000"/>
          </a:xfrm>
          <a:prstGeom prst="rect">
            <a:avLst/>
          </a:prstGeom>
          <a:solidFill>
            <a:srgbClr val="E5E5E5"/>
          </a:solidFill>
          <a:ln>
            <a:noFill/>
          </a:ln>
        </p:spPr>
        <p:txBody>
          <a:bodyPr/>
          <a:lstStyle/>
          <a:p>
            <a:endParaRPr dirty="0"/>
          </a:p>
        </p:txBody>
      </p:sp>
      <p:sp>
        <p:nvSpPr>
          <p:cNvPr id="359" name="Google Shape;359;p54"/>
          <p:cNvSpPr>
            <a:spLocks noGrp="1"/>
          </p:cNvSpPr>
          <p:nvPr>
            <p:ph type="pic" idx="3"/>
          </p:nvPr>
        </p:nvSpPr>
        <p:spPr>
          <a:xfrm>
            <a:off x="12188824" y="4572000"/>
            <a:ext cx="12188825" cy="4572000"/>
          </a:xfrm>
          <a:prstGeom prst="rect">
            <a:avLst/>
          </a:prstGeom>
          <a:solidFill>
            <a:srgbClr val="E5E5E5"/>
          </a:solidFill>
          <a:ln>
            <a:noFill/>
          </a:ln>
        </p:spPr>
        <p:txBody>
          <a:bodyPr/>
          <a:lstStyle/>
          <a:p>
            <a:endParaRPr dirty="0"/>
          </a:p>
        </p:txBody>
      </p:sp>
      <p:sp>
        <p:nvSpPr>
          <p:cNvPr id="360" name="Google Shape;360;p54"/>
          <p:cNvSpPr>
            <a:spLocks noGrp="1"/>
          </p:cNvSpPr>
          <p:nvPr>
            <p:ph type="pic" idx="4"/>
          </p:nvPr>
        </p:nvSpPr>
        <p:spPr>
          <a:xfrm>
            <a:off x="12188824" y="9144000"/>
            <a:ext cx="12188825" cy="4572000"/>
          </a:xfrm>
          <a:prstGeom prst="rect">
            <a:avLst/>
          </a:prstGeom>
          <a:solidFill>
            <a:srgbClr val="E5E5E5"/>
          </a:solidFill>
          <a:ln>
            <a:noFill/>
          </a:ln>
        </p:spPr>
        <p:txBody>
          <a:bodyPr/>
          <a:lstStyle/>
          <a:p>
            <a:endParaRPr dirty="0"/>
          </a:p>
        </p:txBody>
      </p:sp>
      <p:sp>
        <p:nvSpPr>
          <p:cNvPr id="361" name="Google Shape;361;p54"/>
          <p:cNvSpPr>
            <a:spLocks noGrp="1"/>
          </p:cNvSpPr>
          <p:nvPr>
            <p:ph type="pic" idx="5"/>
          </p:nvPr>
        </p:nvSpPr>
        <p:spPr>
          <a:xfrm>
            <a:off x="18545175" y="0"/>
            <a:ext cx="5832473" cy="4572000"/>
          </a:xfrm>
          <a:prstGeom prst="rect">
            <a:avLst/>
          </a:prstGeom>
          <a:solidFill>
            <a:schemeClr val="accent4">
              <a:alpha val="69803"/>
            </a:schemeClr>
          </a:solidFill>
          <a:ln>
            <a:noFill/>
          </a:ln>
        </p:spPr>
        <p:txBody>
          <a:bodyPr/>
          <a:lstStyle/>
          <a:p>
            <a:endParaRPr dirty="0"/>
          </a:p>
        </p:txBody>
      </p:sp>
      <p:sp>
        <p:nvSpPr>
          <p:cNvPr id="362" name="Google Shape;362;p54"/>
          <p:cNvSpPr>
            <a:spLocks noGrp="1"/>
          </p:cNvSpPr>
          <p:nvPr>
            <p:ph type="pic" idx="6"/>
          </p:nvPr>
        </p:nvSpPr>
        <p:spPr>
          <a:xfrm>
            <a:off x="18545175" y="4572000"/>
            <a:ext cx="5832473" cy="4572000"/>
          </a:xfrm>
          <a:prstGeom prst="rect">
            <a:avLst/>
          </a:prstGeom>
          <a:solidFill>
            <a:schemeClr val="accent5">
              <a:alpha val="69803"/>
            </a:schemeClr>
          </a:solidFill>
          <a:ln>
            <a:noFill/>
          </a:ln>
        </p:spPr>
        <p:txBody>
          <a:bodyPr/>
          <a:lstStyle/>
          <a:p>
            <a:endParaRPr dirty="0"/>
          </a:p>
        </p:txBody>
      </p:sp>
      <p:sp>
        <p:nvSpPr>
          <p:cNvPr id="363" name="Google Shape;363;p54"/>
          <p:cNvSpPr>
            <a:spLocks noGrp="1"/>
          </p:cNvSpPr>
          <p:nvPr>
            <p:ph type="pic" idx="7"/>
          </p:nvPr>
        </p:nvSpPr>
        <p:spPr>
          <a:xfrm>
            <a:off x="18545175" y="9144000"/>
            <a:ext cx="5832473" cy="4572000"/>
          </a:xfrm>
          <a:prstGeom prst="rect">
            <a:avLst/>
          </a:prstGeom>
          <a:solidFill>
            <a:schemeClr val="accent6">
              <a:alpha val="69803"/>
            </a:schemeClr>
          </a:solidFill>
          <a:ln>
            <a:noFill/>
          </a:ln>
        </p:spPr>
        <p:txBody>
          <a:bodyPr/>
          <a:lstStyle/>
          <a:p>
            <a:endParaRPr dirty="0"/>
          </a:p>
        </p:txBody>
      </p:sp>
      <p:sp>
        <p:nvSpPr>
          <p:cNvPr id="364" name="Google Shape;364;p54"/>
          <p:cNvSpPr txBox="1">
            <a:spLocks noGrp="1"/>
          </p:cNvSpPr>
          <p:nvPr>
            <p:ph type="body" idx="1"/>
          </p:nvPr>
        </p:nvSpPr>
        <p:spPr>
          <a:xfrm>
            <a:off x="19005097" y="1041400"/>
            <a:ext cx="4783817" cy="4159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2800">
                <a:solidFill>
                  <a:schemeClr val="lt1"/>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65" name="Google Shape;365;p54"/>
          <p:cNvSpPr txBox="1">
            <a:spLocks noGrp="1"/>
          </p:cNvSpPr>
          <p:nvPr>
            <p:ph type="body" idx="8"/>
          </p:nvPr>
        </p:nvSpPr>
        <p:spPr>
          <a:xfrm>
            <a:off x="19005097" y="1651001"/>
            <a:ext cx="4783817" cy="2079169"/>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0"/>
              </a:spcBef>
              <a:spcAft>
                <a:spcPct val="0"/>
              </a:spcAft>
              <a:buSzPts val="1400"/>
              <a:buNone/>
              <a:defRPr sz="2400">
                <a:solidFill>
                  <a:schemeClr val="lt1"/>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66" name="Google Shape;366;p54"/>
          <p:cNvSpPr txBox="1">
            <a:spLocks noGrp="1"/>
          </p:cNvSpPr>
          <p:nvPr>
            <p:ph type="body" idx="9"/>
          </p:nvPr>
        </p:nvSpPr>
        <p:spPr>
          <a:xfrm>
            <a:off x="19005097" y="5499100"/>
            <a:ext cx="4783817" cy="4159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2800">
                <a:solidFill>
                  <a:schemeClr val="lt1"/>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67" name="Google Shape;367;p54"/>
          <p:cNvSpPr txBox="1">
            <a:spLocks noGrp="1"/>
          </p:cNvSpPr>
          <p:nvPr>
            <p:ph type="body" idx="13"/>
          </p:nvPr>
        </p:nvSpPr>
        <p:spPr>
          <a:xfrm>
            <a:off x="19005097" y="6108701"/>
            <a:ext cx="4783817" cy="2079169"/>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0"/>
              </a:spcBef>
              <a:spcAft>
                <a:spcPct val="0"/>
              </a:spcAft>
              <a:buSzPts val="1400"/>
              <a:buNone/>
              <a:defRPr sz="2400">
                <a:solidFill>
                  <a:schemeClr val="lt1"/>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68" name="Google Shape;368;p54"/>
          <p:cNvSpPr txBox="1">
            <a:spLocks noGrp="1"/>
          </p:cNvSpPr>
          <p:nvPr>
            <p:ph type="body" idx="14"/>
          </p:nvPr>
        </p:nvSpPr>
        <p:spPr>
          <a:xfrm>
            <a:off x="19005097" y="10127800"/>
            <a:ext cx="4783817" cy="4159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2800">
                <a:solidFill>
                  <a:schemeClr val="lt1"/>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69" name="Google Shape;369;p54"/>
          <p:cNvSpPr txBox="1">
            <a:spLocks noGrp="1"/>
          </p:cNvSpPr>
          <p:nvPr>
            <p:ph type="body" idx="15"/>
          </p:nvPr>
        </p:nvSpPr>
        <p:spPr>
          <a:xfrm>
            <a:off x="19005097" y="10737401"/>
            <a:ext cx="4783817" cy="2079169"/>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0"/>
              </a:spcBef>
              <a:spcAft>
                <a:spcPct val="0"/>
              </a:spcAft>
              <a:buSzPts val="1400"/>
              <a:buNone/>
              <a:defRPr sz="2400">
                <a:solidFill>
                  <a:schemeClr val="lt1"/>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70" name="Google Shape;370;p54"/>
          <p:cNvSpPr>
            <a:spLocks noGrp="1"/>
          </p:cNvSpPr>
          <p:nvPr>
            <p:ph type="pic" idx="16"/>
          </p:nvPr>
        </p:nvSpPr>
        <p:spPr>
          <a:xfrm>
            <a:off x="0" y="0"/>
            <a:ext cx="12188825" cy="4572000"/>
          </a:xfrm>
          <a:prstGeom prst="rect">
            <a:avLst/>
          </a:prstGeom>
          <a:solidFill>
            <a:srgbClr val="E5E5E5"/>
          </a:solidFill>
          <a:ln>
            <a:noFill/>
          </a:ln>
        </p:spPr>
        <p:txBody>
          <a:bodyPr/>
          <a:lstStyle/>
          <a:p>
            <a:endParaRPr dirty="0"/>
          </a:p>
        </p:txBody>
      </p:sp>
      <p:sp>
        <p:nvSpPr>
          <p:cNvPr id="371" name="Google Shape;371;p54"/>
          <p:cNvSpPr>
            <a:spLocks noGrp="1"/>
          </p:cNvSpPr>
          <p:nvPr>
            <p:ph type="pic" idx="17"/>
          </p:nvPr>
        </p:nvSpPr>
        <p:spPr>
          <a:xfrm>
            <a:off x="0" y="4572000"/>
            <a:ext cx="12188825" cy="4572000"/>
          </a:xfrm>
          <a:prstGeom prst="rect">
            <a:avLst/>
          </a:prstGeom>
          <a:solidFill>
            <a:srgbClr val="E5E5E5"/>
          </a:solidFill>
          <a:ln>
            <a:noFill/>
          </a:ln>
        </p:spPr>
        <p:txBody>
          <a:bodyPr/>
          <a:lstStyle/>
          <a:p>
            <a:endParaRPr dirty="0"/>
          </a:p>
        </p:txBody>
      </p:sp>
      <p:sp>
        <p:nvSpPr>
          <p:cNvPr id="372" name="Google Shape;372;p54"/>
          <p:cNvSpPr>
            <a:spLocks noGrp="1"/>
          </p:cNvSpPr>
          <p:nvPr>
            <p:ph type="pic" idx="18"/>
          </p:nvPr>
        </p:nvSpPr>
        <p:spPr>
          <a:xfrm>
            <a:off x="0" y="9144000"/>
            <a:ext cx="12188825" cy="4572000"/>
          </a:xfrm>
          <a:prstGeom prst="rect">
            <a:avLst/>
          </a:prstGeom>
          <a:solidFill>
            <a:srgbClr val="E5E5E5"/>
          </a:solidFill>
          <a:ln>
            <a:noFill/>
          </a:ln>
        </p:spPr>
        <p:txBody>
          <a:bodyPr/>
          <a:lstStyle/>
          <a:p>
            <a:endParaRPr dirty="0"/>
          </a:p>
        </p:txBody>
      </p:sp>
      <p:sp>
        <p:nvSpPr>
          <p:cNvPr id="373" name="Google Shape;373;p54"/>
          <p:cNvSpPr>
            <a:spLocks noGrp="1"/>
          </p:cNvSpPr>
          <p:nvPr>
            <p:ph type="pic" idx="19"/>
          </p:nvPr>
        </p:nvSpPr>
        <p:spPr>
          <a:xfrm>
            <a:off x="6356351" y="0"/>
            <a:ext cx="5832473" cy="4572000"/>
          </a:xfrm>
          <a:prstGeom prst="rect">
            <a:avLst/>
          </a:prstGeom>
          <a:solidFill>
            <a:schemeClr val="accent1">
              <a:alpha val="69803"/>
            </a:schemeClr>
          </a:solidFill>
          <a:ln>
            <a:noFill/>
          </a:ln>
        </p:spPr>
        <p:txBody>
          <a:bodyPr/>
          <a:lstStyle/>
          <a:p>
            <a:endParaRPr dirty="0"/>
          </a:p>
        </p:txBody>
      </p:sp>
      <p:sp>
        <p:nvSpPr>
          <p:cNvPr id="374" name="Google Shape;374;p54"/>
          <p:cNvSpPr>
            <a:spLocks noGrp="1"/>
          </p:cNvSpPr>
          <p:nvPr>
            <p:ph type="pic" idx="20"/>
          </p:nvPr>
        </p:nvSpPr>
        <p:spPr>
          <a:xfrm>
            <a:off x="6356351" y="4572000"/>
            <a:ext cx="5832473" cy="4572000"/>
          </a:xfrm>
          <a:prstGeom prst="rect">
            <a:avLst/>
          </a:prstGeom>
          <a:solidFill>
            <a:schemeClr val="accent2">
              <a:alpha val="69803"/>
            </a:schemeClr>
          </a:solidFill>
          <a:ln>
            <a:noFill/>
          </a:ln>
        </p:spPr>
        <p:txBody>
          <a:bodyPr/>
          <a:lstStyle/>
          <a:p>
            <a:endParaRPr dirty="0"/>
          </a:p>
        </p:txBody>
      </p:sp>
      <p:sp>
        <p:nvSpPr>
          <p:cNvPr id="375" name="Google Shape;375;p54"/>
          <p:cNvSpPr>
            <a:spLocks noGrp="1"/>
          </p:cNvSpPr>
          <p:nvPr>
            <p:ph type="pic" idx="21"/>
          </p:nvPr>
        </p:nvSpPr>
        <p:spPr>
          <a:xfrm>
            <a:off x="6356351" y="9144000"/>
            <a:ext cx="5832473" cy="4572000"/>
          </a:xfrm>
          <a:prstGeom prst="rect">
            <a:avLst/>
          </a:prstGeom>
          <a:solidFill>
            <a:schemeClr val="accent3">
              <a:alpha val="69803"/>
            </a:schemeClr>
          </a:solidFill>
          <a:ln>
            <a:noFill/>
          </a:ln>
        </p:spPr>
        <p:txBody>
          <a:bodyPr/>
          <a:lstStyle/>
          <a:p>
            <a:endParaRPr dirty="0"/>
          </a:p>
        </p:txBody>
      </p:sp>
      <p:sp>
        <p:nvSpPr>
          <p:cNvPr id="376" name="Google Shape;376;p54"/>
          <p:cNvSpPr txBox="1">
            <a:spLocks noGrp="1"/>
          </p:cNvSpPr>
          <p:nvPr>
            <p:ph type="body" idx="22"/>
          </p:nvPr>
        </p:nvSpPr>
        <p:spPr>
          <a:xfrm>
            <a:off x="6816273" y="1041400"/>
            <a:ext cx="4783817" cy="4159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2800">
                <a:solidFill>
                  <a:schemeClr val="lt1"/>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77" name="Google Shape;377;p54"/>
          <p:cNvSpPr txBox="1">
            <a:spLocks noGrp="1"/>
          </p:cNvSpPr>
          <p:nvPr>
            <p:ph type="body" idx="23"/>
          </p:nvPr>
        </p:nvSpPr>
        <p:spPr>
          <a:xfrm>
            <a:off x="6816273" y="1651001"/>
            <a:ext cx="4783817" cy="2079169"/>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0"/>
              </a:spcBef>
              <a:spcAft>
                <a:spcPct val="0"/>
              </a:spcAft>
              <a:buSzPts val="1400"/>
              <a:buNone/>
              <a:defRPr sz="2400">
                <a:solidFill>
                  <a:schemeClr val="lt1"/>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78" name="Google Shape;378;p54"/>
          <p:cNvSpPr txBox="1">
            <a:spLocks noGrp="1"/>
          </p:cNvSpPr>
          <p:nvPr>
            <p:ph type="body" idx="24"/>
          </p:nvPr>
        </p:nvSpPr>
        <p:spPr>
          <a:xfrm>
            <a:off x="6816273" y="5499100"/>
            <a:ext cx="4783817" cy="4159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2800">
                <a:solidFill>
                  <a:schemeClr val="lt1"/>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79" name="Google Shape;379;p54"/>
          <p:cNvSpPr txBox="1">
            <a:spLocks noGrp="1"/>
          </p:cNvSpPr>
          <p:nvPr>
            <p:ph type="body" idx="25"/>
          </p:nvPr>
        </p:nvSpPr>
        <p:spPr>
          <a:xfrm>
            <a:off x="6816273" y="6108701"/>
            <a:ext cx="4783817" cy="2079169"/>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0"/>
              </a:spcBef>
              <a:spcAft>
                <a:spcPct val="0"/>
              </a:spcAft>
              <a:buSzPts val="1400"/>
              <a:buNone/>
              <a:defRPr sz="2400">
                <a:solidFill>
                  <a:schemeClr val="lt1"/>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80" name="Google Shape;380;p54"/>
          <p:cNvSpPr txBox="1">
            <a:spLocks noGrp="1"/>
          </p:cNvSpPr>
          <p:nvPr>
            <p:ph type="body" idx="26"/>
          </p:nvPr>
        </p:nvSpPr>
        <p:spPr>
          <a:xfrm>
            <a:off x="6816273" y="10127800"/>
            <a:ext cx="4783817" cy="4159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2800">
                <a:solidFill>
                  <a:schemeClr val="lt1"/>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81" name="Google Shape;381;p54"/>
          <p:cNvSpPr txBox="1">
            <a:spLocks noGrp="1"/>
          </p:cNvSpPr>
          <p:nvPr>
            <p:ph type="body" idx="27"/>
          </p:nvPr>
        </p:nvSpPr>
        <p:spPr>
          <a:xfrm>
            <a:off x="6816273" y="10737401"/>
            <a:ext cx="4783817" cy="2079169"/>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0"/>
              </a:spcBef>
              <a:spcAft>
                <a:spcPct val="0"/>
              </a:spcAft>
              <a:buSzPts val="1400"/>
              <a:buNone/>
              <a:defRPr sz="2400">
                <a:solidFill>
                  <a:schemeClr val="lt1"/>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82" name="Google Shape;382;p54"/>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383" name="Google Shape;383;p54"/>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384" name="Google Shape;384;p54"/>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385"/>
        <p:cNvGrpSpPr/>
        <p:nvPr/>
      </p:nvGrpSpPr>
      <p:grpSpPr>
        <a:xfrm>
          <a:off x="0" y="0"/>
          <a:ext cx="0" cy="0"/>
          <a:chOff x="0" y="0"/>
          <a:chExt cx="0" cy="0"/>
        </a:xfrm>
      </p:grpSpPr>
      <p:sp>
        <p:nvSpPr>
          <p:cNvPr id="386" name="Google Shape;386;p55"/>
          <p:cNvSpPr>
            <a:spLocks noGrp="1"/>
          </p:cNvSpPr>
          <p:nvPr>
            <p:ph type="pic" idx="2"/>
          </p:nvPr>
        </p:nvSpPr>
        <p:spPr>
          <a:xfrm>
            <a:off x="0" y="11145"/>
            <a:ext cx="12188825" cy="13704853"/>
          </a:xfrm>
          <a:prstGeom prst="rect">
            <a:avLst/>
          </a:prstGeom>
          <a:solidFill>
            <a:srgbClr val="E5E5E5"/>
          </a:solidFill>
          <a:ln>
            <a:noFill/>
          </a:ln>
        </p:spPr>
        <p:txBody>
          <a:bodyPr/>
          <a:lstStyle/>
          <a:p>
            <a:endParaRPr dirty="0"/>
          </a:p>
        </p:txBody>
      </p:sp>
      <p:sp>
        <p:nvSpPr>
          <p:cNvPr id="387" name="Google Shape;387;p55"/>
          <p:cNvSpPr>
            <a:spLocks noGrp="1"/>
          </p:cNvSpPr>
          <p:nvPr>
            <p:ph type="pic" idx="3"/>
          </p:nvPr>
        </p:nvSpPr>
        <p:spPr>
          <a:xfrm>
            <a:off x="-1" y="8040913"/>
            <a:ext cx="12188825" cy="5675085"/>
          </a:xfrm>
          <a:prstGeom prst="rect">
            <a:avLst/>
          </a:prstGeom>
          <a:solidFill>
            <a:schemeClr val="accent1"/>
          </a:solidFill>
          <a:ln>
            <a:noFill/>
          </a:ln>
        </p:spPr>
        <p:txBody>
          <a:bodyPr/>
          <a:lstStyle/>
          <a:p>
            <a:endParaRPr dirty="0"/>
          </a:p>
        </p:txBody>
      </p:sp>
      <p:sp>
        <p:nvSpPr>
          <p:cNvPr id="388" name="Google Shape;388;p55"/>
          <p:cNvSpPr>
            <a:spLocks noGrp="1"/>
          </p:cNvSpPr>
          <p:nvPr>
            <p:ph type="pic" idx="4"/>
          </p:nvPr>
        </p:nvSpPr>
        <p:spPr>
          <a:xfrm>
            <a:off x="12188825" y="1"/>
            <a:ext cx="12188827" cy="13715998"/>
          </a:xfrm>
          <a:prstGeom prst="rect">
            <a:avLst/>
          </a:prstGeom>
          <a:solidFill>
            <a:srgbClr val="E5E5E5"/>
          </a:solidFill>
          <a:ln>
            <a:noFill/>
          </a:ln>
        </p:spPr>
        <p:txBody>
          <a:bodyPr/>
          <a:lstStyle/>
          <a:p>
            <a:endParaRPr dirty="0"/>
          </a:p>
        </p:txBody>
      </p:sp>
      <p:sp>
        <p:nvSpPr>
          <p:cNvPr id="389" name="Google Shape;389;p55"/>
          <p:cNvSpPr>
            <a:spLocks noGrp="1"/>
          </p:cNvSpPr>
          <p:nvPr>
            <p:ph type="pic" idx="5"/>
          </p:nvPr>
        </p:nvSpPr>
        <p:spPr>
          <a:xfrm>
            <a:off x="12188824" y="8036300"/>
            <a:ext cx="12188827" cy="5679700"/>
          </a:xfrm>
          <a:prstGeom prst="rect">
            <a:avLst/>
          </a:prstGeom>
          <a:solidFill>
            <a:schemeClr val="accent2"/>
          </a:solidFill>
          <a:ln>
            <a:noFill/>
          </a:ln>
        </p:spPr>
        <p:txBody>
          <a:bodyPr/>
          <a:lstStyle/>
          <a:p>
            <a:endParaRPr dirty="0"/>
          </a:p>
        </p:txBody>
      </p:sp>
      <p:sp>
        <p:nvSpPr>
          <p:cNvPr id="390" name="Google Shape;390;p55"/>
          <p:cNvSpPr txBox="1">
            <a:spLocks noGrp="1"/>
          </p:cNvSpPr>
          <p:nvPr>
            <p:ph type="body" idx="1"/>
          </p:nvPr>
        </p:nvSpPr>
        <p:spPr>
          <a:xfrm>
            <a:off x="1675964" y="9174290"/>
            <a:ext cx="8582461" cy="80014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4000">
                <a:solidFill>
                  <a:schemeClr val="lt1"/>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91" name="Google Shape;391;p55"/>
          <p:cNvSpPr txBox="1">
            <a:spLocks noGrp="1"/>
          </p:cNvSpPr>
          <p:nvPr>
            <p:ph type="body" idx="6"/>
          </p:nvPr>
        </p:nvSpPr>
        <p:spPr>
          <a:xfrm>
            <a:off x="1675964" y="10014857"/>
            <a:ext cx="8582461" cy="188345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0"/>
              </a:spcBef>
              <a:spcAft>
                <a:spcPct val="0"/>
              </a:spcAft>
              <a:buSzPts val="1400"/>
              <a:buNone/>
              <a:defRPr sz="2800">
                <a:solidFill>
                  <a:schemeClr val="lt1"/>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92" name="Google Shape;392;p55"/>
          <p:cNvSpPr txBox="1">
            <a:spLocks noGrp="1"/>
          </p:cNvSpPr>
          <p:nvPr>
            <p:ph type="body" idx="7"/>
          </p:nvPr>
        </p:nvSpPr>
        <p:spPr>
          <a:xfrm>
            <a:off x="1675964" y="8510328"/>
            <a:ext cx="8582461" cy="513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2400" i="1">
                <a:solidFill>
                  <a:srgbClr val="3F3F3F"/>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93" name="Google Shape;393;p55"/>
          <p:cNvSpPr txBox="1">
            <a:spLocks noGrp="1"/>
          </p:cNvSpPr>
          <p:nvPr>
            <p:ph type="body" idx="8"/>
          </p:nvPr>
        </p:nvSpPr>
        <p:spPr>
          <a:xfrm>
            <a:off x="14119225" y="9144811"/>
            <a:ext cx="8582461" cy="80014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4000">
                <a:solidFill>
                  <a:schemeClr val="lt1"/>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94" name="Google Shape;394;p55"/>
          <p:cNvSpPr txBox="1">
            <a:spLocks noGrp="1"/>
          </p:cNvSpPr>
          <p:nvPr>
            <p:ph type="body" idx="9"/>
          </p:nvPr>
        </p:nvSpPr>
        <p:spPr>
          <a:xfrm>
            <a:off x="14119225" y="9985378"/>
            <a:ext cx="8582461" cy="1883456"/>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000"/>
              </a:spcBef>
              <a:spcAft>
                <a:spcPct val="0"/>
              </a:spcAft>
              <a:buSzPts val="1400"/>
              <a:buNone/>
              <a:defRPr sz="2800">
                <a:solidFill>
                  <a:schemeClr val="lt1"/>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95" name="Google Shape;395;p55"/>
          <p:cNvSpPr txBox="1">
            <a:spLocks noGrp="1"/>
          </p:cNvSpPr>
          <p:nvPr>
            <p:ph type="body" idx="13"/>
          </p:nvPr>
        </p:nvSpPr>
        <p:spPr>
          <a:xfrm>
            <a:off x="14119225" y="8480849"/>
            <a:ext cx="8582461" cy="513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2000"/>
              </a:spcBef>
              <a:spcAft>
                <a:spcPct val="0"/>
              </a:spcAft>
              <a:buSzPts val="1400"/>
              <a:buNone/>
              <a:defRPr sz="2400" i="1">
                <a:solidFill>
                  <a:srgbClr val="3F3F3F"/>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396" name="Google Shape;396;p55"/>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397" name="Google Shape;397;p55"/>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398" name="Google Shape;398;p55"/>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399"/>
        <p:cNvGrpSpPr/>
        <p:nvPr/>
      </p:nvGrpSpPr>
      <p:grpSpPr>
        <a:xfrm>
          <a:off x="0" y="0"/>
          <a:ext cx="0" cy="0"/>
          <a:chOff x="0" y="0"/>
          <a:chExt cx="0" cy="0"/>
        </a:xfrm>
      </p:grpSpPr>
      <p:sp>
        <p:nvSpPr>
          <p:cNvPr id="400" name="Google Shape;400;p56"/>
          <p:cNvSpPr>
            <a:spLocks noGrp="1"/>
          </p:cNvSpPr>
          <p:nvPr>
            <p:ph type="pic" idx="2"/>
          </p:nvPr>
        </p:nvSpPr>
        <p:spPr>
          <a:xfrm>
            <a:off x="0" y="1"/>
            <a:ext cx="12188825" cy="6858000"/>
          </a:xfrm>
          <a:prstGeom prst="rect">
            <a:avLst/>
          </a:prstGeom>
          <a:solidFill>
            <a:srgbClr val="E5E5E5"/>
          </a:solidFill>
          <a:ln>
            <a:noFill/>
          </a:ln>
        </p:spPr>
        <p:txBody>
          <a:bodyPr/>
          <a:lstStyle/>
          <a:p>
            <a:endParaRPr dirty="0"/>
          </a:p>
        </p:txBody>
      </p:sp>
      <p:sp>
        <p:nvSpPr>
          <p:cNvPr id="401" name="Google Shape;401;p56"/>
          <p:cNvSpPr>
            <a:spLocks noGrp="1"/>
          </p:cNvSpPr>
          <p:nvPr>
            <p:ph type="pic" idx="3"/>
          </p:nvPr>
        </p:nvSpPr>
        <p:spPr>
          <a:xfrm>
            <a:off x="12188825" y="1"/>
            <a:ext cx="12188825" cy="6858000"/>
          </a:xfrm>
          <a:prstGeom prst="rect">
            <a:avLst/>
          </a:prstGeom>
          <a:solidFill>
            <a:srgbClr val="E5E5E5"/>
          </a:solidFill>
          <a:ln>
            <a:noFill/>
          </a:ln>
        </p:spPr>
        <p:txBody>
          <a:bodyPr/>
          <a:lstStyle/>
          <a:p>
            <a:endParaRPr dirty="0"/>
          </a:p>
        </p:txBody>
      </p:sp>
      <p:sp>
        <p:nvSpPr>
          <p:cNvPr id="402" name="Google Shape;402;p56"/>
          <p:cNvSpPr>
            <a:spLocks noGrp="1"/>
          </p:cNvSpPr>
          <p:nvPr>
            <p:ph type="pic" idx="4"/>
          </p:nvPr>
        </p:nvSpPr>
        <p:spPr>
          <a:xfrm>
            <a:off x="0" y="6858001"/>
            <a:ext cx="12188825" cy="6858000"/>
          </a:xfrm>
          <a:prstGeom prst="rect">
            <a:avLst/>
          </a:prstGeom>
          <a:solidFill>
            <a:srgbClr val="E5E5E5"/>
          </a:solidFill>
          <a:ln>
            <a:noFill/>
          </a:ln>
        </p:spPr>
        <p:txBody>
          <a:bodyPr/>
          <a:lstStyle/>
          <a:p>
            <a:endParaRPr dirty="0"/>
          </a:p>
        </p:txBody>
      </p:sp>
      <p:sp>
        <p:nvSpPr>
          <p:cNvPr id="403" name="Google Shape;403;p56"/>
          <p:cNvSpPr>
            <a:spLocks noGrp="1"/>
          </p:cNvSpPr>
          <p:nvPr>
            <p:ph type="pic" idx="5"/>
          </p:nvPr>
        </p:nvSpPr>
        <p:spPr>
          <a:xfrm>
            <a:off x="12188825" y="6858001"/>
            <a:ext cx="12188825" cy="6858000"/>
          </a:xfrm>
          <a:prstGeom prst="rect">
            <a:avLst/>
          </a:prstGeom>
          <a:solidFill>
            <a:srgbClr val="E5E5E5"/>
          </a:solidFill>
          <a:ln>
            <a:noFill/>
          </a:ln>
        </p:spPr>
        <p:txBody>
          <a:bodyPr/>
          <a:lstStyle/>
          <a:p>
            <a:endParaRPr dirty="0"/>
          </a:p>
        </p:txBody>
      </p:sp>
      <p:sp>
        <p:nvSpPr>
          <p:cNvPr id="404" name="Google Shape;404;p56"/>
          <p:cNvSpPr>
            <a:spLocks noGrp="1"/>
          </p:cNvSpPr>
          <p:nvPr>
            <p:ph type="pic" idx="6"/>
          </p:nvPr>
        </p:nvSpPr>
        <p:spPr>
          <a:xfrm>
            <a:off x="2634814" y="4572000"/>
            <a:ext cx="9554011" cy="2257426"/>
          </a:xfrm>
          <a:prstGeom prst="rect">
            <a:avLst/>
          </a:prstGeom>
          <a:solidFill>
            <a:schemeClr val="accent1"/>
          </a:solidFill>
          <a:ln>
            <a:noFill/>
          </a:ln>
        </p:spPr>
        <p:txBody>
          <a:bodyPr/>
          <a:lstStyle/>
          <a:p>
            <a:endParaRPr dirty="0"/>
          </a:p>
        </p:txBody>
      </p:sp>
      <p:sp>
        <p:nvSpPr>
          <p:cNvPr id="405" name="Google Shape;405;p56"/>
          <p:cNvSpPr>
            <a:spLocks noGrp="1"/>
          </p:cNvSpPr>
          <p:nvPr>
            <p:ph type="pic" idx="7"/>
          </p:nvPr>
        </p:nvSpPr>
        <p:spPr>
          <a:xfrm>
            <a:off x="12188825" y="4572000"/>
            <a:ext cx="9554011" cy="2257426"/>
          </a:xfrm>
          <a:prstGeom prst="rect">
            <a:avLst/>
          </a:prstGeom>
          <a:solidFill>
            <a:schemeClr val="accent2"/>
          </a:solidFill>
          <a:ln>
            <a:noFill/>
          </a:ln>
        </p:spPr>
        <p:txBody>
          <a:bodyPr/>
          <a:lstStyle/>
          <a:p>
            <a:endParaRPr dirty="0"/>
          </a:p>
        </p:txBody>
      </p:sp>
      <p:sp>
        <p:nvSpPr>
          <p:cNvPr id="406" name="Google Shape;406;p56"/>
          <p:cNvSpPr>
            <a:spLocks noGrp="1"/>
          </p:cNvSpPr>
          <p:nvPr>
            <p:ph type="pic" idx="8"/>
          </p:nvPr>
        </p:nvSpPr>
        <p:spPr>
          <a:xfrm>
            <a:off x="2634814" y="6829426"/>
            <a:ext cx="9554011" cy="2257426"/>
          </a:xfrm>
          <a:prstGeom prst="rect">
            <a:avLst/>
          </a:prstGeom>
          <a:solidFill>
            <a:schemeClr val="accent3"/>
          </a:solidFill>
          <a:ln>
            <a:noFill/>
          </a:ln>
        </p:spPr>
        <p:txBody>
          <a:bodyPr/>
          <a:lstStyle/>
          <a:p>
            <a:endParaRPr dirty="0"/>
          </a:p>
        </p:txBody>
      </p:sp>
      <p:sp>
        <p:nvSpPr>
          <p:cNvPr id="407" name="Google Shape;407;p56"/>
          <p:cNvSpPr>
            <a:spLocks noGrp="1"/>
          </p:cNvSpPr>
          <p:nvPr>
            <p:ph type="pic" idx="9"/>
          </p:nvPr>
        </p:nvSpPr>
        <p:spPr>
          <a:xfrm>
            <a:off x="12188825" y="6829426"/>
            <a:ext cx="9554011" cy="2257426"/>
          </a:xfrm>
          <a:prstGeom prst="rect">
            <a:avLst/>
          </a:prstGeom>
          <a:solidFill>
            <a:schemeClr val="accent4"/>
          </a:solidFill>
          <a:ln>
            <a:noFill/>
          </a:ln>
        </p:spPr>
        <p:txBody>
          <a:bodyPr/>
          <a:lstStyle/>
          <a:p>
            <a:endParaRPr dirty="0"/>
          </a:p>
        </p:txBody>
      </p:sp>
      <p:sp>
        <p:nvSpPr>
          <p:cNvPr id="408" name="Google Shape;408;p56"/>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409" name="Google Shape;409;p56"/>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410" name="Google Shape;410;p56"/>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411"/>
        <p:cNvGrpSpPr/>
        <p:nvPr/>
      </p:nvGrpSpPr>
      <p:grpSpPr>
        <a:xfrm>
          <a:off x="0" y="0"/>
          <a:ext cx="0" cy="0"/>
          <a:chOff x="0" y="0"/>
          <a:chExt cx="0" cy="0"/>
        </a:xfrm>
      </p:grpSpPr>
      <p:sp>
        <p:nvSpPr>
          <p:cNvPr id="412" name="Google Shape;412;p57"/>
          <p:cNvSpPr>
            <a:spLocks noGrp="1"/>
          </p:cNvSpPr>
          <p:nvPr>
            <p:ph type="pic" idx="2"/>
          </p:nvPr>
        </p:nvSpPr>
        <p:spPr>
          <a:xfrm>
            <a:off x="0" y="0"/>
            <a:ext cx="13865870" cy="8008369"/>
          </a:xfrm>
          <a:prstGeom prst="rect">
            <a:avLst/>
          </a:prstGeom>
          <a:solidFill>
            <a:srgbClr val="E5E5E5"/>
          </a:solidFill>
          <a:ln>
            <a:noFill/>
          </a:ln>
        </p:spPr>
        <p:txBody>
          <a:bodyPr/>
          <a:lstStyle/>
          <a:p>
            <a:endParaRPr dirty="0"/>
          </a:p>
        </p:txBody>
      </p:sp>
      <p:sp>
        <p:nvSpPr>
          <p:cNvPr id="413" name="Google Shape;413;p57"/>
          <p:cNvSpPr>
            <a:spLocks noGrp="1"/>
          </p:cNvSpPr>
          <p:nvPr>
            <p:ph type="pic" idx="3"/>
          </p:nvPr>
        </p:nvSpPr>
        <p:spPr>
          <a:xfrm>
            <a:off x="11649282" y="0"/>
            <a:ext cx="12728368" cy="8008367"/>
          </a:xfrm>
          <a:prstGeom prst="rect">
            <a:avLst/>
          </a:prstGeom>
          <a:solidFill>
            <a:srgbClr val="E5E5E5"/>
          </a:solidFill>
          <a:ln>
            <a:noFill/>
          </a:ln>
        </p:spPr>
        <p:txBody>
          <a:bodyPr/>
          <a:lstStyle/>
          <a:p>
            <a:endParaRPr dirty="0"/>
          </a:p>
        </p:txBody>
      </p:sp>
      <p:sp>
        <p:nvSpPr>
          <p:cNvPr id="414" name="Google Shape;414;p57"/>
          <p:cNvSpPr>
            <a:spLocks noGrp="1"/>
          </p:cNvSpPr>
          <p:nvPr>
            <p:ph type="pic" idx="4"/>
          </p:nvPr>
        </p:nvSpPr>
        <p:spPr>
          <a:xfrm>
            <a:off x="0" y="8977930"/>
            <a:ext cx="11649282" cy="4737847"/>
          </a:xfrm>
          <a:prstGeom prst="rect">
            <a:avLst/>
          </a:prstGeom>
          <a:solidFill>
            <a:srgbClr val="E5E5E5"/>
          </a:solidFill>
          <a:ln>
            <a:noFill/>
          </a:ln>
        </p:spPr>
        <p:txBody>
          <a:bodyPr/>
          <a:lstStyle/>
          <a:p>
            <a:endParaRPr dirty="0"/>
          </a:p>
        </p:txBody>
      </p:sp>
      <p:sp>
        <p:nvSpPr>
          <p:cNvPr id="415" name="Google Shape;415;p57"/>
          <p:cNvSpPr>
            <a:spLocks noGrp="1"/>
          </p:cNvSpPr>
          <p:nvPr>
            <p:ph type="pic" idx="5"/>
          </p:nvPr>
        </p:nvSpPr>
        <p:spPr>
          <a:xfrm>
            <a:off x="12592050" y="8978152"/>
            <a:ext cx="11785600" cy="4737848"/>
          </a:xfrm>
          <a:prstGeom prst="rect">
            <a:avLst/>
          </a:prstGeom>
          <a:solidFill>
            <a:srgbClr val="E5E5E5"/>
          </a:solidFill>
          <a:ln>
            <a:noFill/>
          </a:ln>
        </p:spPr>
        <p:txBody>
          <a:bodyPr/>
          <a:lstStyle/>
          <a:p>
            <a:endParaRPr dirty="0"/>
          </a:p>
        </p:txBody>
      </p:sp>
      <p:sp>
        <p:nvSpPr>
          <p:cNvPr id="416" name="Google Shape;416;p57"/>
          <p:cNvSpPr txBox="1">
            <a:spLocks noGrp="1"/>
          </p:cNvSpPr>
          <p:nvPr>
            <p:ph type="title"/>
          </p:nvPr>
        </p:nvSpPr>
        <p:spPr>
          <a:xfrm>
            <a:off x="1648797" y="7922742"/>
            <a:ext cx="21080054" cy="1231526"/>
          </a:xfrm>
          <a:prstGeom prst="rect">
            <a:avLst/>
          </a:prstGeom>
          <a:noFill/>
          <a:ln>
            <a:noFill/>
          </a:ln>
        </p:spPr>
        <p:txBody>
          <a:bodyPr spcFirstLastPara="1" wrap="square" lIns="91425" tIns="45700" rIns="91425" bIns="45700" anchor="ctr" anchorCtr="0">
            <a:noAutofit/>
          </a:bodyPr>
          <a:lstStyle>
            <a:lvl1pPr lvl="0" algn="ctr">
              <a:lnSpc>
                <a:spcPct val="90000"/>
              </a:lnSpc>
              <a:spcBef>
                <a:spcPct val="0"/>
              </a:spcBef>
              <a:spcAft>
                <a:spcPct val="0"/>
              </a:spcAft>
              <a:buSzPts val="1400"/>
              <a:buNone/>
              <a:defRPr sz="6000">
                <a:solidFill>
                  <a:srgbClr val="3F3F3F"/>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417" name="Google Shape;417;p57"/>
          <p:cNvSpPr txBox="1">
            <a:spLocks noGrp="1"/>
          </p:cNvSpPr>
          <p:nvPr>
            <p:ph type="body" idx="1"/>
          </p:nvPr>
        </p:nvSpPr>
        <p:spPr>
          <a:xfrm>
            <a:off x="1675963" y="9154268"/>
            <a:ext cx="21025723"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2000"/>
              </a:spcBef>
              <a:spcAft>
                <a:spcPct val="0"/>
              </a:spcAft>
              <a:buClr>
                <a:srgbClr val="7F7F7F"/>
              </a:buClr>
              <a:buSzPts val="3200"/>
              <a:buNone/>
              <a:defRPr sz="3200">
                <a:solidFill>
                  <a:srgbClr val="7F7F7F"/>
                </a:solidFill>
              </a:defRPr>
            </a:lvl1pPr>
            <a:lvl2pPr marL="914400" lvl="1" indent="-228600" algn="l">
              <a:lnSpc>
                <a:spcPct val="90000"/>
              </a:lnSpc>
              <a:spcBef>
                <a:spcPts val="1000"/>
              </a:spcBef>
              <a:spcAft>
                <a:spcPct val="0"/>
              </a:spcAft>
              <a:buClr>
                <a:schemeClr val="dk1"/>
              </a:buClr>
              <a:buSzPts val="2000"/>
              <a:buNone/>
              <a:defRPr/>
            </a:lvl2pPr>
            <a:lvl3pPr marL="1371600" lvl="2" indent="-228600" algn="l">
              <a:lnSpc>
                <a:spcPct val="90000"/>
              </a:lnSpc>
              <a:spcBef>
                <a:spcPts val="1000"/>
              </a:spcBef>
              <a:spcAft>
                <a:spcPct val="0"/>
              </a:spcAft>
              <a:buClr>
                <a:schemeClr val="dk1"/>
              </a:buClr>
              <a:buSzPts val="1600"/>
              <a:buNone/>
              <a:defRPr/>
            </a:lvl3pPr>
            <a:lvl4pPr marL="1828800" lvl="3" indent="-228600" algn="l">
              <a:lnSpc>
                <a:spcPct val="90000"/>
              </a:lnSpc>
              <a:spcBef>
                <a:spcPts val="1000"/>
              </a:spcBef>
              <a:spcAft>
                <a:spcPct val="0"/>
              </a:spcAft>
              <a:buClr>
                <a:schemeClr val="dk1"/>
              </a:buClr>
              <a:buSzPts val="1400"/>
              <a:buNone/>
              <a:defRPr/>
            </a:lvl4pPr>
            <a:lvl5pPr marL="2286000" lvl="4" indent="-228600" algn="l">
              <a:lnSpc>
                <a:spcPct val="90000"/>
              </a:lnSpc>
              <a:spcBef>
                <a:spcPts val="1000"/>
              </a:spcBef>
              <a:spcAft>
                <a:spcPct val="0"/>
              </a:spcAft>
              <a:buClr>
                <a:schemeClr val="dk1"/>
              </a:buClr>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418"/>
        <p:cNvGrpSpPr/>
        <p:nvPr/>
      </p:nvGrpSpPr>
      <p:grpSpPr>
        <a:xfrm>
          <a:off x="0" y="0"/>
          <a:ext cx="0" cy="0"/>
          <a:chOff x="0" y="0"/>
          <a:chExt cx="0" cy="0"/>
        </a:xfrm>
      </p:grpSpPr>
      <p:sp>
        <p:nvSpPr>
          <p:cNvPr id="419" name="Google Shape;419;p58"/>
          <p:cNvSpPr>
            <a:spLocks noGrp="1"/>
          </p:cNvSpPr>
          <p:nvPr>
            <p:ph type="pic" idx="2"/>
          </p:nvPr>
        </p:nvSpPr>
        <p:spPr>
          <a:xfrm>
            <a:off x="12188824" y="0"/>
            <a:ext cx="6356351" cy="4572000"/>
          </a:xfrm>
          <a:prstGeom prst="rect">
            <a:avLst/>
          </a:prstGeom>
          <a:solidFill>
            <a:srgbClr val="E5E5E5"/>
          </a:solidFill>
          <a:ln>
            <a:noFill/>
          </a:ln>
        </p:spPr>
        <p:txBody>
          <a:bodyPr/>
          <a:lstStyle/>
          <a:p>
            <a:endParaRPr dirty="0"/>
          </a:p>
        </p:txBody>
      </p:sp>
      <p:sp>
        <p:nvSpPr>
          <p:cNvPr id="420" name="Google Shape;420;p58"/>
          <p:cNvSpPr>
            <a:spLocks noGrp="1"/>
          </p:cNvSpPr>
          <p:nvPr>
            <p:ph type="pic" idx="3"/>
          </p:nvPr>
        </p:nvSpPr>
        <p:spPr>
          <a:xfrm>
            <a:off x="12188824" y="4572000"/>
            <a:ext cx="6356350" cy="4572000"/>
          </a:xfrm>
          <a:prstGeom prst="rect">
            <a:avLst/>
          </a:prstGeom>
          <a:solidFill>
            <a:srgbClr val="E5E5E5"/>
          </a:solidFill>
          <a:ln>
            <a:noFill/>
          </a:ln>
        </p:spPr>
        <p:txBody>
          <a:bodyPr/>
          <a:lstStyle/>
          <a:p>
            <a:endParaRPr dirty="0"/>
          </a:p>
        </p:txBody>
      </p:sp>
      <p:sp>
        <p:nvSpPr>
          <p:cNvPr id="421" name="Google Shape;421;p58"/>
          <p:cNvSpPr>
            <a:spLocks noGrp="1"/>
          </p:cNvSpPr>
          <p:nvPr>
            <p:ph type="pic" idx="4"/>
          </p:nvPr>
        </p:nvSpPr>
        <p:spPr>
          <a:xfrm>
            <a:off x="12188825" y="9144000"/>
            <a:ext cx="6356350" cy="4572000"/>
          </a:xfrm>
          <a:prstGeom prst="rect">
            <a:avLst/>
          </a:prstGeom>
          <a:solidFill>
            <a:srgbClr val="E5E5E5"/>
          </a:solidFill>
          <a:ln>
            <a:noFill/>
          </a:ln>
        </p:spPr>
        <p:txBody>
          <a:bodyPr/>
          <a:lstStyle/>
          <a:p>
            <a:endParaRPr dirty="0"/>
          </a:p>
        </p:txBody>
      </p:sp>
      <p:sp>
        <p:nvSpPr>
          <p:cNvPr id="422" name="Google Shape;422;p58"/>
          <p:cNvSpPr>
            <a:spLocks noGrp="1"/>
          </p:cNvSpPr>
          <p:nvPr>
            <p:ph type="pic" idx="5"/>
          </p:nvPr>
        </p:nvSpPr>
        <p:spPr>
          <a:xfrm>
            <a:off x="18545175" y="0"/>
            <a:ext cx="5832473" cy="4572000"/>
          </a:xfrm>
          <a:prstGeom prst="rect">
            <a:avLst/>
          </a:prstGeom>
          <a:solidFill>
            <a:schemeClr val="accent4">
              <a:alpha val="69803"/>
            </a:schemeClr>
          </a:solidFill>
          <a:ln>
            <a:noFill/>
          </a:ln>
        </p:spPr>
        <p:txBody>
          <a:bodyPr/>
          <a:lstStyle/>
          <a:p>
            <a:endParaRPr dirty="0"/>
          </a:p>
        </p:txBody>
      </p:sp>
      <p:sp>
        <p:nvSpPr>
          <p:cNvPr id="423" name="Google Shape;423;p58"/>
          <p:cNvSpPr>
            <a:spLocks noGrp="1"/>
          </p:cNvSpPr>
          <p:nvPr>
            <p:ph type="pic" idx="6"/>
          </p:nvPr>
        </p:nvSpPr>
        <p:spPr>
          <a:xfrm>
            <a:off x="18545175" y="4572000"/>
            <a:ext cx="5832473" cy="4572000"/>
          </a:xfrm>
          <a:prstGeom prst="rect">
            <a:avLst/>
          </a:prstGeom>
          <a:solidFill>
            <a:schemeClr val="accent5">
              <a:alpha val="69803"/>
            </a:schemeClr>
          </a:solidFill>
          <a:ln>
            <a:noFill/>
          </a:ln>
        </p:spPr>
        <p:txBody>
          <a:bodyPr/>
          <a:lstStyle/>
          <a:p>
            <a:endParaRPr dirty="0"/>
          </a:p>
        </p:txBody>
      </p:sp>
      <p:sp>
        <p:nvSpPr>
          <p:cNvPr id="424" name="Google Shape;424;p58"/>
          <p:cNvSpPr>
            <a:spLocks noGrp="1"/>
          </p:cNvSpPr>
          <p:nvPr>
            <p:ph type="pic" idx="7"/>
          </p:nvPr>
        </p:nvSpPr>
        <p:spPr>
          <a:xfrm>
            <a:off x="18545175" y="9144000"/>
            <a:ext cx="5832473" cy="4572000"/>
          </a:xfrm>
          <a:prstGeom prst="rect">
            <a:avLst/>
          </a:prstGeom>
          <a:solidFill>
            <a:schemeClr val="accent6">
              <a:alpha val="69803"/>
            </a:schemeClr>
          </a:solidFill>
          <a:ln>
            <a:noFill/>
          </a:ln>
        </p:spPr>
        <p:txBody>
          <a:bodyPr/>
          <a:lstStyle/>
          <a:p>
            <a:endParaRPr dirty="0"/>
          </a:p>
        </p:txBody>
      </p:sp>
      <p:sp>
        <p:nvSpPr>
          <p:cNvPr id="425" name="Google Shape;425;p58"/>
          <p:cNvSpPr txBox="1">
            <a:spLocks noGrp="1"/>
          </p:cNvSpPr>
          <p:nvPr>
            <p:ph type="body" idx="1"/>
          </p:nvPr>
        </p:nvSpPr>
        <p:spPr>
          <a:xfrm>
            <a:off x="19005097" y="1041400"/>
            <a:ext cx="4783817" cy="4159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2800">
                <a:solidFill>
                  <a:schemeClr val="lt1"/>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426" name="Google Shape;426;p58"/>
          <p:cNvSpPr txBox="1">
            <a:spLocks noGrp="1"/>
          </p:cNvSpPr>
          <p:nvPr>
            <p:ph type="body" idx="8"/>
          </p:nvPr>
        </p:nvSpPr>
        <p:spPr>
          <a:xfrm>
            <a:off x="19005097" y="1651001"/>
            <a:ext cx="4783817" cy="2079169"/>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0"/>
              </a:spcBef>
              <a:spcAft>
                <a:spcPct val="0"/>
              </a:spcAft>
              <a:buSzPts val="1400"/>
              <a:buNone/>
              <a:defRPr sz="2000" i="1">
                <a:solidFill>
                  <a:schemeClr val="lt1"/>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427" name="Google Shape;427;p58"/>
          <p:cNvSpPr txBox="1">
            <a:spLocks noGrp="1"/>
          </p:cNvSpPr>
          <p:nvPr>
            <p:ph type="body" idx="9"/>
          </p:nvPr>
        </p:nvSpPr>
        <p:spPr>
          <a:xfrm>
            <a:off x="19005097" y="5499100"/>
            <a:ext cx="4783817" cy="4159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2800">
                <a:solidFill>
                  <a:schemeClr val="lt1"/>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428" name="Google Shape;428;p58"/>
          <p:cNvSpPr txBox="1">
            <a:spLocks noGrp="1"/>
          </p:cNvSpPr>
          <p:nvPr>
            <p:ph type="body" idx="13"/>
          </p:nvPr>
        </p:nvSpPr>
        <p:spPr>
          <a:xfrm>
            <a:off x="19005097" y="6108701"/>
            <a:ext cx="4783817" cy="2079169"/>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0"/>
              </a:spcBef>
              <a:spcAft>
                <a:spcPct val="0"/>
              </a:spcAft>
              <a:buSzPts val="1400"/>
              <a:buNone/>
              <a:defRPr sz="2000" i="1">
                <a:solidFill>
                  <a:schemeClr val="lt1"/>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429" name="Google Shape;429;p58"/>
          <p:cNvSpPr txBox="1">
            <a:spLocks noGrp="1"/>
          </p:cNvSpPr>
          <p:nvPr>
            <p:ph type="body" idx="14"/>
          </p:nvPr>
        </p:nvSpPr>
        <p:spPr>
          <a:xfrm>
            <a:off x="19005097" y="10127800"/>
            <a:ext cx="4783817" cy="4159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2800">
                <a:solidFill>
                  <a:schemeClr val="lt1"/>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430" name="Google Shape;430;p58"/>
          <p:cNvSpPr txBox="1">
            <a:spLocks noGrp="1"/>
          </p:cNvSpPr>
          <p:nvPr>
            <p:ph type="body" idx="15"/>
          </p:nvPr>
        </p:nvSpPr>
        <p:spPr>
          <a:xfrm>
            <a:off x="19005097" y="10737401"/>
            <a:ext cx="4783817" cy="2079169"/>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0"/>
              </a:spcBef>
              <a:spcAft>
                <a:spcPct val="0"/>
              </a:spcAft>
              <a:buSzPts val="1400"/>
              <a:buNone/>
              <a:defRPr sz="2000" i="1">
                <a:solidFill>
                  <a:schemeClr val="lt1"/>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431" name="Google Shape;431;p58"/>
          <p:cNvSpPr>
            <a:spLocks noGrp="1"/>
          </p:cNvSpPr>
          <p:nvPr>
            <p:ph type="pic" idx="16"/>
          </p:nvPr>
        </p:nvSpPr>
        <p:spPr>
          <a:xfrm>
            <a:off x="5832472" y="0"/>
            <a:ext cx="6356353" cy="4572000"/>
          </a:xfrm>
          <a:prstGeom prst="rect">
            <a:avLst/>
          </a:prstGeom>
          <a:solidFill>
            <a:srgbClr val="E5E5E5"/>
          </a:solidFill>
          <a:ln>
            <a:noFill/>
          </a:ln>
        </p:spPr>
        <p:txBody>
          <a:bodyPr/>
          <a:lstStyle/>
          <a:p>
            <a:endParaRPr dirty="0"/>
          </a:p>
        </p:txBody>
      </p:sp>
      <p:sp>
        <p:nvSpPr>
          <p:cNvPr id="432" name="Google Shape;432;p58"/>
          <p:cNvSpPr>
            <a:spLocks noGrp="1"/>
          </p:cNvSpPr>
          <p:nvPr>
            <p:ph type="pic" idx="17"/>
          </p:nvPr>
        </p:nvSpPr>
        <p:spPr>
          <a:xfrm>
            <a:off x="5832471" y="4572000"/>
            <a:ext cx="6356354" cy="4572000"/>
          </a:xfrm>
          <a:prstGeom prst="rect">
            <a:avLst/>
          </a:prstGeom>
          <a:solidFill>
            <a:srgbClr val="E5E5E5"/>
          </a:solidFill>
          <a:ln>
            <a:noFill/>
          </a:ln>
        </p:spPr>
        <p:txBody>
          <a:bodyPr/>
          <a:lstStyle/>
          <a:p>
            <a:endParaRPr dirty="0"/>
          </a:p>
        </p:txBody>
      </p:sp>
      <p:sp>
        <p:nvSpPr>
          <p:cNvPr id="433" name="Google Shape;433;p58"/>
          <p:cNvSpPr>
            <a:spLocks noGrp="1"/>
          </p:cNvSpPr>
          <p:nvPr>
            <p:ph type="pic" idx="18"/>
          </p:nvPr>
        </p:nvSpPr>
        <p:spPr>
          <a:xfrm>
            <a:off x="5832471" y="9144000"/>
            <a:ext cx="6356354" cy="4572000"/>
          </a:xfrm>
          <a:prstGeom prst="rect">
            <a:avLst/>
          </a:prstGeom>
          <a:solidFill>
            <a:srgbClr val="E5E5E5"/>
          </a:solidFill>
          <a:ln>
            <a:noFill/>
          </a:ln>
        </p:spPr>
        <p:txBody>
          <a:bodyPr/>
          <a:lstStyle/>
          <a:p>
            <a:endParaRPr dirty="0"/>
          </a:p>
        </p:txBody>
      </p:sp>
      <p:sp>
        <p:nvSpPr>
          <p:cNvPr id="434" name="Google Shape;434;p58"/>
          <p:cNvSpPr>
            <a:spLocks noGrp="1"/>
          </p:cNvSpPr>
          <p:nvPr>
            <p:ph type="pic" idx="19"/>
          </p:nvPr>
        </p:nvSpPr>
        <p:spPr>
          <a:xfrm>
            <a:off x="-1" y="31301"/>
            <a:ext cx="5832473" cy="4572000"/>
          </a:xfrm>
          <a:prstGeom prst="rect">
            <a:avLst/>
          </a:prstGeom>
          <a:solidFill>
            <a:schemeClr val="accent1">
              <a:alpha val="69803"/>
            </a:schemeClr>
          </a:solidFill>
          <a:ln>
            <a:noFill/>
          </a:ln>
        </p:spPr>
        <p:txBody>
          <a:bodyPr/>
          <a:lstStyle/>
          <a:p>
            <a:endParaRPr dirty="0"/>
          </a:p>
        </p:txBody>
      </p:sp>
      <p:sp>
        <p:nvSpPr>
          <p:cNvPr id="435" name="Google Shape;435;p58"/>
          <p:cNvSpPr>
            <a:spLocks noGrp="1"/>
          </p:cNvSpPr>
          <p:nvPr>
            <p:ph type="pic" idx="20"/>
          </p:nvPr>
        </p:nvSpPr>
        <p:spPr>
          <a:xfrm>
            <a:off x="-1" y="4603301"/>
            <a:ext cx="5832473" cy="4572000"/>
          </a:xfrm>
          <a:prstGeom prst="rect">
            <a:avLst/>
          </a:prstGeom>
          <a:solidFill>
            <a:schemeClr val="accent2">
              <a:alpha val="69803"/>
            </a:schemeClr>
          </a:solidFill>
          <a:ln>
            <a:noFill/>
          </a:ln>
        </p:spPr>
        <p:txBody>
          <a:bodyPr/>
          <a:lstStyle/>
          <a:p>
            <a:endParaRPr dirty="0"/>
          </a:p>
        </p:txBody>
      </p:sp>
      <p:sp>
        <p:nvSpPr>
          <p:cNvPr id="436" name="Google Shape;436;p58"/>
          <p:cNvSpPr>
            <a:spLocks noGrp="1"/>
          </p:cNvSpPr>
          <p:nvPr>
            <p:ph type="pic" idx="21"/>
          </p:nvPr>
        </p:nvSpPr>
        <p:spPr>
          <a:xfrm>
            <a:off x="-1" y="9175301"/>
            <a:ext cx="5832473" cy="4572000"/>
          </a:xfrm>
          <a:prstGeom prst="rect">
            <a:avLst/>
          </a:prstGeom>
          <a:solidFill>
            <a:schemeClr val="accent3">
              <a:alpha val="69803"/>
            </a:schemeClr>
          </a:solidFill>
          <a:ln>
            <a:noFill/>
          </a:ln>
        </p:spPr>
        <p:txBody>
          <a:bodyPr/>
          <a:lstStyle/>
          <a:p>
            <a:endParaRPr dirty="0"/>
          </a:p>
        </p:txBody>
      </p:sp>
      <p:sp>
        <p:nvSpPr>
          <p:cNvPr id="437" name="Google Shape;437;p58"/>
          <p:cNvSpPr txBox="1">
            <a:spLocks noGrp="1"/>
          </p:cNvSpPr>
          <p:nvPr>
            <p:ph type="body" idx="22"/>
          </p:nvPr>
        </p:nvSpPr>
        <p:spPr>
          <a:xfrm>
            <a:off x="459921" y="1072701"/>
            <a:ext cx="4783817" cy="415925"/>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2000"/>
              </a:spcBef>
              <a:spcAft>
                <a:spcPct val="0"/>
              </a:spcAft>
              <a:buSzPts val="1400"/>
              <a:buNone/>
              <a:defRPr sz="2800">
                <a:solidFill>
                  <a:schemeClr val="lt1"/>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438" name="Google Shape;438;p58"/>
          <p:cNvSpPr txBox="1">
            <a:spLocks noGrp="1"/>
          </p:cNvSpPr>
          <p:nvPr>
            <p:ph type="body" idx="23"/>
          </p:nvPr>
        </p:nvSpPr>
        <p:spPr>
          <a:xfrm>
            <a:off x="459921" y="1682302"/>
            <a:ext cx="4783817" cy="2079169"/>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0"/>
              </a:spcBef>
              <a:spcAft>
                <a:spcPct val="0"/>
              </a:spcAft>
              <a:buSzPts val="1400"/>
              <a:buNone/>
              <a:defRPr sz="2000" i="1">
                <a:solidFill>
                  <a:schemeClr val="lt1"/>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439" name="Google Shape;439;p58"/>
          <p:cNvSpPr txBox="1">
            <a:spLocks noGrp="1"/>
          </p:cNvSpPr>
          <p:nvPr>
            <p:ph type="body" idx="24"/>
          </p:nvPr>
        </p:nvSpPr>
        <p:spPr>
          <a:xfrm>
            <a:off x="459921" y="5530401"/>
            <a:ext cx="4783817" cy="415925"/>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2000"/>
              </a:spcBef>
              <a:spcAft>
                <a:spcPct val="0"/>
              </a:spcAft>
              <a:buSzPts val="1400"/>
              <a:buNone/>
              <a:defRPr sz="2800">
                <a:solidFill>
                  <a:schemeClr val="lt1"/>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440" name="Google Shape;440;p58"/>
          <p:cNvSpPr txBox="1">
            <a:spLocks noGrp="1"/>
          </p:cNvSpPr>
          <p:nvPr>
            <p:ph type="body" idx="25"/>
          </p:nvPr>
        </p:nvSpPr>
        <p:spPr>
          <a:xfrm>
            <a:off x="459921" y="6140002"/>
            <a:ext cx="4783817" cy="2079169"/>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0"/>
              </a:spcBef>
              <a:spcAft>
                <a:spcPct val="0"/>
              </a:spcAft>
              <a:buSzPts val="1400"/>
              <a:buNone/>
              <a:defRPr sz="2000" i="1">
                <a:solidFill>
                  <a:schemeClr val="lt1"/>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441" name="Google Shape;441;p58"/>
          <p:cNvSpPr txBox="1">
            <a:spLocks noGrp="1"/>
          </p:cNvSpPr>
          <p:nvPr>
            <p:ph type="body" idx="26"/>
          </p:nvPr>
        </p:nvSpPr>
        <p:spPr>
          <a:xfrm>
            <a:off x="459921" y="10159101"/>
            <a:ext cx="4783817" cy="415925"/>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2000"/>
              </a:spcBef>
              <a:spcAft>
                <a:spcPct val="0"/>
              </a:spcAft>
              <a:buSzPts val="1400"/>
              <a:buNone/>
              <a:defRPr sz="2800">
                <a:solidFill>
                  <a:schemeClr val="lt1"/>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442" name="Google Shape;442;p58"/>
          <p:cNvSpPr txBox="1">
            <a:spLocks noGrp="1"/>
          </p:cNvSpPr>
          <p:nvPr>
            <p:ph type="body" idx="27"/>
          </p:nvPr>
        </p:nvSpPr>
        <p:spPr>
          <a:xfrm>
            <a:off x="459921" y="10768702"/>
            <a:ext cx="4783817" cy="2079169"/>
          </a:xfrm>
          <a:prstGeom prst="rect">
            <a:avLst/>
          </a:prstGeom>
          <a:noFill/>
          <a:ln>
            <a:noFill/>
          </a:ln>
        </p:spPr>
        <p:txBody>
          <a:bodyPr spcFirstLastPara="1" wrap="square" lIns="91425" tIns="45700" rIns="91425" bIns="45700" anchor="t" anchorCtr="0">
            <a:noAutofit/>
          </a:bodyPr>
          <a:lstStyle>
            <a:lvl1pPr marL="457200" lvl="0" indent="-228600" algn="r">
              <a:lnSpc>
                <a:spcPct val="150000"/>
              </a:lnSpc>
              <a:spcBef>
                <a:spcPts val="2000"/>
              </a:spcBef>
              <a:spcAft>
                <a:spcPct val="0"/>
              </a:spcAft>
              <a:buSzPts val="1400"/>
              <a:buNone/>
              <a:defRPr sz="2000" i="1">
                <a:solidFill>
                  <a:schemeClr val="lt1"/>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443" name="Google Shape;443;p58"/>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444" name="Google Shape;444;p58"/>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445" name="Google Shape;445;p58"/>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446"/>
        <p:cNvGrpSpPr/>
        <p:nvPr/>
      </p:nvGrpSpPr>
      <p:grpSpPr>
        <a:xfrm>
          <a:off x="0" y="0"/>
          <a:ext cx="0" cy="0"/>
          <a:chOff x="0" y="0"/>
          <a:chExt cx="0" cy="0"/>
        </a:xfrm>
      </p:grpSpPr>
      <p:sp>
        <p:nvSpPr>
          <p:cNvPr id="447" name="Google Shape;447;p59"/>
          <p:cNvSpPr>
            <a:spLocks noGrp="1"/>
          </p:cNvSpPr>
          <p:nvPr>
            <p:ph type="pic" idx="2"/>
          </p:nvPr>
        </p:nvSpPr>
        <p:spPr>
          <a:xfrm>
            <a:off x="0" y="3973605"/>
            <a:ext cx="12188825" cy="5520019"/>
          </a:xfrm>
          <a:prstGeom prst="rect">
            <a:avLst/>
          </a:prstGeom>
          <a:solidFill>
            <a:srgbClr val="E5E5E5"/>
          </a:solidFill>
          <a:ln>
            <a:noFill/>
          </a:ln>
        </p:spPr>
        <p:txBody>
          <a:bodyPr/>
          <a:lstStyle/>
          <a:p>
            <a:endParaRPr dirty="0"/>
          </a:p>
        </p:txBody>
      </p:sp>
      <p:sp>
        <p:nvSpPr>
          <p:cNvPr id="448" name="Google Shape;448;p59"/>
          <p:cNvSpPr>
            <a:spLocks noGrp="1"/>
          </p:cNvSpPr>
          <p:nvPr>
            <p:ph type="pic" idx="3"/>
          </p:nvPr>
        </p:nvSpPr>
        <p:spPr>
          <a:xfrm>
            <a:off x="-792440" y="7220229"/>
            <a:ext cx="7953375" cy="1704882"/>
          </a:xfrm>
          <a:prstGeom prst="rect">
            <a:avLst/>
          </a:prstGeom>
          <a:solidFill>
            <a:schemeClr val="accent3"/>
          </a:solidFill>
          <a:ln>
            <a:noFill/>
          </a:ln>
        </p:spPr>
        <p:txBody>
          <a:bodyPr/>
          <a:lstStyle/>
          <a:p>
            <a:endParaRPr dirty="0"/>
          </a:p>
        </p:txBody>
      </p:sp>
      <p:sp>
        <p:nvSpPr>
          <p:cNvPr id="449" name="Google Shape;449;p59"/>
          <p:cNvSpPr txBox="1">
            <a:spLocks noGrp="1"/>
          </p:cNvSpPr>
          <p:nvPr>
            <p:ph type="title"/>
          </p:nvPr>
        </p:nvSpPr>
        <p:spPr>
          <a:xfrm>
            <a:off x="1675963" y="753035"/>
            <a:ext cx="21025723" cy="1381685"/>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SzPts val="1400"/>
              <a:buNone/>
              <a:defRPr>
                <a:solidFill>
                  <a:srgbClr val="3F3F3F"/>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450" name="Google Shape;450;p59"/>
          <p:cNvSpPr txBox="1">
            <a:spLocks noGrp="1"/>
          </p:cNvSpPr>
          <p:nvPr>
            <p:ph type="body" idx="1"/>
          </p:nvPr>
        </p:nvSpPr>
        <p:spPr>
          <a:xfrm>
            <a:off x="1675963" y="2134720"/>
            <a:ext cx="21025723"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2000"/>
              </a:spcBef>
              <a:spcAft>
                <a:spcPct val="0"/>
              </a:spcAft>
              <a:buClr>
                <a:srgbClr val="7F7F7F"/>
              </a:buClr>
              <a:buSzPts val="3200"/>
              <a:buNone/>
              <a:defRPr sz="3200">
                <a:solidFill>
                  <a:srgbClr val="7F7F7F"/>
                </a:solidFill>
              </a:defRPr>
            </a:lvl1pPr>
            <a:lvl2pPr marL="914400" lvl="1" indent="-228600" algn="l">
              <a:lnSpc>
                <a:spcPct val="90000"/>
              </a:lnSpc>
              <a:spcBef>
                <a:spcPts val="1000"/>
              </a:spcBef>
              <a:spcAft>
                <a:spcPct val="0"/>
              </a:spcAft>
              <a:buClr>
                <a:schemeClr val="dk1"/>
              </a:buClr>
              <a:buSzPts val="2000"/>
              <a:buNone/>
              <a:defRPr/>
            </a:lvl2pPr>
            <a:lvl3pPr marL="1371600" lvl="2" indent="-228600" algn="l">
              <a:lnSpc>
                <a:spcPct val="90000"/>
              </a:lnSpc>
              <a:spcBef>
                <a:spcPts val="1000"/>
              </a:spcBef>
              <a:spcAft>
                <a:spcPct val="0"/>
              </a:spcAft>
              <a:buClr>
                <a:schemeClr val="dk1"/>
              </a:buClr>
              <a:buSzPts val="1600"/>
              <a:buNone/>
              <a:defRPr/>
            </a:lvl3pPr>
            <a:lvl4pPr marL="1828800" lvl="3" indent="-228600" algn="l">
              <a:lnSpc>
                <a:spcPct val="90000"/>
              </a:lnSpc>
              <a:spcBef>
                <a:spcPts val="1000"/>
              </a:spcBef>
              <a:spcAft>
                <a:spcPct val="0"/>
              </a:spcAft>
              <a:buClr>
                <a:schemeClr val="dk1"/>
              </a:buClr>
              <a:buSzPts val="1400"/>
              <a:buNone/>
              <a:defRPr/>
            </a:lvl4pPr>
            <a:lvl5pPr marL="2286000" lvl="4" indent="-228600" algn="l">
              <a:lnSpc>
                <a:spcPct val="90000"/>
              </a:lnSpc>
              <a:spcBef>
                <a:spcPts val="1000"/>
              </a:spcBef>
              <a:spcAft>
                <a:spcPct val="0"/>
              </a:spcAft>
              <a:buClr>
                <a:schemeClr val="dk1"/>
              </a:buClr>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451" name="Google Shape;451;p59"/>
          <p:cNvSpPr txBox="1">
            <a:spLocks noGrp="1"/>
          </p:cNvSpPr>
          <p:nvPr>
            <p:ph type="body" idx="4"/>
          </p:nvPr>
        </p:nvSpPr>
        <p:spPr>
          <a:xfrm>
            <a:off x="779185" y="7543240"/>
            <a:ext cx="5657849" cy="108790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2400" i="1">
                <a:solidFill>
                  <a:schemeClr val="lt1"/>
                </a:solidFill>
              </a:defRPr>
            </a:lvl1pPr>
            <a:lvl2pPr marL="914400" lvl="1" indent="-228600" algn="l">
              <a:lnSpc>
                <a:spcPct val="90000"/>
              </a:lnSpc>
              <a:spcBef>
                <a:spcPts val="1000"/>
              </a:spcBef>
              <a:spcAft>
                <a:spcPct val="0"/>
              </a:spcAft>
              <a:buSzPts val="1400"/>
              <a:buNone/>
              <a:defRPr sz="1400"/>
            </a:lvl2pPr>
            <a:lvl3pPr marL="1371600" lvl="2" indent="-228600" algn="l">
              <a:lnSpc>
                <a:spcPct val="90000"/>
              </a:lnSpc>
              <a:spcBef>
                <a:spcPts val="1000"/>
              </a:spcBef>
              <a:spcAft>
                <a:spcPct val="0"/>
              </a:spcAft>
              <a:buSzPts val="1400"/>
              <a:buNone/>
              <a:defRPr sz="1400"/>
            </a:lvl3pPr>
            <a:lvl4pPr marL="1828800" lvl="3" indent="-228600" algn="l">
              <a:lnSpc>
                <a:spcPct val="90000"/>
              </a:lnSpc>
              <a:spcBef>
                <a:spcPts val="1000"/>
              </a:spcBef>
              <a:spcAft>
                <a:spcPct val="0"/>
              </a:spcAft>
              <a:buSzPts val="1400"/>
              <a:buNone/>
              <a:defRPr sz="1400"/>
            </a:lvl4pPr>
            <a:lvl5pPr marL="2286000" lvl="4" indent="-228600" algn="l">
              <a:lnSpc>
                <a:spcPct val="90000"/>
              </a:lnSpc>
              <a:spcBef>
                <a:spcPts val="1000"/>
              </a:spcBef>
              <a:spcAft>
                <a:spcPct val="0"/>
              </a:spcAft>
              <a:buSzPts val="1400"/>
              <a:buNone/>
              <a:defRPr sz="1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452" name="Google Shape;452;p59"/>
          <p:cNvSpPr txBox="1">
            <a:spLocks noGrp="1"/>
          </p:cNvSpPr>
          <p:nvPr>
            <p:ph type="body" idx="5"/>
          </p:nvPr>
        </p:nvSpPr>
        <p:spPr>
          <a:xfrm>
            <a:off x="13559678" y="3973605"/>
            <a:ext cx="7928722" cy="55086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3200">
                <a:solidFill>
                  <a:srgbClr val="3F3F3F"/>
                </a:solidFill>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453" name="Google Shape;453;p59"/>
          <p:cNvSpPr txBox="1">
            <a:spLocks noGrp="1"/>
          </p:cNvSpPr>
          <p:nvPr>
            <p:ph type="body" idx="6"/>
          </p:nvPr>
        </p:nvSpPr>
        <p:spPr>
          <a:xfrm>
            <a:off x="13559678" y="4653057"/>
            <a:ext cx="7928722" cy="4280738"/>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0"/>
              </a:spcBef>
              <a:spcAft>
                <a:spcPct val="0"/>
              </a:spcAft>
              <a:buSzPts val="1400"/>
              <a:buNone/>
              <a:defRPr sz="2800">
                <a:solidFill>
                  <a:srgbClr val="7F7F7F"/>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454" name="Google Shape;454;p59"/>
          <p:cNvSpPr txBox="1">
            <a:spLocks noGrp="1"/>
          </p:cNvSpPr>
          <p:nvPr>
            <p:ph type="body" idx="7"/>
          </p:nvPr>
        </p:nvSpPr>
        <p:spPr>
          <a:xfrm>
            <a:off x="1675963" y="10220323"/>
            <a:ext cx="10512861" cy="1629898"/>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2000"/>
              </a:spcBef>
              <a:spcAft>
                <a:spcPct val="0"/>
              </a:spcAft>
              <a:buSzPts val="1400"/>
              <a:buNone/>
              <a:defRPr sz="2400">
                <a:solidFill>
                  <a:srgbClr val="7F7F7F"/>
                </a:solidFill>
                <a:latin typeface="Open Sans Light"/>
                <a:ea typeface="Open Sans Light"/>
                <a:cs typeface="Open Sans Light"/>
                <a:sym typeface="Open Sans Light"/>
              </a:defRPr>
            </a:lvl1pPr>
            <a:lvl2pPr marL="914400" lvl="1" indent="-228600" algn="l">
              <a:lnSpc>
                <a:spcPct val="90000"/>
              </a:lnSpc>
              <a:spcBef>
                <a:spcPts val="1000"/>
              </a:spcBef>
              <a:spcAft>
                <a:spcPct val="0"/>
              </a:spcAft>
              <a:buSzPts val="1400"/>
              <a:buNone/>
              <a:defRPr sz="3600"/>
            </a:lvl2pPr>
            <a:lvl3pPr marL="1371600" lvl="2" indent="-228600" algn="l">
              <a:lnSpc>
                <a:spcPct val="90000"/>
              </a:lnSpc>
              <a:spcBef>
                <a:spcPts val="1000"/>
              </a:spcBef>
              <a:spcAft>
                <a:spcPct val="0"/>
              </a:spcAft>
              <a:buSzPts val="1400"/>
              <a:buNone/>
              <a:defRPr sz="2800"/>
            </a:lvl3pPr>
            <a:lvl4pPr marL="1828800" lvl="3" indent="-228600" algn="l">
              <a:lnSpc>
                <a:spcPct val="90000"/>
              </a:lnSpc>
              <a:spcBef>
                <a:spcPts val="1000"/>
              </a:spcBef>
              <a:spcAft>
                <a:spcPct val="0"/>
              </a:spcAft>
              <a:buSzPts val="1400"/>
              <a:buNone/>
              <a:defRPr sz="2400"/>
            </a:lvl4pPr>
            <a:lvl5pPr marL="2286000" lvl="4" indent="-228600" algn="l">
              <a:lnSpc>
                <a:spcPct val="90000"/>
              </a:lnSpc>
              <a:spcBef>
                <a:spcPts val="1000"/>
              </a:spcBef>
              <a:spcAft>
                <a:spcPct val="0"/>
              </a:spcAft>
              <a:buSzPts val="1400"/>
              <a:buNone/>
              <a:defRPr sz="2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455" name="Google Shape;455;p59"/>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456" name="Google Shape;456;p59"/>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457" name="Google Shape;457;p59"/>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8_Custom Layout">
  <p:cSld name="18_Custom Layout">
    <p:spTree>
      <p:nvGrpSpPr>
        <p:cNvPr id="1" name="Shape 458"/>
        <p:cNvGrpSpPr/>
        <p:nvPr/>
      </p:nvGrpSpPr>
      <p:grpSpPr>
        <a:xfrm>
          <a:off x="0" y="0"/>
          <a:ext cx="0" cy="0"/>
          <a:chOff x="0" y="0"/>
          <a:chExt cx="0" cy="0"/>
        </a:xfrm>
      </p:grpSpPr>
      <p:sp>
        <p:nvSpPr>
          <p:cNvPr id="459" name="Google Shape;459;p60"/>
          <p:cNvSpPr>
            <a:spLocks noGrp="1"/>
          </p:cNvSpPr>
          <p:nvPr>
            <p:ph type="pic" idx="2"/>
          </p:nvPr>
        </p:nvSpPr>
        <p:spPr>
          <a:xfrm>
            <a:off x="16795752" y="3993777"/>
            <a:ext cx="7591424" cy="3856037"/>
          </a:xfrm>
          <a:prstGeom prst="rect">
            <a:avLst/>
          </a:prstGeom>
          <a:solidFill>
            <a:srgbClr val="E5E5E5"/>
          </a:solidFill>
          <a:ln>
            <a:noFill/>
          </a:ln>
        </p:spPr>
        <p:txBody>
          <a:bodyPr/>
          <a:lstStyle/>
          <a:p>
            <a:endParaRPr dirty="0"/>
          </a:p>
        </p:txBody>
      </p:sp>
      <p:sp>
        <p:nvSpPr>
          <p:cNvPr id="460" name="Google Shape;460;p60"/>
          <p:cNvSpPr>
            <a:spLocks noGrp="1"/>
          </p:cNvSpPr>
          <p:nvPr>
            <p:ph type="pic" idx="3"/>
          </p:nvPr>
        </p:nvSpPr>
        <p:spPr>
          <a:xfrm>
            <a:off x="9525" y="3993778"/>
            <a:ext cx="7572374" cy="3856037"/>
          </a:xfrm>
          <a:prstGeom prst="rect">
            <a:avLst/>
          </a:prstGeom>
          <a:solidFill>
            <a:srgbClr val="E5E5E5"/>
          </a:solidFill>
          <a:ln>
            <a:noFill/>
          </a:ln>
        </p:spPr>
        <p:txBody>
          <a:bodyPr/>
          <a:lstStyle/>
          <a:p>
            <a:endParaRPr dirty="0"/>
          </a:p>
        </p:txBody>
      </p:sp>
      <p:sp>
        <p:nvSpPr>
          <p:cNvPr id="461" name="Google Shape;461;p60"/>
          <p:cNvSpPr>
            <a:spLocks noGrp="1"/>
          </p:cNvSpPr>
          <p:nvPr>
            <p:ph type="pic" idx="4"/>
          </p:nvPr>
        </p:nvSpPr>
        <p:spPr>
          <a:xfrm>
            <a:off x="6147003" y="3993778"/>
            <a:ext cx="12083644" cy="3856037"/>
          </a:xfrm>
          <a:prstGeom prst="rect">
            <a:avLst/>
          </a:prstGeom>
          <a:solidFill>
            <a:schemeClr val="accent1"/>
          </a:solidFill>
          <a:ln>
            <a:noFill/>
          </a:ln>
        </p:spPr>
        <p:txBody>
          <a:bodyPr/>
          <a:lstStyle/>
          <a:p>
            <a:endParaRPr dirty="0"/>
          </a:p>
        </p:txBody>
      </p:sp>
      <p:sp>
        <p:nvSpPr>
          <p:cNvPr id="462" name="Google Shape;462;p60"/>
          <p:cNvSpPr txBox="1">
            <a:spLocks noGrp="1"/>
          </p:cNvSpPr>
          <p:nvPr>
            <p:ph type="title"/>
          </p:nvPr>
        </p:nvSpPr>
        <p:spPr>
          <a:xfrm>
            <a:off x="1675963" y="753035"/>
            <a:ext cx="21025723" cy="1381685"/>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SzPts val="1400"/>
              <a:buNone/>
              <a:defRPr>
                <a:solidFill>
                  <a:srgbClr val="3F3F3F"/>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463" name="Google Shape;463;p60"/>
          <p:cNvSpPr txBox="1">
            <a:spLocks noGrp="1"/>
          </p:cNvSpPr>
          <p:nvPr>
            <p:ph type="body" idx="1"/>
          </p:nvPr>
        </p:nvSpPr>
        <p:spPr>
          <a:xfrm>
            <a:off x="1675963" y="2134720"/>
            <a:ext cx="21025723"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2000"/>
              </a:spcBef>
              <a:spcAft>
                <a:spcPct val="0"/>
              </a:spcAft>
              <a:buClr>
                <a:srgbClr val="7F7F7F"/>
              </a:buClr>
              <a:buSzPts val="3200"/>
              <a:buNone/>
              <a:defRPr sz="3200">
                <a:solidFill>
                  <a:srgbClr val="7F7F7F"/>
                </a:solidFill>
              </a:defRPr>
            </a:lvl1pPr>
            <a:lvl2pPr marL="914400" lvl="1" indent="-228600" algn="l">
              <a:lnSpc>
                <a:spcPct val="90000"/>
              </a:lnSpc>
              <a:spcBef>
                <a:spcPts val="1000"/>
              </a:spcBef>
              <a:spcAft>
                <a:spcPct val="0"/>
              </a:spcAft>
              <a:buClr>
                <a:schemeClr val="dk1"/>
              </a:buClr>
              <a:buSzPts val="2000"/>
              <a:buNone/>
              <a:defRPr/>
            </a:lvl2pPr>
            <a:lvl3pPr marL="1371600" lvl="2" indent="-228600" algn="l">
              <a:lnSpc>
                <a:spcPct val="90000"/>
              </a:lnSpc>
              <a:spcBef>
                <a:spcPts val="1000"/>
              </a:spcBef>
              <a:spcAft>
                <a:spcPct val="0"/>
              </a:spcAft>
              <a:buClr>
                <a:schemeClr val="dk1"/>
              </a:buClr>
              <a:buSzPts val="1600"/>
              <a:buNone/>
              <a:defRPr/>
            </a:lvl3pPr>
            <a:lvl4pPr marL="1828800" lvl="3" indent="-228600" algn="l">
              <a:lnSpc>
                <a:spcPct val="90000"/>
              </a:lnSpc>
              <a:spcBef>
                <a:spcPts val="1000"/>
              </a:spcBef>
              <a:spcAft>
                <a:spcPct val="0"/>
              </a:spcAft>
              <a:buClr>
                <a:schemeClr val="dk1"/>
              </a:buClr>
              <a:buSzPts val="1400"/>
              <a:buNone/>
              <a:defRPr/>
            </a:lvl4pPr>
            <a:lvl5pPr marL="2286000" lvl="4" indent="-228600" algn="l">
              <a:lnSpc>
                <a:spcPct val="90000"/>
              </a:lnSpc>
              <a:spcBef>
                <a:spcPts val="1000"/>
              </a:spcBef>
              <a:spcAft>
                <a:spcPct val="0"/>
              </a:spcAft>
              <a:buClr>
                <a:schemeClr val="dk1"/>
              </a:buClr>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464" name="Google Shape;464;p60"/>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465" name="Google Shape;465;p60"/>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466" name="Google Shape;466;p60"/>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467"/>
        <p:cNvGrpSpPr/>
        <p:nvPr/>
      </p:nvGrpSpPr>
      <p:grpSpPr>
        <a:xfrm>
          <a:off x="0" y="0"/>
          <a:ext cx="0" cy="0"/>
          <a:chOff x="0" y="0"/>
          <a:chExt cx="0" cy="0"/>
        </a:xfrm>
      </p:grpSpPr>
      <p:cxnSp>
        <p:nvCxnSpPr>
          <p:cNvPr id="468" name="Google Shape;468;p61"/>
          <p:cNvCxnSpPr/>
          <p:nvPr/>
        </p:nvCxnSpPr>
        <p:spPr>
          <a:xfrm>
            <a:off x="1676400" y="2143125"/>
            <a:ext cx="5484813" cy="0"/>
          </a:xfrm>
          <a:prstGeom prst="straightConnector1">
            <a:avLst/>
          </a:prstGeom>
          <a:noFill/>
          <a:ln w="9525" cap="flat" cmpd="sng">
            <a:solidFill>
              <a:srgbClr val="7F7F7F"/>
            </a:solidFill>
            <a:prstDash val="solid"/>
            <a:miter lim="800000"/>
            <a:headEnd type="none" w="sm" len="sm"/>
            <a:tailEnd type="none" w="sm" len="sm"/>
          </a:ln>
        </p:spPr>
      </p:cxnSp>
      <p:sp>
        <p:nvSpPr>
          <p:cNvPr id="469" name="Google Shape;469;p61"/>
          <p:cNvSpPr txBox="1">
            <a:spLocks noGrp="1"/>
          </p:cNvSpPr>
          <p:nvPr>
            <p:ph type="title"/>
          </p:nvPr>
        </p:nvSpPr>
        <p:spPr>
          <a:xfrm>
            <a:off x="1675964" y="400050"/>
            <a:ext cx="10058837" cy="1057275"/>
          </a:xfrm>
          <a:prstGeom prst="rect">
            <a:avLst/>
          </a:prstGeom>
          <a:noFill/>
          <a:ln>
            <a:noFill/>
          </a:ln>
        </p:spPr>
        <p:txBody>
          <a:bodyPr spcFirstLastPara="1" wrap="square" lIns="91425" tIns="45700" rIns="91425" bIns="45700" anchor="ctr" anchorCtr="0">
            <a:noAutofit/>
          </a:bodyPr>
          <a:lstStyle>
            <a:lvl1pPr lvl="0" algn="l">
              <a:lnSpc>
                <a:spcPct val="90000"/>
              </a:lnSpc>
              <a:spcBef>
                <a:spcPct val="0"/>
              </a:spcBef>
              <a:spcAft>
                <a:spcPct val="0"/>
              </a:spcAft>
              <a:buSzPts val="1400"/>
              <a:buNone/>
              <a:defRPr sz="5400">
                <a:solidFill>
                  <a:srgbClr val="3F3F3F"/>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470" name="Google Shape;470;p61"/>
          <p:cNvSpPr txBox="1">
            <a:spLocks noGrp="1"/>
          </p:cNvSpPr>
          <p:nvPr>
            <p:ph type="body" idx="1"/>
          </p:nvPr>
        </p:nvSpPr>
        <p:spPr>
          <a:xfrm>
            <a:off x="1675964" y="1457325"/>
            <a:ext cx="10058837"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ct val="0"/>
              </a:spcAft>
              <a:buClr>
                <a:srgbClr val="7F7F7F"/>
              </a:buClr>
              <a:buSzPts val="3200"/>
              <a:buNone/>
              <a:defRPr sz="3200">
                <a:solidFill>
                  <a:srgbClr val="7F7F7F"/>
                </a:solidFill>
              </a:defRPr>
            </a:lvl1pPr>
            <a:lvl2pPr marL="914400" lvl="1" indent="-228600" algn="l">
              <a:lnSpc>
                <a:spcPct val="90000"/>
              </a:lnSpc>
              <a:spcBef>
                <a:spcPts val="1000"/>
              </a:spcBef>
              <a:spcAft>
                <a:spcPct val="0"/>
              </a:spcAft>
              <a:buClr>
                <a:schemeClr val="dk1"/>
              </a:buClr>
              <a:buSzPts val="2000"/>
              <a:buNone/>
              <a:defRPr/>
            </a:lvl2pPr>
            <a:lvl3pPr marL="1371600" lvl="2" indent="-228600" algn="l">
              <a:lnSpc>
                <a:spcPct val="90000"/>
              </a:lnSpc>
              <a:spcBef>
                <a:spcPts val="1000"/>
              </a:spcBef>
              <a:spcAft>
                <a:spcPct val="0"/>
              </a:spcAft>
              <a:buClr>
                <a:schemeClr val="dk1"/>
              </a:buClr>
              <a:buSzPts val="1600"/>
              <a:buNone/>
              <a:defRPr/>
            </a:lvl3pPr>
            <a:lvl4pPr marL="1828800" lvl="3" indent="-228600" algn="l">
              <a:lnSpc>
                <a:spcPct val="90000"/>
              </a:lnSpc>
              <a:spcBef>
                <a:spcPts val="1000"/>
              </a:spcBef>
              <a:spcAft>
                <a:spcPct val="0"/>
              </a:spcAft>
              <a:buClr>
                <a:schemeClr val="dk1"/>
              </a:buClr>
              <a:buSzPts val="1400"/>
              <a:buNone/>
              <a:defRPr/>
            </a:lvl4pPr>
            <a:lvl5pPr marL="2286000" lvl="4" indent="-228600" algn="l">
              <a:lnSpc>
                <a:spcPct val="90000"/>
              </a:lnSpc>
              <a:spcBef>
                <a:spcPts val="1000"/>
              </a:spcBef>
              <a:spcAft>
                <a:spcPct val="0"/>
              </a:spcAft>
              <a:buClr>
                <a:schemeClr val="dk1"/>
              </a:buClr>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471" name="Google Shape;471;p61"/>
          <p:cNvSpPr>
            <a:spLocks noGrp="1"/>
          </p:cNvSpPr>
          <p:nvPr>
            <p:ph type="pic" idx="2"/>
          </p:nvPr>
        </p:nvSpPr>
        <p:spPr>
          <a:xfrm>
            <a:off x="12188825" y="-1"/>
            <a:ext cx="3049200" cy="3441600"/>
          </a:xfrm>
          <a:prstGeom prst="rect">
            <a:avLst/>
          </a:prstGeom>
          <a:solidFill>
            <a:srgbClr val="E5E5E5"/>
          </a:solidFill>
          <a:ln>
            <a:noFill/>
          </a:ln>
        </p:spPr>
        <p:txBody>
          <a:bodyPr/>
          <a:lstStyle/>
          <a:p>
            <a:endParaRPr dirty="0"/>
          </a:p>
        </p:txBody>
      </p:sp>
      <p:sp>
        <p:nvSpPr>
          <p:cNvPr id="472" name="Google Shape;472;p61"/>
          <p:cNvSpPr>
            <a:spLocks noGrp="1"/>
          </p:cNvSpPr>
          <p:nvPr>
            <p:ph type="pic" idx="3"/>
          </p:nvPr>
        </p:nvSpPr>
        <p:spPr>
          <a:xfrm>
            <a:off x="15238092" y="-1"/>
            <a:ext cx="3049200" cy="3441600"/>
          </a:xfrm>
          <a:prstGeom prst="rect">
            <a:avLst/>
          </a:prstGeom>
          <a:solidFill>
            <a:srgbClr val="E5E5E5"/>
          </a:solidFill>
          <a:ln>
            <a:noFill/>
          </a:ln>
        </p:spPr>
        <p:txBody>
          <a:bodyPr/>
          <a:lstStyle/>
          <a:p>
            <a:endParaRPr dirty="0"/>
          </a:p>
        </p:txBody>
      </p:sp>
      <p:sp>
        <p:nvSpPr>
          <p:cNvPr id="473" name="Google Shape;473;p61"/>
          <p:cNvSpPr>
            <a:spLocks noGrp="1"/>
          </p:cNvSpPr>
          <p:nvPr>
            <p:ph type="pic" idx="4"/>
          </p:nvPr>
        </p:nvSpPr>
        <p:spPr>
          <a:xfrm>
            <a:off x="18287292" y="-1"/>
            <a:ext cx="3049200" cy="3441600"/>
          </a:xfrm>
          <a:prstGeom prst="rect">
            <a:avLst/>
          </a:prstGeom>
          <a:solidFill>
            <a:srgbClr val="E5E5E5"/>
          </a:solidFill>
          <a:ln>
            <a:noFill/>
          </a:ln>
        </p:spPr>
        <p:txBody>
          <a:bodyPr/>
          <a:lstStyle/>
          <a:p>
            <a:endParaRPr dirty="0"/>
          </a:p>
        </p:txBody>
      </p:sp>
      <p:sp>
        <p:nvSpPr>
          <p:cNvPr id="474" name="Google Shape;474;p61"/>
          <p:cNvSpPr>
            <a:spLocks noGrp="1"/>
          </p:cNvSpPr>
          <p:nvPr>
            <p:ph type="pic" idx="5"/>
          </p:nvPr>
        </p:nvSpPr>
        <p:spPr>
          <a:xfrm>
            <a:off x="21336557" y="-1"/>
            <a:ext cx="3049200" cy="3441600"/>
          </a:xfrm>
          <a:prstGeom prst="rect">
            <a:avLst/>
          </a:prstGeom>
          <a:solidFill>
            <a:srgbClr val="E5E5E5"/>
          </a:solidFill>
          <a:ln>
            <a:noFill/>
          </a:ln>
        </p:spPr>
        <p:txBody>
          <a:bodyPr/>
          <a:lstStyle/>
          <a:p>
            <a:endParaRPr dirty="0"/>
          </a:p>
        </p:txBody>
      </p:sp>
      <p:sp>
        <p:nvSpPr>
          <p:cNvPr id="475" name="Google Shape;475;p61"/>
          <p:cNvSpPr>
            <a:spLocks noGrp="1"/>
          </p:cNvSpPr>
          <p:nvPr>
            <p:ph type="pic" idx="6"/>
          </p:nvPr>
        </p:nvSpPr>
        <p:spPr>
          <a:xfrm>
            <a:off x="12188825" y="3441599"/>
            <a:ext cx="3049200" cy="3441600"/>
          </a:xfrm>
          <a:prstGeom prst="rect">
            <a:avLst/>
          </a:prstGeom>
          <a:solidFill>
            <a:srgbClr val="E5E5E5"/>
          </a:solidFill>
          <a:ln>
            <a:noFill/>
          </a:ln>
        </p:spPr>
        <p:txBody>
          <a:bodyPr/>
          <a:lstStyle/>
          <a:p>
            <a:endParaRPr dirty="0"/>
          </a:p>
        </p:txBody>
      </p:sp>
      <p:sp>
        <p:nvSpPr>
          <p:cNvPr id="476" name="Google Shape;476;p61"/>
          <p:cNvSpPr>
            <a:spLocks noGrp="1"/>
          </p:cNvSpPr>
          <p:nvPr>
            <p:ph type="pic" idx="7"/>
          </p:nvPr>
        </p:nvSpPr>
        <p:spPr>
          <a:xfrm>
            <a:off x="15238092" y="3441599"/>
            <a:ext cx="3049200" cy="3441600"/>
          </a:xfrm>
          <a:prstGeom prst="rect">
            <a:avLst/>
          </a:prstGeom>
          <a:solidFill>
            <a:srgbClr val="E5E5E5"/>
          </a:solidFill>
          <a:ln>
            <a:noFill/>
          </a:ln>
        </p:spPr>
        <p:txBody>
          <a:bodyPr/>
          <a:lstStyle/>
          <a:p>
            <a:endParaRPr dirty="0"/>
          </a:p>
        </p:txBody>
      </p:sp>
      <p:sp>
        <p:nvSpPr>
          <p:cNvPr id="477" name="Google Shape;477;p61"/>
          <p:cNvSpPr>
            <a:spLocks noGrp="1"/>
          </p:cNvSpPr>
          <p:nvPr>
            <p:ph type="pic" idx="8"/>
          </p:nvPr>
        </p:nvSpPr>
        <p:spPr>
          <a:xfrm>
            <a:off x="18287292" y="3441599"/>
            <a:ext cx="3049200" cy="3441600"/>
          </a:xfrm>
          <a:prstGeom prst="rect">
            <a:avLst/>
          </a:prstGeom>
          <a:solidFill>
            <a:srgbClr val="E5E5E5"/>
          </a:solidFill>
          <a:ln>
            <a:noFill/>
          </a:ln>
        </p:spPr>
        <p:txBody>
          <a:bodyPr/>
          <a:lstStyle/>
          <a:p>
            <a:endParaRPr dirty="0"/>
          </a:p>
        </p:txBody>
      </p:sp>
      <p:sp>
        <p:nvSpPr>
          <p:cNvPr id="478" name="Google Shape;478;p61"/>
          <p:cNvSpPr>
            <a:spLocks noGrp="1"/>
          </p:cNvSpPr>
          <p:nvPr>
            <p:ph type="pic" idx="9"/>
          </p:nvPr>
        </p:nvSpPr>
        <p:spPr>
          <a:xfrm>
            <a:off x="21336557" y="3441599"/>
            <a:ext cx="3049200" cy="3441600"/>
          </a:xfrm>
          <a:prstGeom prst="rect">
            <a:avLst/>
          </a:prstGeom>
          <a:solidFill>
            <a:srgbClr val="E5E5E5"/>
          </a:solidFill>
          <a:ln>
            <a:noFill/>
          </a:ln>
        </p:spPr>
        <p:txBody>
          <a:bodyPr/>
          <a:lstStyle/>
          <a:p>
            <a:endParaRPr dirty="0"/>
          </a:p>
        </p:txBody>
      </p:sp>
      <p:sp>
        <p:nvSpPr>
          <p:cNvPr id="479" name="Google Shape;479;p61"/>
          <p:cNvSpPr>
            <a:spLocks noGrp="1"/>
          </p:cNvSpPr>
          <p:nvPr>
            <p:ph type="pic" idx="13"/>
          </p:nvPr>
        </p:nvSpPr>
        <p:spPr>
          <a:xfrm>
            <a:off x="12188825" y="6832800"/>
            <a:ext cx="3049200" cy="3441600"/>
          </a:xfrm>
          <a:prstGeom prst="rect">
            <a:avLst/>
          </a:prstGeom>
          <a:solidFill>
            <a:srgbClr val="E5E5E5"/>
          </a:solidFill>
          <a:ln>
            <a:noFill/>
          </a:ln>
        </p:spPr>
        <p:txBody>
          <a:bodyPr/>
          <a:lstStyle/>
          <a:p>
            <a:endParaRPr dirty="0"/>
          </a:p>
        </p:txBody>
      </p:sp>
      <p:sp>
        <p:nvSpPr>
          <p:cNvPr id="480" name="Google Shape;480;p61"/>
          <p:cNvSpPr>
            <a:spLocks noGrp="1"/>
          </p:cNvSpPr>
          <p:nvPr>
            <p:ph type="pic" idx="14"/>
          </p:nvPr>
        </p:nvSpPr>
        <p:spPr>
          <a:xfrm>
            <a:off x="15238092" y="6832800"/>
            <a:ext cx="3049200" cy="3441600"/>
          </a:xfrm>
          <a:prstGeom prst="rect">
            <a:avLst/>
          </a:prstGeom>
          <a:solidFill>
            <a:srgbClr val="E5E5E5"/>
          </a:solidFill>
          <a:ln>
            <a:noFill/>
          </a:ln>
        </p:spPr>
        <p:txBody>
          <a:bodyPr/>
          <a:lstStyle/>
          <a:p>
            <a:endParaRPr dirty="0"/>
          </a:p>
        </p:txBody>
      </p:sp>
      <p:sp>
        <p:nvSpPr>
          <p:cNvPr id="481" name="Google Shape;481;p61"/>
          <p:cNvSpPr>
            <a:spLocks noGrp="1"/>
          </p:cNvSpPr>
          <p:nvPr>
            <p:ph type="pic" idx="15"/>
          </p:nvPr>
        </p:nvSpPr>
        <p:spPr>
          <a:xfrm>
            <a:off x="18287292" y="6832800"/>
            <a:ext cx="3049200" cy="3441600"/>
          </a:xfrm>
          <a:prstGeom prst="rect">
            <a:avLst/>
          </a:prstGeom>
          <a:solidFill>
            <a:srgbClr val="E5E5E5"/>
          </a:solidFill>
          <a:ln>
            <a:noFill/>
          </a:ln>
        </p:spPr>
        <p:txBody>
          <a:bodyPr/>
          <a:lstStyle/>
          <a:p>
            <a:endParaRPr dirty="0"/>
          </a:p>
        </p:txBody>
      </p:sp>
      <p:sp>
        <p:nvSpPr>
          <p:cNvPr id="482" name="Google Shape;482;p61"/>
          <p:cNvSpPr>
            <a:spLocks noGrp="1"/>
          </p:cNvSpPr>
          <p:nvPr>
            <p:ph type="pic" idx="16"/>
          </p:nvPr>
        </p:nvSpPr>
        <p:spPr>
          <a:xfrm>
            <a:off x="21336557" y="6832800"/>
            <a:ext cx="3049200" cy="3441600"/>
          </a:xfrm>
          <a:prstGeom prst="rect">
            <a:avLst/>
          </a:prstGeom>
          <a:solidFill>
            <a:srgbClr val="E5E5E5"/>
          </a:solidFill>
          <a:ln>
            <a:noFill/>
          </a:ln>
        </p:spPr>
        <p:txBody>
          <a:bodyPr/>
          <a:lstStyle/>
          <a:p>
            <a:endParaRPr dirty="0"/>
          </a:p>
        </p:txBody>
      </p:sp>
      <p:sp>
        <p:nvSpPr>
          <p:cNvPr id="483" name="Google Shape;483;p61"/>
          <p:cNvSpPr>
            <a:spLocks noGrp="1"/>
          </p:cNvSpPr>
          <p:nvPr>
            <p:ph type="pic" idx="17"/>
          </p:nvPr>
        </p:nvSpPr>
        <p:spPr>
          <a:xfrm>
            <a:off x="12188825" y="10274400"/>
            <a:ext cx="3049200" cy="3441600"/>
          </a:xfrm>
          <a:prstGeom prst="rect">
            <a:avLst/>
          </a:prstGeom>
          <a:solidFill>
            <a:srgbClr val="E5E5E5"/>
          </a:solidFill>
          <a:ln>
            <a:noFill/>
          </a:ln>
        </p:spPr>
        <p:txBody>
          <a:bodyPr/>
          <a:lstStyle/>
          <a:p>
            <a:endParaRPr dirty="0"/>
          </a:p>
        </p:txBody>
      </p:sp>
      <p:sp>
        <p:nvSpPr>
          <p:cNvPr id="484" name="Google Shape;484;p61"/>
          <p:cNvSpPr>
            <a:spLocks noGrp="1"/>
          </p:cNvSpPr>
          <p:nvPr>
            <p:ph type="pic" idx="18"/>
          </p:nvPr>
        </p:nvSpPr>
        <p:spPr>
          <a:xfrm>
            <a:off x="15238092" y="10274400"/>
            <a:ext cx="3049200" cy="3441600"/>
          </a:xfrm>
          <a:prstGeom prst="rect">
            <a:avLst/>
          </a:prstGeom>
          <a:solidFill>
            <a:srgbClr val="E5E5E5"/>
          </a:solidFill>
          <a:ln>
            <a:noFill/>
          </a:ln>
        </p:spPr>
        <p:txBody>
          <a:bodyPr/>
          <a:lstStyle/>
          <a:p>
            <a:endParaRPr dirty="0"/>
          </a:p>
        </p:txBody>
      </p:sp>
      <p:sp>
        <p:nvSpPr>
          <p:cNvPr id="485" name="Google Shape;485;p61"/>
          <p:cNvSpPr>
            <a:spLocks noGrp="1"/>
          </p:cNvSpPr>
          <p:nvPr>
            <p:ph type="pic" idx="19"/>
          </p:nvPr>
        </p:nvSpPr>
        <p:spPr>
          <a:xfrm>
            <a:off x="18287292" y="10274400"/>
            <a:ext cx="3049200" cy="3441600"/>
          </a:xfrm>
          <a:prstGeom prst="rect">
            <a:avLst/>
          </a:prstGeom>
          <a:solidFill>
            <a:srgbClr val="E5E5E5"/>
          </a:solidFill>
          <a:ln>
            <a:noFill/>
          </a:ln>
        </p:spPr>
        <p:txBody>
          <a:bodyPr/>
          <a:lstStyle/>
          <a:p>
            <a:endParaRPr dirty="0"/>
          </a:p>
        </p:txBody>
      </p:sp>
      <p:sp>
        <p:nvSpPr>
          <p:cNvPr id="486" name="Google Shape;486;p61"/>
          <p:cNvSpPr>
            <a:spLocks noGrp="1"/>
          </p:cNvSpPr>
          <p:nvPr>
            <p:ph type="pic" idx="20"/>
          </p:nvPr>
        </p:nvSpPr>
        <p:spPr>
          <a:xfrm>
            <a:off x="21336557" y="10274400"/>
            <a:ext cx="3049200" cy="3441600"/>
          </a:xfrm>
          <a:prstGeom prst="rect">
            <a:avLst/>
          </a:prstGeom>
          <a:solidFill>
            <a:srgbClr val="E5E5E5"/>
          </a:solidFill>
          <a:ln>
            <a:noFill/>
          </a:ln>
        </p:spPr>
        <p:txBody>
          <a:bodyPr/>
          <a:lstStyle/>
          <a:p>
            <a:endParaRPr dirty="0"/>
          </a:p>
        </p:txBody>
      </p:sp>
      <p:sp>
        <p:nvSpPr>
          <p:cNvPr id="487" name="Google Shape;487;p61"/>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488" name="Google Shape;488;p61"/>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1679140" y="914400"/>
            <a:ext cx="7862426" cy="3200400"/>
          </a:xfrm>
          <a:prstGeom prst="rect">
            <a:avLst/>
          </a:prstGeom>
          <a:noFill/>
          <a:ln>
            <a:noFill/>
          </a:ln>
        </p:spPr>
        <p:txBody>
          <a:bodyPr spcFirstLastPara="1" wrap="square" lIns="91425" tIns="45700" rIns="91425" bIns="45700" anchor="b" anchorCtr="0">
            <a:normAutofit/>
          </a:bodyPr>
          <a:lstStyle>
            <a:lvl1pPr lvl="0" algn="l">
              <a:lnSpc>
                <a:spcPct val="90000"/>
              </a:lnSpc>
              <a:spcBef>
                <a:spcPct val="0"/>
              </a:spcBef>
              <a:spcAft>
                <a:spcPct val="0"/>
              </a:spcAft>
              <a:buSzPts val="1400"/>
              <a:buNone/>
              <a:defRPr sz="6398"/>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42" name="Google Shape;42;p26"/>
          <p:cNvSpPr txBox="1">
            <a:spLocks noGrp="1"/>
          </p:cNvSpPr>
          <p:nvPr>
            <p:ph type="body" idx="1"/>
          </p:nvPr>
        </p:nvSpPr>
        <p:spPr>
          <a:xfrm>
            <a:off x="10363677" y="1974851"/>
            <a:ext cx="12341185" cy="97472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6398"/>
            </a:lvl1pPr>
            <a:lvl2pPr marL="914400" lvl="1" indent="-228600" algn="l">
              <a:lnSpc>
                <a:spcPct val="90000"/>
              </a:lnSpc>
              <a:spcBef>
                <a:spcPts val="1000"/>
              </a:spcBef>
              <a:spcAft>
                <a:spcPct val="0"/>
              </a:spcAft>
              <a:buSzPts val="1400"/>
              <a:buNone/>
              <a:defRPr sz="5599"/>
            </a:lvl2pPr>
            <a:lvl3pPr marL="1371600" lvl="2" indent="-228600" algn="l">
              <a:lnSpc>
                <a:spcPct val="90000"/>
              </a:lnSpc>
              <a:spcBef>
                <a:spcPts val="1000"/>
              </a:spcBef>
              <a:spcAft>
                <a:spcPct val="0"/>
              </a:spcAft>
              <a:buSzPts val="1400"/>
              <a:buNone/>
              <a:defRPr sz="4799"/>
            </a:lvl3pPr>
            <a:lvl4pPr marL="1828800" lvl="3" indent="-228600" algn="l">
              <a:lnSpc>
                <a:spcPct val="90000"/>
              </a:lnSpc>
              <a:spcBef>
                <a:spcPts val="1000"/>
              </a:spcBef>
              <a:spcAft>
                <a:spcPct val="0"/>
              </a:spcAft>
              <a:buSzPts val="1400"/>
              <a:buNone/>
              <a:defRPr sz="3999"/>
            </a:lvl4pPr>
            <a:lvl5pPr marL="2286000" lvl="4" indent="-228600" algn="l">
              <a:lnSpc>
                <a:spcPct val="90000"/>
              </a:lnSpc>
              <a:spcBef>
                <a:spcPts val="1000"/>
              </a:spcBef>
              <a:spcAft>
                <a:spcPct val="0"/>
              </a:spcAft>
              <a:buSzPts val="1400"/>
              <a:buNone/>
              <a:defRPr sz="3999"/>
            </a:lvl5pPr>
            <a:lvl6pPr marL="2743200" lvl="5" indent="-482536" algn="l">
              <a:lnSpc>
                <a:spcPct val="90000"/>
              </a:lnSpc>
              <a:spcBef>
                <a:spcPts val="1000"/>
              </a:spcBef>
              <a:spcAft>
                <a:spcPct val="0"/>
              </a:spcAft>
              <a:buClr>
                <a:schemeClr val="dk1"/>
              </a:buClr>
              <a:buSzPts val="3999"/>
              <a:buChar char="•"/>
              <a:defRPr sz="3999"/>
            </a:lvl6pPr>
            <a:lvl7pPr marL="3200400" lvl="6" indent="-482536" algn="l">
              <a:lnSpc>
                <a:spcPct val="90000"/>
              </a:lnSpc>
              <a:spcBef>
                <a:spcPts val="1000"/>
              </a:spcBef>
              <a:spcAft>
                <a:spcPct val="0"/>
              </a:spcAft>
              <a:buClr>
                <a:schemeClr val="dk1"/>
              </a:buClr>
              <a:buSzPts val="3999"/>
              <a:buChar char="•"/>
              <a:defRPr sz="3999"/>
            </a:lvl7pPr>
            <a:lvl8pPr marL="3657600" lvl="7" indent="-482536" algn="l">
              <a:lnSpc>
                <a:spcPct val="90000"/>
              </a:lnSpc>
              <a:spcBef>
                <a:spcPts val="1000"/>
              </a:spcBef>
              <a:spcAft>
                <a:spcPct val="0"/>
              </a:spcAft>
              <a:buClr>
                <a:schemeClr val="dk1"/>
              </a:buClr>
              <a:buSzPts val="3999"/>
              <a:buChar char="•"/>
              <a:defRPr sz="3999"/>
            </a:lvl8pPr>
            <a:lvl9pPr marL="4114800" lvl="8" indent="-482536" algn="l">
              <a:lnSpc>
                <a:spcPct val="90000"/>
              </a:lnSpc>
              <a:spcBef>
                <a:spcPts val="1000"/>
              </a:spcBef>
              <a:spcAft>
                <a:spcPct val="0"/>
              </a:spcAft>
              <a:buClr>
                <a:schemeClr val="dk1"/>
              </a:buClr>
              <a:buSzPts val="3999"/>
              <a:buChar char="•"/>
              <a:defRPr sz="3999"/>
            </a:lvl9pPr>
          </a:lstStyle>
          <a:p>
            <a:endParaRPr/>
          </a:p>
        </p:txBody>
      </p:sp>
      <p:sp>
        <p:nvSpPr>
          <p:cNvPr id="43" name="Google Shape;43;p26"/>
          <p:cNvSpPr txBox="1">
            <a:spLocks noGrp="1"/>
          </p:cNvSpPr>
          <p:nvPr>
            <p:ph type="body" idx="2"/>
          </p:nvPr>
        </p:nvSpPr>
        <p:spPr>
          <a:xfrm>
            <a:off x="1679140" y="4114800"/>
            <a:ext cx="7862426" cy="762317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Clr>
                <a:schemeClr val="dk1"/>
              </a:buClr>
              <a:buSzPts val="3199"/>
              <a:buNone/>
              <a:defRPr sz="3199"/>
            </a:lvl1pPr>
            <a:lvl2pPr marL="914400" lvl="1" indent="-228600" algn="l">
              <a:lnSpc>
                <a:spcPct val="90000"/>
              </a:lnSpc>
              <a:spcBef>
                <a:spcPts val="1000"/>
              </a:spcBef>
              <a:spcAft>
                <a:spcPct val="0"/>
              </a:spcAft>
              <a:buClr>
                <a:schemeClr val="dk1"/>
              </a:buClr>
              <a:buSzPts val="2799"/>
              <a:buNone/>
              <a:defRPr sz="2799"/>
            </a:lvl2pPr>
            <a:lvl3pPr marL="1371600" lvl="2" indent="-228600" algn="l">
              <a:lnSpc>
                <a:spcPct val="90000"/>
              </a:lnSpc>
              <a:spcBef>
                <a:spcPts val="1000"/>
              </a:spcBef>
              <a:spcAft>
                <a:spcPct val="0"/>
              </a:spcAft>
              <a:buClr>
                <a:schemeClr val="dk1"/>
              </a:buClr>
              <a:buSzPts val="2399"/>
              <a:buNone/>
              <a:defRPr sz="2399"/>
            </a:lvl3pPr>
            <a:lvl4pPr marL="1828800" lvl="3" indent="-228600" algn="l">
              <a:lnSpc>
                <a:spcPct val="90000"/>
              </a:lnSpc>
              <a:spcBef>
                <a:spcPts val="1000"/>
              </a:spcBef>
              <a:spcAft>
                <a:spcPct val="0"/>
              </a:spcAft>
              <a:buClr>
                <a:schemeClr val="dk1"/>
              </a:buClr>
              <a:buSzPts val="2000"/>
              <a:buNone/>
              <a:defRPr sz="2000"/>
            </a:lvl4pPr>
            <a:lvl5pPr marL="2286000" lvl="4" indent="-228600" algn="l">
              <a:lnSpc>
                <a:spcPct val="90000"/>
              </a:lnSpc>
              <a:spcBef>
                <a:spcPts val="1000"/>
              </a:spcBef>
              <a:spcAft>
                <a:spcPct val="0"/>
              </a:spcAft>
              <a:buClr>
                <a:schemeClr val="dk1"/>
              </a:buClr>
              <a:buSzPts val="2000"/>
              <a:buNone/>
              <a:defRPr sz="2000"/>
            </a:lvl5pPr>
            <a:lvl6pPr marL="2743200" lvl="5" indent="-228600" algn="l">
              <a:lnSpc>
                <a:spcPct val="90000"/>
              </a:lnSpc>
              <a:spcBef>
                <a:spcPts val="1000"/>
              </a:spcBef>
              <a:spcAft>
                <a:spcPct val="0"/>
              </a:spcAft>
              <a:buClr>
                <a:schemeClr val="dk1"/>
              </a:buClr>
              <a:buSzPts val="2000"/>
              <a:buNone/>
              <a:defRPr sz="2000"/>
            </a:lvl6pPr>
            <a:lvl7pPr marL="3200400" lvl="6" indent="-228600" algn="l">
              <a:lnSpc>
                <a:spcPct val="90000"/>
              </a:lnSpc>
              <a:spcBef>
                <a:spcPts val="1000"/>
              </a:spcBef>
              <a:spcAft>
                <a:spcPct val="0"/>
              </a:spcAft>
              <a:buClr>
                <a:schemeClr val="dk1"/>
              </a:buClr>
              <a:buSzPts val="2000"/>
              <a:buNone/>
              <a:defRPr sz="2000"/>
            </a:lvl7pPr>
            <a:lvl8pPr marL="3657600" lvl="7" indent="-228600" algn="l">
              <a:lnSpc>
                <a:spcPct val="90000"/>
              </a:lnSpc>
              <a:spcBef>
                <a:spcPts val="1000"/>
              </a:spcBef>
              <a:spcAft>
                <a:spcPct val="0"/>
              </a:spcAft>
              <a:buClr>
                <a:schemeClr val="dk1"/>
              </a:buClr>
              <a:buSzPts val="2000"/>
              <a:buNone/>
              <a:defRPr sz="2000"/>
            </a:lvl8pPr>
            <a:lvl9pPr marL="4114800" lvl="8" indent="-228600" algn="l">
              <a:lnSpc>
                <a:spcPct val="90000"/>
              </a:lnSpc>
              <a:spcBef>
                <a:spcPts val="1000"/>
              </a:spcBef>
              <a:spcAft>
                <a:spcPct val="0"/>
              </a:spcAft>
              <a:buClr>
                <a:schemeClr val="dk1"/>
              </a:buClr>
              <a:buSzPts val="2000"/>
              <a:buNone/>
              <a:defRPr sz="2000"/>
            </a:lvl9pPr>
          </a:lstStyle>
          <a:p>
            <a:endParaRPr/>
          </a:p>
        </p:txBody>
      </p:sp>
      <p:sp>
        <p:nvSpPr>
          <p:cNvPr id="44" name="Google Shape;44;p26"/>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45" name="Google Shape;45;p26"/>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46" name="Google Shape;46;p26"/>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Custom Layout">
  <p:cSld name="19_Custom Layout">
    <p:spTree>
      <p:nvGrpSpPr>
        <p:cNvPr id="1" name="Shape 489"/>
        <p:cNvGrpSpPr/>
        <p:nvPr/>
      </p:nvGrpSpPr>
      <p:grpSpPr>
        <a:xfrm>
          <a:off x="0" y="0"/>
          <a:ext cx="0" cy="0"/>
          <a:chOff x="0" y="0"/>
          <a:chExt cx="0" cy="0"/>
        </a:xfrm>
      </p:grpSpPr>
      <p:sp>
        <p:nvSpPr>
          <p:cNvPr id="490" name="Google Shape;490;p62"/>
          <p:cNvSpPr>
            <a:spLocks noGrp="1"/>
          </p:cNvSpPr>
          <p:nvPr>
            <p:ph type="pic" idx="2"/>
          </p:nvPr>
        </p:nvSpPr>
        <p:spPr>
          <a:xfrm>
            <a:off x="0" y="4622612"/>
            <a:ext cx="24368125" cy="5032748"/>
          </a:xfrm>
          <a:prstGeom prst="rect">
            <a:avLst/>
          </a:prstGeom>
          <a:solidFill>
            <a:srgbClr val="E5E5E5"/>
          </a:solidFill>
          <a:ln>
            <a:noFill/>
          </a:ln>
        </p:spPr>
        <p:txBody>
          <a:bodyPr/>
          <a:lstStyle/>
          <a:p>
            <a:endParaRPr dirty="0"/>
          </a:p>
        </p:txBody>
      </p:sp>
      <p:sp>
        <p:nvSpPr>
          <p:cNvPr id="491" name="Google Shape;491;p62"/>
          <p:cNvSpPr txBox="1">
            <a:spLocks noGrp="1"/>
          </p:cNvSpPr>
          <p:nvPr>
            <p:ph type="title"/>
          </p:nvPr>
        </p:nvSpPr>
        <p:spPr>
          <a:xfrm>
            <a:off x="1675963" y="753035"/>
            <a:ext cx="21025723" cy="1381685"/>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SzPts val="1400"/>
              <a:buNone/>
              <a:defRPr>
                <a:solidFill>
                  <a:srgbClr val="3F3F3F"/>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492" name="Google Shape;492;p62"/>
          <p:cNvSpPr txBox="1">
            <a:spLocks noGrp="1"/>
          </p:cNvSpPr>
          <p:nvPr>
            <p:ph type="body" idx="1"/>
          </p:nvPr>
        </p:nvSpPr>
        <p:spPr>
          <a:xfrm>
            <a:off x="1675963" y="2134720"/>
            <a:ext cx="21025723"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2000"/>
              </a:spcBef>
              <a:spcAft>
                <a:spcPct val="0"/>
              </a:spcAft>
              <a:buClr>
                <a:srgbClr val="7F7F7F"/>
              </a:buClr>
              <a:buSzPts val="3200"/>
              <a:buNone/>
              <a:defRPr sz="3200">
                <a:solidFill>
                  <a:srgbClr val="7F7F7F"/>
                </a:solidFill>
              </a:defRPr>
            </a:lvl1pPr>
            <a:lvl2pPr marL="914400" lvl="1" indent="-228600" algn="l">
              <a:lnSpc>
                <a:spcPct val="90000"/>
              </a:lnSpc>
              <a:spcBef>
                <a:spcPts val="1000"/>
              </a:spcBef>
              <a:spcAft>
                <a:spcPct val="0"/>
              </a:spcAft>
              <a:buClr>
                <a:schemeClr val="dk1"/>
              </a:buClr>
              <a:buSzPts val="2000"/>
              <a:buNone/>
              <a:defRPr/>
            </a:lvl2pPr>
            <a:lvl3pPr marL="1371600" lvl="2" indent="-228600" algn="l">
              <a:lnSpc>
                <a:spcPct val="90000"/>
              </a:lnSpc>
              <a:spcBef>
                <a:spcPts val="1000"/>
              </a:spcBef>
              <a:spcAft>
                <a:spcPct val="0"/>
              </a:spcAft>
              <a:buClr>
                <a:schemeClr val="dk1"/>
              </a:buClr>
              <a:buSzPts val="1600"/>
              <a:buNone/>
              <a:defRPr/>
            </a:lvl3pPr>
            <a:lvl4pPr marL="1828800" lvl="3" indent="-228600" algn="l">
              <a:lnSpc>
                <a:spcPct val="90000"/>
              </a:lnSpc>
              <a:spcBef>
                <a:spcPts val="1000"/>
              </a:spcBef>
              <a:spcAft>
                <a:spcPct val="0"/>
              </a:spcAft>
              <a:buClr>
                <a:schemeClr val="dk1"/>
              </a:buClr>
              <a:buSzPts val="1400"/>
              <a:buNone/>
              <a:defRPr/>
            </a:lvl4pPr>
            <a:lvl5pPr marL="2286000" lvl="4" indent="-228600" algn="l">
              <a:lnSpc>
                <a:spcPct val="90000"/>
              </a:lnSpc>
              <a:spcBef>
                <a:spcPts val="1000"/>
              </a:spcBef>
              <a:spcAft>
                <a:spcPct val="0"/>
              </a:spcAft>
              <a:buClr>
                <a:schemeClr val="dk1"/>
              </a:buClr>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493" name="Google Shape;493;p62"/>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494" name="Google Shape;494;p62"/>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495" name="Google Shape;495;p62"/>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0_Custom Layout">
  <p:cSld name="20_Custom Layout">
    <p:spTree>
      <p:nvGrpSpPr>
        <p:cNvPr id="1" name="Shape 496"/>
        <p:cNvGrpSpPr/>
        <p:nvPr/>
      </p:nvGrpSpPr>
      <p:grpSpPr>
        <a:xfrm>
          <a:off x="0" y="0"/>
          <a:ext cx="0" cy="0"/>
          <a:chOff x="0" y="0"/>
          <a:chExt cx="0" cy="0"/>
        </a:xfrm>
      </p:grpSpPr>
      <p:sp>
        <p:nvSpPr>
          <p:cNvPr id="497" name="Google Shape;497;p63"/>
          <p:cNvSpPr>
            <a:spLocks noGrp="1"/>
          </p:cNvSpPr>
          <p:nvPr>
            <p:ph type="pic" idx="2"/>
          </p:nvPr>
        </p:nvSpPr>
        <p:spPr>
          <a:xfrm>
            <a:off x="0" y="3665156"/>
            <a:ext cx="24368125" cy="6385687"/>
          </a:xfrm>
          <a:prstGeom prst="rect">
            <a:avLst/>
          </a:prstGeom>
          <a:solidFill>
            <a:srgbClr val="E5E5E5"/>
          </a:solidFill>
          <a:ln>
            <a:noFill/>
          </a:ln>
        </p:spPr>
        <p:txBody>
          <a:bodyPr/>
          <a:lstStyle/>
          <a:p>
            <a:endParaRPr dirty="0"/>
          </a:p>
        </p:txBody>
      </p:sp>
      <p:sp>
        <p:nvSpPr>
          <p:cNvPr id="498" name="Google Shape;498;p63"/>
          <p:cNvSpPr>
            <a:spLocks noGrp="1"/>
          </p:cNvSpPr>
          <p:nvPr>
            <p:ph type="pic" idx="3"/>
          </p:nvPr>
        </p:nvSpPr>
        <p:spPr>
          <a:xfrm>
            <a:off x="1" y="3665156"/>
            <a:ext cx="24377650" cy="6385687"/>
          </a:xfrm>
          <a:prstGeom prst="rect">
            <a:avLst/>
          </a:prstGeom>
          <a:solidFill>
            <a:schemeClr val="dk1">
              <a:alpha val="69803"/>
            </a:schemeClr>
          </a:solidFill>
          <a:ln>
            <a:noFill/>
          </a:ln>
        </p:spPr>
        <p:txBody>
          <a:bodyPr/>
          <a:lstStyle/>
          <a:p>
            <a:endParaRPr dirty="0"/>
          </a:p>
        </p:txBody>
      </p:sp>
      <p:sp>
        <p:nvSpPr>
          <p:cNvPr id="499" name="Google Shape;499;p63"/>
          <p:cNvSpPr txBox="1">
            <a:spLocks noGrp="1"/>
          </p:cNvSpPr>
          <p:nvPr>
            <p:ph type="title"/>
          </p:nvPr>
        </p:nvSpPr>
        <p:spPr>
          <a:xfrm>
            <a:off x="1603375" y="5850387"/>
            <a:ext cx="21134388" cy="1381685"/>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SzPts val="1400"/>
              <a:buNone/>
              <a:defRPr b="1">
                <a:solidFill>
                  <a:schemeClr val="lt1"/>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500" name="Google Shape;500;p63"/>
          <p:cNvSpPr txBox="1">
            <a:spLocks noGrp="1"/>
          </p:cNvSpPr>
          <p:nvPr>
            <p:ph type="body" idx="1"/>
          </p:nvPr>
        </p:nvSpPr>
        <p:spPr>
          <a:xfrm>
            <a:off x="1603375" y="7232072"/>
            <a:ext cx="21134388"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2000"/>
              </a:spcBef>
              <a:spcAft>
                <a:spcPct val="0"/>
              </a:spcAft>
              <a:buClr>
                <a:schemeClr val="lt1"/>
              </a:buClr>
              <a:buSzPts val="3200"/>
              <a:buNone/>
              <a:defRPr sz="3200">
                <a:solidFill>
                  <a:schemeClr val="lt1"/>
                </a:solidFill>
              </a:defRPr>
            </a:lvl1pPr>
            <a:lvl2pPr marL="914400" lvl="1" indent="-228600" algn="l">
              <a:lnSpc>
                <a:spcPct val="90000"/>
              </a:lnSpc>
              <a:spcBef>
                <a:spcPts val="1000"/>
              </a:spcBef>
              <a:spcAft>
                <a:spcPct val="0"/>
              </a:spcAft>
              <a:buClr>
                <a:schemeClr val="dk1"/>
              </a:buClr>
              <a:buSzPts val="2000"/>
              <a:buNone/>
              <a:defRPr/>
            </a:lvl2pPr>
            <a:lvl3pPr marL="1371600" lvl="2" indent="-228600" algn="l">
              <a:lnSpc>
                <a:spcPct val="90000"/>
              </a:lnSpc>
              <a:spcBef>
                <a:spcPts val="1000"/>
              </a:spcBef>
              <a:spcAft>
                <a:spcPct val="0"/>
              </a:spcAft>
              <a:buClr>
                <a:schemeClr val="dk1"/>
              </a:buClr>
              <a:buSzPts val="1600"/>
              <a:buNone/>
              <a:defRPr/>
            </a:lvl3pPr>
            <a:lvl4pPr marL="1828800" lvl="3" indent="-228600" algn="l">
              <a:lnSpc>
                <a:spcPct val="90000"/>
              </a:lnSpc>
              <a:spcBef>
                <a:spcPts val="1000"/>
              </a:spcBef>
              <a:spcAft>
                <a:spcPct val="0"/>
              </a:spcAft>
              <a:buClr>
                <a:schemeClr val="dk1"/>
              </a:buClr>
              <a:buSzPts val="1400"/>
              <a:buNone/>
              <a:defRPr/>
            </a:lvl4pPr>
            <a:lvl5pPr marL="2286000" lvl="4" indent="-228600" algn="l">
              <a:lnSpc>
                <a:spcPct val="90000"/>
              </a:lnSpc>
              <a:spcBef>
                <a:spcPts val="1000"/>
              </a:spcBef>
              <a:spcAft>
                <a:spcPct val="0"/>
              </a:spcAft>
              <a:buClr>
                <a:schemeClr val="dk1"/>
              </a:buClr>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501" name="Google Shape;501;p63"/>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02" name="Google Shape;502;p63"/>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03" name="Google Shape;503;p63"/>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Custom Layout">
  <p:cSld name="21_Custom Layout">
    <p:spTree>
      <p:nvGrpSpPr>
        <p:cNvPr id="1" name="Shape 504"/>
        <p:cNvGrpSpPr/>
        <p:nvPr/>
      </p:nvGrpSpPr>
      <p:grpSpPr>
        <a:xfrm>
          <a:off x="0" y="0"/>
          <a:ext cx="0" cy="0"/>
          <a:chOff x="0" y="0"/>
          <a:chExt cx="0" cy="0"/>
        </a:xfrm>
      </p:grpSpPr>
      <p:sp>
        <p:nvSpPr>
          <p:cNvPr id="505" name="Google Shape;505;p64"/>
          <p:cNvSpPr>
            <a:spLocks noGrp="1"/>
          </p:cNvSpPr>
          <p:nvPr>
            <p:ph type="pic" idx="2"/>
          </p:nvPr>
        </p:nvSpPr>
        <p:spPr>
          <a:xfrm>
            <a:off x="0" y="0"/>
            <a:ext cx="24377650" cy="7620000"/>
          </a:xfrm>
          <a:prstGeom prst="rect">
            <a:avLst/>
          </a:prstGeom>
          <a:solidFill>
            <a:srgbClr val="E5E5E5"/>
          </a:solidFill>
          <a:ln>
            <a:noFill/>
          </a:ln>
        </p:spPr>
        <p:txBody>
          <a:bodyPr/>
          <a:lstStyle/>
          <a:p>
            <a:endParaRPr dirty="0"/>
          </a:p>
        </p:txBody>
      </p:sp>
      <p:sp>
        <p:nvSpPr>
          <p:cNvPr id="506" name="Google Shape;506;p64"/>
          <p:cNvSpPr>
            <a:spLocks noGrp="1"/>
          </p:cNvSpPr>
          <p:nvPr>
            <p:ph type="pic" idx="3"/>
          </p:nvPr>
        </p:nvSpPr>
        <p:spPr>
          <a:xfrm>
            <a:off x="18947606" y="6130925"/>
            <a:ext cx="2533651" cy="4264025"/>
          </a:xfrm>
          <a:prstGeom prst="rect">
            <a:avLst/>
          </a:prstGeom>
          <a:solidFill>
            <a:srgbClr val="E5E5E5"/>
          </a:solidFill>
          <a:ln>
            <a:noFill/>
          </a:ln>
        </p:spPr>
        <p:txBody>
          <a:bodyPr/>
          <a:lstStyle/>
          <a:p>
            <a:endParaRPr dirty="0"/>
          </a:p>
        </p:txBody>
      </p:sp>
      <p:sp>
        <p:nvSpPr>
          <p:cNvPr id="507" name="Google Shape;507;p64"/>
          <p:cNvSpPr txBox="1">
            <a:spLocks noGrp="1"/>
          </p:cNvSpPr>
          <p:nvPr>
            <p:ph type="title"/>
          </p:nvPr>
        </p:nvSpPr>
        <p:spPr>
          <a:xfrm>
            <a:off x="1981200" y="2514600"/>
            <a:ext cx="10207625" cy="3159126"/>
          </a:xfrm>
          <a:prstGeom prst="rect">
            <a:avLst/>
          </a:prstGeom>
          <a:noFill/>
          <a:ln>
            <a:noFill/>
          </a:ln>
        </p:spPr>
        <p:txBody>
          <a:bodyPr spcFirstLastPara="1" wrap="square" lIns="91425" tIns="45700" rIns="91425" bIns="45700" anchor="ctr" anchorCtr="0">
            <a:normAutofit/>
          </a:bodyPr>
          <a:lstStyle>
            <a:lvl1pPr lvl="0" algn="r">
              <a:lnSpc>
                <a:spcPct val="90000"/>
              </a:lnSpc>
              <a:spcBef>
                <a:spcPct val="0"/>
              </a:spcBef>
              <a:spcAft>
                <a:spcPct val="0"/>
              </a:spcAft>
              <a:buSzPts val="1400"/>
              <a:buNone/>
              <a:defRPr b="1">
                <a:solidFill>
                  <a:srgbClr val="3F3F3F"/>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508" name="Google Shape;508;p64"/>
          <p:cNvSpPr txBox="1">
            <a:spLocks noGrp="1"/>
          </p:cNvSpPr>
          <p:nvPr>
            <p:ph type="body" idx="1"/>
          </p:nvPr>
        </p:nvSpPr>
        <p:spPr>
          <a:xfrm>
            <a:off x="1981200" y="5673725"/>
            <a:ext cx="10207625" cy="45720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2000"/>
              </a:spcBef>
              <a:spcAft>
                <a:spcPct val="0"/>
              </a:spcAft>
              <a:buClr>
                <a:srgbClr val="7F7F7F"/>
              </a:buClr>
              <a:buSzPts val="3200"/>
              <a:buNone/>
              <a:defRPr sz="3200">
                <a:solidFill>
                  <a:srgbClr val="7F7F7F"/>
                </a:solidFill>
              </a:defRPr>
            </a:lvl1pPr>
            <a:lvl2pPr marL="914400" lvl="1" indent="-228600" algn="l">
              <a:lnSpc>
                <a:spcPct val="90000"/>
              </a:lnSpc>
              <a:spcBef>
                <a:spcPts val="1000"/>
              </a:spcBef>
              <a:spcAft>
                <a:spcPct val="0"/>
              </a:spcAft>
              <a:buClr>
                <a:schemeClr val="dk1"/>
              </a:buClr>
              <a:buSzPts val="2000"/>
              <a:buNone/>
              <a:defRPr/>
            </a:lvl2pPr>
            <a:lvl3pPr marL="1371600" lvl="2" indent="-228600" algn="l">
              <a:lnSpc>
                <a:spcPct val="90000"/>
              </a:lnSpc>
              <a:spcBef>
                <a:spcPts val="1000"/>
              </a:spcBef>
              <a:spcAft>
                <a:spcPct val="0"/>
              </a:spcAft>
              <a:buClr>
                <a:schemeClr val="dk1"/>
              </a:buClr>
              <a:buSzPts val="1600"/>
              <a:buNone/>
              <a:defRPr/>
            </a:lvl3pPr>
            <a:lvl4pPr marL="1828800" lvl="3" indent="-228600" algn="l">
              <a:lnSpc>
                <a:spcPct val="90000"/>
              </a:lnSpc>
              <a:spcBef>
                <a:spcPts val="1000"/>
              </a:spcBef>
              <a:spcAft>
                <a:spcPct val="0"/>
              </a:spcAft>
              <a:buClr>
                <a:schemeClr val="dk1"/>
              </a:buClr>
              <a:buSzPts val="1400"/>
              <a:buNone/>
              <a:defRPr/>
            </a:lvl4pPr>
            <a:lvl5pPr marL="2286000" lvl="4" indent="-228600" algn="l">
              <a:lnSpc>
                <a:spcPct val="90000"/>
              </a:lnSpc>
              <a:spcBef>
                <a:spcPts val="1000"/>
              </a:spcBef>
              <a:spcAft>
                <a:spcPct val="0"/>
              </a:spcAft>
              <a:buClr>
                <a:schemeClr val="dk1"/>
              </a:buClr>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509" name="Google Shape;509;p64"/>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10" name="Google Shape;510;p64"/>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11" name="Google Shape;511;p64"/>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2_Custom Layout">
  <p:cSld name="22_Custom Layout">
    <p:spTree>
      <p:nvGrpSpPr>
        <p:cNvPr id="1" name="Shape 512"/>
        <p:cNvGrpSpPr/>
        <p:nvPr/>
      </p:nvGrpSpPr>
      <p:grpSpPr>
        <a:xfrm>
          <a:off x="0" y="0"/>
          <a:ext cx="0" cy="0"/>
          <a:chOff x="0" y="0"/>
          <a:chExt cx="0" cy="0"/>
        </a:xfrm>
      </p:grpSpPr>
      <p:sp>
        <p:nvSpPr>
          <p:cNvPr id="513" name="Google Shape;513;p65"/>
          <p:cNvSpPr>
            <a:spLocks noGrp="1"/>
          </p:cNvSpPr>
          <p:nvPr>
            <p:ph type="pic" idx="2"/>
          </p:nvPr>
        </p:nvSpPr>
        <p:spPr>
          <a:xfrm>
            <a:off x="11023600" y="6261101"/>
            <a:ext cx="2527300" cy="4254500"/>
          </a:xfrm>
          <a:prstGeom prst="rect">
            <a:avLst/>
          </a:prstGeom>
          <a:solidFill>
            <a:srgbClr val="E5E5E5"/>
          </a:solidFill>
          <a:ln>
            <a:noFill/>
          </a:ln>
        </p:spPr>
        <p:txBody>
          <a:bodyPr/>
          <a:lstStyle/>
          <a:p>
            <a:endParaRPr dirty="0"/>
          </a:p>
        </p:txBody>
      </p:sp>
      <p:sp>
        <p:nvSpPr>
          <p:cNvPr id="514" name="Google Shape;514;p65"/>
          <p:cNvSpPr txBox="1">
            <a:spLocks noGrp="1"/>
          </p:cNvSpPr>
          <p:nvPr>
            <p:ph type="title"/>
          </p:nvPr>
        </p:nvSpPr>
        <p:spPr>
          <a:xfrm>
            <a:off x="1675963" y="753035"/>
            <a:ext cx="21025723" cy="1381685"/>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SzPts val="1400"/>
              <a:buNone/>
              <a:defRPr>
                <a:solidFill>
                  <a:srgbClr val="3F3F3F"/>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515" name="Google Shape;515;p65"/>
          <p:cNvSpPr txBox="1">
            <a:spLocks noGrp="1"/>
          </p:cNvSpPr>
          <p:nvPr>
            <p:ph type="body" idx="1"/>
          </p:nvPr>
        </p:nvSpPr>
        <p:spPr>
          <a:xfrm>
            <a:off x="1675963" y="2134720"/>
            <a:ext cx="21025723"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2000"/>
              </a:spcBef>
              <a:spcAft>
                <a:spcPct val="0"/>
              </a:spcAft>
              <a:buClr>
                <a:srgbClr val="7F7F7F"/>
              </a:buClr>
              <a:buSzPts val="3200"/>
              <a:buNone/>
              <a:defRPr sz="3200">
                <a:solidFill>
                  <a:srgbClr val="7F7F7F"/>
                </a:solidFill>
              </a:defRPr>
            </a:lvl1pPr>
            <a:lvl2pPr marL="914400" lvl="1" indent="-228600" algn="l">
              <a:lnSpc>
                <a:spcPct val="90000"/>
              </a:lnSpc>
              <a:spcBef>
                <a:spcPts val="1000"/>
              </a:spcBef>
              <a:spcAft>
                <a:spcPct val="0"/>
              </a:spcAft>
              <a:buClr>
                <a:schemeClr val="dk1"/>
              </a:buClr>
              <a:buSzPts val="2000"/>
              <a:buNone/>
              <a:defRPr/>
            </a:lvl2pPr>
            <a:lvl3pPr marL="1371600" lvl="2" indent="-228600" algn="l">
              <a:lnSpc>
                <a:spcPct val="90000"/>
              </a:lnSpc>
              <a:spcBef>
                <a:spcPts val="1000"/>
              </a:spcBef>
              <a:spcAft>
                <a:spcPct val="0"/>
              </a:spcAft>
              <a:buClr>
                <a:schemeClr val="dk1"/>
              </a:buClr>
              <a:buSzPts val="1600"/>
              <a:buNone/>
              <a:defRPr/>
            </a:lvl3pPr>
            <a:lvl4pPr marL="1828800" lvl="3" indent="-228600" algn="l">
              <a:lnSpc>
                <a:spcPct val="90000"/>
              </a:lnSpc>
              <a:spcBef>
                <a:spcPts val="1000"/>
              </a:spcBef>
              <a:spcAft>
                <a:spcPct val="0"/>
              </a:spcAft>
              <a:buClr>
                <a:schemeClr val="dk1"/>
              </a:buClr>
              <a:buSzPts val="1400"/>
              <a:buNone/>
              <a:defRPr/>
            </a:lvl4pPr>
            <a:lvl5pPr marL="2286000" lvl="4" indent="-228600" algn="l">
              <a:lnSpc>
                <a:spcPct val="90000"/>
              </a:lnSpc>
              <a:spcBef>
                <a:spcPts val="1000"/>
              </a:spcBef>
              <a:spcAft>
                <a:spcPct val="0"/>
              </a:spcAft>
              <a:buClr>
                <a:schemeClr val="dk1"/>
              </a:buClr>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516" name="Google Shape;516;p65"/>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17" name="Google Shape;517;p65"/>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18" name="Google Shape;518;p65"/>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3_Custom Layout">
  <p:cSld name="23_Custom Layout">
    <p:spTree>
      <p:nvGrpSpPr>
        <p:cNvPr id="1" name="Shape 519"/>
        <p:cNvGrpSpPr/>
        <p:nvPr/>
      </p:nvGrpSpPr>
      <p:grpSpPr>
        <a:xfrm>
          <a:off x="0" y="0"/>
          <a:ext cx="0" cy="0"/>
          <a:chOff x="0" y="0"/>
          <a:chExt cx="0" cy="0"/>
        </a:xfrm>
      </p:grpSpPr>
      <p:sp>
        <p:nvSpPr>
          <p:cNvPr id="520" name="Google Shape;520;p66"/>
          <p:cNvSpPr>
            <a:spLocks noGrp="1"/>
          </p:cNvSpPr>
          <p:nvPr>
            <p:ph type="pic" idx="2"/>
          </p:nvPr>
        </p:nvSpPr>
        <p:spPr>
          <a:xfrm>
            <a:off x="9753029" y="7389627"/>
            <a:ext cx="5545288" cy="4220308"/>
          </a:xfrm>
          <a:prstGeom prst="rect">
            <a:avLst/>
          </a:prstGeom>
          <a:solidFill>
            <a:srgbClr val="E5E5E5"/>
          </a:solidFill>
          <a:ln>
            <a:noFill/>
          </a:ln>
        </p:spPr>
        <p:txBody>
          <a:bodyPr/>
          <a:lstStyle/>
          <a:p>
            <a:endParaRPr dirty="0"/>
          </a:p>
        </p:txBody>
      </p:sp>
      <p:sp>
        <p:nvSpPr>
          <p:cNvPr id="521" name="Google Shape;521;p66"/>
          <p:cNvSpPr txBox="1">
            <a:spLocks noGrp="1"/>
          </p:cNvSpPr>
          <p:nvPr>
            <p:ph type="title"/>
          </p:nvPr>
        </p:nvSpPr>
        <p:spPr>
          <a:xfrm>
            <a:off x="1675963" y="753035"/>
            <a:ext cx="21025723" cy="1381685"/>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SzPts val="1400"/>
              <a:buNone/>
              <a:defRPr>
                <a:solidFill>
                  <a:srgbClr val="3F3F3F"/>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522" name="Google Shape;522;p66"/>
          <p:cNvSpPr txBox="1">
            <a:spLocks noGrp="1"/>
          </p:cNvSpPr>
          <p:nvPr>
            <p:ph type="body" idx="1"/>
          </p:nvPr>
        </p:nvSpPr>
        <p:spPr>
          <a:xfrm>
            <a:off x="1675963" y="2134720"/>
            <a:ext cx="21025723"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2000"/>
              </a:spcBef>
              <a:spcAft>
                <a:spcPct val="0"/>
              </a:spcAft>
              <a:buClr>
                <a:srgbClr val="7F7F7F"/>
              </a:buClr>
              <a:buSzPts val="3200"/>
              <a:buNone/>
              <a:defRPr sz="3200">
                <a:solidFill>
                  <a:srgbClr val="7F7F7F"/>
                </a:solidFill>
              </a:defRPr>
            </a:lvl1pPr>
            <a:lvl2pPr marL="914400" lvl="1" indent="-228600" algn="l">
              <a:lnSpc>
                <a:spcPct val="90000"/>
              </a:lnSpc>
              <a:spcBef>
                <a:spcPts val="1000"/>
              </a:spcBef>
              <a:spcAft>
                <a:spcPct val="0"/>
              </a:spcAft>
              <a:buClr>
                <a:schemeClr val="dk1"/>
              </a:buClr>
              <a:buSzPts val="2000"/>
              <a:buNone/>
              <a:defRPr/>
            </a:lvl2pPr>
            <a:lvl3pPr marL="1371600" lvl="2" indent="-228600" algn="l">
              <a:lnSpc>
                <a:spcPct val="90000"/>
              </a:lnSpc>
              <a:spcBef>
                <a:spcPts val="1000"/>
              </a:spcBef>
              <a:spcAft>
                <a:spcPct val="0"/>
              </a:spcAft>
              <a:buClr>
                <a:schemeClr val="dk1"/>
              </a:buClr>
              <a:buSzPts val="1600"/>
              <a:buNone/>
              <a:defRPr/>
            </a:lvl3pPr>
            <a:lvl4pPr marL="1828800" lvl="3" indent="-228600" algn="l">
              <a:lnSpc>
                <a:spcPct val="90000"/>
              </a:lnSpc>
              <a:spcBef>
                <a:spcPts val="1000"/>
              </a:spcBef>
              <a:spcAft>
                <a:spcPct val="0"/>
              </a:spcAft>
              <a:buClr>
                <a:schemeClr val="dk1"/>
              </a:buClr>
              <a:buSzPts val="1400"/>
              <a:buNone/>
              <a:defRPr/>
            </a:lvl4pPr>
            <a:lvl5pPr marL="2286000" lvl="4" indent="-228600" algn="l">
              <a:lnSpc>
                <a:spcPct val="90000"/>
              </a:lnSpc>
              <a:spcBef>
                <a:spcPts val="1000"/>
              </a:spcBef>
              <a:spcAft>
                <a:spcPct val="0"/>
              </a:spcAft>
              <a:buClr>
                <a:schemeClr val="dk1"/>
              </a:buClr>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523" name="Google Shape;523;p66"/>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24" name="Google Shape;524;p66"/>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25" name="Google Shape;525;p66"/>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6_Custom Layout">
  <p:cSld name="26_Custom Layout">
    <p:spTree>
      <p:nvGrpSpPr>
        <p:cNvPr id="1" name="Shape 526"/>
        <p:cNvGrpSpPr/>
        <p:nvPr/>
      </p:nvGrpSpPr>
      <p:grpSpPr>
        <a:xfrm>
          <a:off x="0" y="0"/>
          <a:ext cx="0" cy="0"/>
          <a:chOff x="0" y="0"/>
          <a:chExt cx="0" cy="0"/>
        </a:xfrm>
      </p:grpSpPr>
      <p:sp>
        <p:nvSpPr>
          <p:cNvPr id="527" name="Google Shape;527;p67"/>
          <p:cNvSpPr>
            <a:spLocks noGrp="1"/>
          </p:cNvSpPr>
          <p:nvPr>
            <p:ph type="pic" idx="2"/>
          </p:nvPr>
        </p:nvSpPr>
        <p:spPr>
          <a:xfrm>
            <a:off x="3726180" y="5610225"/>
            <a:ext cx="6370320" cy="3562350"/>
          </a:xfrm>
          <a:prstGeom prst="rect">
            <a:avLst/>
          </a:prstGeom>
          <a:solidFill>
            <a:srgbClr val="E5E5E5"/>
          </a:solidFill>
          <a:ln>
            <a:noFill/>
          </a:ln>
        </p:spPr>
        <p:txBody>
          <a:bodyPr/>
          <a:lstStyle/>
          <a:p>
            <a:endParaRPr dirty="0"/>
          </a:p>
        </p:txBody>
      </p:sp>
      <p:sp>
        <p:nvSpPr>
          <p:cNvPr id="528" name="Google Shape;528;p67"/>
          <p:cNvSpPr txBox="1">
            <a:spLocks noGrp="1"/>
          </p:cNvSpPr>
          <p:nvPr>
            <p:ph type="title"/>
          </p:nvPr>
        </p:nvSpPr>
        <p:spPr>
          <a:xfrm>
            <a:off x="1675963" y="753035"/>
            <a:ext cx="21025723" cy="1381685"/>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SzPts val="1400"/>
              <a:buNone/>
              <a:defRPr>
                <a:solidFill>
                  <a:srgbClr val="3F3F3F"/>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529" name="Google Shape;529;p67"/>
          <p:cNvSpPr txBox="1">
            <a:spLocks noGrp="1"/>
          </p:cNvSpPr>
          <p:nvPr>
            <p:ph type="body" idx="1"/>
          </p:nvPr>
        </p:nvSpPr>
        <p:spPr>
          <a:xfrm>
            <a:off x="1675963" y="2134720"/>
            <a:ext cx="21025723"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2000"/>
              </a:spcBef>
              <a:spcAft>
                <a:spcPct val="0"/>
              </a:spcAft>
              <a:buClr>
                <a:srgbClr val="7F7F7F"/>
              </a:buClr>
              <a:buSzPts val="3200"/>
              <a:buNone/>
              <a:defRPr sz="3200">
                <a:solidFill>
                  <a:srgbClr val="7F7F7F"/>
                </a:solidFill>
              </a:defRPr>
            </a:lvl1pPr>
            <a:lvl2pPr marL="914400" lvl="1" indent="-228600" algn="l">
              <a:lnSpc>
                <a:spcPct val="90000"/>
              </a:lnSpc>
              <a:spcBef>
                <a:spcPts val="1000"/>
              </a:spcBef>
              <a:spcAft>
                <a:spcPct val="0"/>
              </a:spcAft>
              <a:buClr>
                <a:schemeClr val="dk1"/>
              </a:buClr>
              <a:buSzPts val="2000"/>
              <a:buNone/>
              <a:defRPr/>
            </a:lvl2pPr>
            <a:lvl3pPr marL="1371600" lvl="2" indent="-228600" algn="l">
              <a:lnSpc>
                <a:spcPct val="90000"/>
              </a:lnSpc>
              <a:spcBef>
                <a:spcPts val="1000"/>
              </a:spcBef>
              <a:spcAft>
                <a:spcPct val="0"/>
              </a:spcAft>
              <a:buClr>
                <a:schemeClr val="dk1"/>
              </a:buClr>
              <a:buSzPts val="1600"/>
              <a:buNone/>
              <a:defRPr/>
            </a:lvl3pPr>
            <a:lvl4pPr marL="1828800" lvl="3" indent="-228600" algn="l">
              <a:lnSpc>
                <a:spcPct val="90000"/>
              </a:lnSpc>
              <a:spcBef>
                <a:spcPts val="1000"/>
              </a:spcBef>
              <a:spcAft>
                <a:spcPct val="0"/>
              </a:spcAft>
              <a:buClr>
                <a:schemeClr val="dk1"/>
              </a:buClr>
              <a:buSzPts val="1400"/>
              <a:buNone/>
              <a:defRPr/>
            </a:lvl4pPr>
            <a:lvl5pPr marL="2286000" lvl="4" indent="-228600" algn="l">
              <a:lnSpc>
                <a:spcPct val="90000"/>
              </a:lnSpc>
              <a:spcBef>
                <a:spcPts val="1000"/>
              </a:spcBef>
              <a:spcAft>
                <a:spcPct val="0"/>
              </a:spcAft>
              <a:buClr>
                <a:schemeClr val="dk1"/>
              </a:buClr>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530" name="Google Shape;530;p67"/>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31" name="Google Shape;531;p67"/>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32" name="Google Shape;532;p67"/>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7_Custom Layout">
  <p:cSld name="27_Custom Layout">
    <p:spTree>
      <p:nvGrpSpPr>
        <p:cNvPr id="1" name="Shape 533"/>
        <p:cNvGrpSpPr/>
        <p:nvPr/>
      </p:nvGrpSpPr>
      <p:grpSpPr>
        <a:xfrm>
          <a:off x="0" y="0"/>
          <a:ext cx="0" cy="0"/>
          <a:chOff x="0" y="0"/>
          <a:chExt cx="0" cy="0"/>
        </a:xfrm>
      </p:grpSpPr>
      <p:sp>
        <p:nvSpPr>
          <p:cNvPr id="534" name="Google Shape;534;p68"/>
          <p:cNvSpPr>
            <a:spLocks noGrp="1"/>
          </p:cNvSpPr>
          <p:nvPr>
            <p:ph type="pic" idx="2"/>
          </p:nvPr>
        </p:nvSpPr>
        <p:spPr>
          <a:xfrm>
            <a:off x="0" y="0"/>
            <a:ext cx="24377648" cy="13716000"/>
          </a:xfrm>
          <a:prstGeom prst="rect">
            <a:avLst/>
          </a:prstGeom>
          <a:solidFill>
            <a:srgbClr val="E5E5E5"/>
          </a:solidFill>
          <a:ln>
            <a:noFill/>
          </a:ln>
        </p:spPr>
        <p:txBody>
          <a:bodyPr/>
          <a:lstStyle/>
          <a:p>
            <a:endParaRPr dirty="0"/>
          </a:p>
        </p:txBody>
      </p:sp>
      <p:sp>
        <p:nvSpPr>
          <p:cNvPr id="535" name="Google Shape;535;p68"/>
          <p:cNvSpPr txBox="1">
            <a:spLocks noGrp="1"/>
          </p:cNvSpPr>
          <p:nvPr>
            <p:ph type="title"/>
          </p:nvPr>
        </p:nvSpPr>
        <p:spPr>
          <a:xfrm>
            <a:off x="1603375" y="5476315"/>
            <a:ext cx="21134388" cy="1381685"/>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SzPts val="1400"/>
              <a:buNone/>
              <a:defRPr>
                <a:solidFill>
                  <a:srgbClr val="3F3F3F"/>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536" name="Google Shape;536;p68"/>
          <p:cNvSpPr txBox="1">
            <a:spLocks noGrp="1"/>
          </p:cNvSpPr>
          <p:nvPr>
            <p:ph type="body" idx="1"/>
          </p:nvPr>
        </p:nvSpPr>
        <p:spPr>
          <a:xfrm>
            <a:off x="1603375" y="6858000"/>
            <a:ext cx="21134388"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2000"/>
              </a:spcBef>
              <a:spcAft>
                <a:spcPct val="0"/>
              </a:spcAft>
              <a:buClr>
                <a:srgbClr val="7F7F7F"/>
              </a:buClr>
              <a:buSzPts val="3200"/>
              <a:buNone/>
              <a:defRPr sz="3200">
                <a:solidFill>
                  <a:srgbClr val="7F7F7F"/>
                </a:solidFill>
              </a:defRPr>
            </a:lvl1pPr>
            <a:lvl2pPr marL="914400" lvl="1" indent="-228600" algn="l">
              <a:lnSpc>
                <a:spcPct val="90000"/>
              </a:lnSpc>
              <a:spcBef>
                <a:spcPts val="1000"/>
              </a:spcBef>
              <a:spcAft>
                <a:spcPct val="0"/>
              </a:spcAft>
              <a:buClr>
                <a:schemeClr val="dk1"/>
              </a:buClr>
              <a:buSzPts val="2000"/>
              <a:buNone/>
              <a:defRPr/>
            </a:lvl2pPr>
            <a:lvl3pPr marL="1371600" lvl="2" indent="-228600" algn="l">
              <a:lnSpc>
                <a:spcPct val="90000"/>
              </a:lnSpc>
              <a:spcBef>
                <a:spcPts val="1000"/>
              </a:spcBef>
              <a:spcAft>
                <a:spcPct val="0"/>
              </a:spcAft>
              <a:buClr>
                <a:schemeClr val="dk1"/>
              </a:buClr>
              <a:buSzPts val="1600"/>
              <a:buNone/>
              <a:defRPr/>
            </a:lvl3pPr>
            <a:lvl4pPr marL="1828800" lvl="3" indent="-228600" algn="l">
              <a:lnSpc>
                <a:spcPct val="90000"/>
              </a:lnSpc>
              <a:spcBef>
                <a:spcPts val="1000"/>
              </a:spcBef>
              <a:spcAft>
                <a:spcPct val="0"/>
              </a:spcAft>
              <a:buClr>
                <a:schemeClr val="dk1"/>
              </a:buClr>
              <a:buSzPts val="1400"/>
              <a:buNone/>
              <a:defRPr/>
            </a:lvl4pPr>
            <a:lvl5pPr marL="2286000" lvl="4" indent="-228600" algn="l">
              <a:lnSpc>
                <a:spcPct val="90000"/>
              </a:lnSpc>
              <a:spcBef>
                <a:spcPts val="1000"/>
              </a:spcBef>
              <a:spcAft>
                <a:spcPct val="0"/>
              </a:spcAft>
              <a:buClr>
                <a:schemeClr val="dk1"/>
              </a:buClr>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537" name="Google Shape;537;p68"/>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38" name="Google Shape;538;p68"/>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39" name="Google Shape;539;p68"/>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8_Custom Layout">
  <p:cSld name="28_Custom Layout">
    <p:spTree>
      <p:nvGrpSpPr>
        <p:cNvPr id="1" name="Shape 540"/>
        <p:cNvGrpSpPr/>
        <p:nvPr/>
      </p:nvGrpSpPr>
      <p:grpSpPr>
        <a:xfrm>
          <a:off x="0" y="0"/>
          <a:ext cx="0" cy="0"/>
          <a:chOff x="0" y="0"/>
          <a:chExt cx="0" cy="0"/>
        </a:xfrm>
      </p:grpSpPr>
      <p:sp>
        <p:nvSpPr>
          <p:cNvPr id="541" name="Google Shape;541;p69"/>
          <p:cNvSpPr txBox="1">
            <a:spLocks noGrp="1"/>
          </p:cNvSpPr>
          <p:nvPr>
            <p:ph type="title"/>
          </p:nvPr>
        </p:nvSpPr>
        <p:spPr>
          <a:xfrm>
            <a:off x="1603375" y="5400675"/>
            <a:ext cx="10585450" cy="2028825"/>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SzPts val="1400"/>
              <a:buNone/>
              <a:defRPr sz="6600" b="1">
                <a:solidFill>
                  <a:srgbClr val="3F3F3F"/>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542" name="Google Shape;542;p69"/>
          <p:cNvSpPr txBox="1">
            <a:spLocks noGrp="1"/>
          </p:cNvSpPr>
          <p:nvPr>
            <p:ph type="body" idx="1"/>
          </p:nvPr>
        </p:nvSpPr>
        <p:spPr>
          <a:xfrm>
            <a:off x="1603375" y="7429500"/>
            <a:ext cx="10585450"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ct val="0"/>
              </a:spcAft>
              <a:buClr>
                <a:srgbClr val="7F7F7F"/>
              </a:buClr>
              <a:buSzPts val="3200"/>
              <a:buNone/>
              <a:defRPr sz="3200">
                <a:solidFill>
                  <a:srgbClr val="7F7F7F"/>
                </a:solidFill>
              </a:defRPr>
            </a:lvl1pPr>
            <a:lvl2pPr marL="914400" lvl="1" indent="-228600" algn="l">
              <a:lnSpc>
                <a:spcPct val="90000"/>
              </a:lnSpc>
              <a:spcBef>
                <a:spcPts val="1000"/>
              </a:spcBef>
              <a:spcAft>
                <a:spcPct val="0"/>
              </a:spcAft>
              <a:buClr>
                <a:schemeClr val="dk1"/>
              </a:buClr>
              <a:buSzPts val="2000"/>
              <a:buNone/>
              <a:defRPr/>
            </a:lvl2pPr>
            <a:lvl3pPr marL="1371600" lvl="2" indent="-228600" algn="l">
              <a:lnSpc>
                <a:spcPct val="90000"/>
              </a:lnSpc>
              <a:spcBef>
                <a:spcPts val="1000"/>
              </a:spcBef>
              <a:spcAft>
                <a:spcPct val="0"/>
              </a:spcAft>
              <a:buClr>
                <a:schemeClr val="dk1"/>
              </a:buClr>
              <a:buSzPts val="1600"/>
              <a:buNone/>
              <a:defRPr/>
            </a:lvl3pPr>
            <a:lvl4pPr marL="1828800" lvl="3" indent="-228600" algn="l">
              <a:lnSpc>
                <a:spcPct val="90000"/>
              </a:lnSpc>
              <a:spcBef>
                <a:spcPts val="1000"/>
              </a:spcBef>
              <a:spcAft>
                <a:spcPct val="0"/>
              </a:spcAft>
              <a:buClr>
                <a:schemeClr val="dk1"/>
              </a:buClr>
              <a:buSzPts val="1400"/>
              <a:buNone/>
              <a:defRPr/>
            </a:lvl4pPr>
            <a:lvl5pPr marL="2286000" lvl="4" indent="-228600" algn="l">
              <a:lnSpc>
                <a:spcPct val="90000"/>
              </a:lnSpc>
              <a:spcBef>
                <a:spcPts val="1000"/>
              </a:spcBef>
              <a:spcAft>
                <a:spcPct val="0"/>
              </a:spcAft>
              <a:buClr>
                <a:schemeClr val="dk1"/>
              </a:buClr>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543" name="Google Shape;543;p69"/>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44" name="Google Shape;544;p69"/>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45" name="Google Shape;545;p69"/>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9_Custom Layout">
  <p:cSld name="29_Custom Layout">
    <p:spTree>
      <p:nvGrpSpPr>
        <p:cNvPr id="1" name="Shape 546"/>
        <p:cNvGrpSpPr/>
        <p:nvPr/>
      </p:nvGrpSpPr>
      <p:grpSpPr>
        <a:xfrm>
          <a:off x="0" y="0"/>
          <a:ext cx="0" cy="0"/>
          <a:chOff x="0" y="0"/>
          <a:chExt cx="0" cy="0"/>
        </a:xfrm>
      </p:grpSpPr>
      <p:sp>
        <p:nvSpPr>
          <p:cNvPr id="547" name="Google Shape;547;p70"/>
          <p:cNvSpPr txBox="1">
            <a:spLocks noGrp="1"/>
          </p:cNvSpPr>
          <p:nvPr>
            <p:ph type="title"/>
          </p:nvPr>
        </p:nvSpPr>
        <p:spPr>
          <a:xfrm>
            <a:off x="12188825" y="860613"/>
            <a:ext cx="10512861" cy="1623732"/>
          </a:xfrm>
          <a:prstGeom prst="rect">
            <a:avLst/>
          </a:prstGeom>
          <a:noFill/>
          <a:ln>
            <a:noFill/>
          </a:ln>
        </p:spPr>
        <p:txBody>
          <a:bodyPr spcFirstLastPara="1" wrap="square" lIns="91425" tIns="45700" rIns="91425" bIns="45700" anchor="ctr" anchorCtr="0">
            <a:noAutofit/>
          </a:bodyPr>
          <a:lstStyle>
            <a:lvl1pPr lvl="0" algn="r">
              <a:lnSpc>
                <a:spcPct val="90000"/>
              </a:lnSpc>
              <a:spcBef>
                <a:spcPct val="0"/>
              </a:spcBef>
              <a:spcAft>
                <a:spcPct val="0"/>
              </a:spcAft>
              <a:buSzPts val="1400"/>
              <a:buNone/>
              <a:defRPr sz="7200">
                <a:solidFill>
                  <a:srgbClr val="3F3F3F"/>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548" name="Google Shape;548;p70"/>
          <p:cNvSpPr txBox="1">
            <a:spLocks noGrp="1"/>
          </p:cNvSpPr>
          <p:nvPr>
            <p:ph type="body" idx="1"/>
          </p:nvPr>
        </p:nvSpPr>
        <p:spPr>
          <a:xfrm>
            <a:off x="12188825" y="2484345"/>
            <a:ext cx="10512861" cy="45720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2000"/>
              </a:spcBef>
              <a:spcAft>
                <a:spcPct val="0"/>
              </a:spcAft>
              <a:buClr>
                <a:srgbClr val="7F7F7F"/>
              </a:buClr>
              <a:buSzPts val="3200"/>
              <a:buNone/>
              <a:defRPr sz="3200">
                <a:solidFill>
                  <a:srgbClr val="7F7F7F"/>
                </a:solidFill>
              </a:defRPr>
            </a:lvl1pPr>
            <a:lvl2pPr marL="914400" lvl="1" indent="-228600" algn="l">
              <a:lnSpc>
                <a:spcPct val="90000"/>
              </a:lnSpc>
              <a:spcBef>
                <a:spcPts val="1000"/>
              </a:spcBef>
              <a:spcAft>
                <a:spcPct val="0"/>
              </a:spcAft>
              <a:buClr>
                <a:schemeClr val="dk1"/>
              </a:buClr>
              <a:buSzPts val="2000"/>
              <a:buNone/>
              <a:defRPr/>
            </a:lvl2pPr>
            <a:lvl3pPr marL="1371600" lvl="2" indent="-228600" algn="l">
              <a:lnSpc>
                <a:spcPct val="90000"/>
              </a:lnSpc>
              <a:spcBef>
                <a:spcPts val="1000"/>
              </a:spcBef>
              <a:spcAft>
                <a:spcPct val="0"/>
              </a:spcAft>
              <a:buClr>
                <a:schemeClr val="dk1"/>
              </a:buClr>
              <a:buSzPts val="1600"/>
              <a:buNone/>
              <a:defRPr/>
            </a:lvl3pPr>
            <a:lvl4pPr marL="1828800" lvl="3" indent="-228600" algn="l">
              <a:lnSpc>
                <a:spcPct val="90000"/>
              </a:lnSpc>
              <a:spcBef>
                <a:spcPts val="1000"/>
              </a:spcBef>
              <a:spcAft>
                <a:spcPct val="0"/>
              </a:spcAft>
              <a:buClr>
                <a:schemeClr val="dk1"/>
              </a:buClr>
              <a:buSzPts val="1400"/>
              <a:buNone/>
              <a:defRPr/>
            </a:lvl4pPr>
            <a:lvl5pPr marL="2286000" lvl="4" indent="-228600" algn="l">
              <a:lnSpc>
                <a:spcPct val="90000"/>
              </a:lnSpc>
              <a:spcBef>
                <a:spcPts val="1000"/>
              </a:spcBef>
              <a:spcAft>
                <a:spcPct val="0"/>
              </a:spcAft>
              <a:buClr>
                <a:schemeClr val="dk1"/>
              </a:buClr>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549" name="Google Shape;549;p70"/>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50" name="Google Shape;550;p70"/>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51" name="Google Shape;551;p70"/>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30_Custom Layout">
  <p:cSld name="30_Custom Layout">
    <p:spTree>
      <p:nvGrpSpPr>
        <p:cNvPr id="1" name="Shape 552"/>
        <p:cNvGrpSpPr/>
        <p:nvPr/>
      </p:nvGrpSpPr>
      <p:grpSpPr>
        <a:xfrm>
          <a:off x="0" y="0"/>
          <a:ext cx="0" cy="0"/>
          <a:chOff x="0" y="0"/>
          <a:chExt cx="0" cy="0"/>
        </a:xfrm>
      </p:grpSpPr>
      <p:sp>
        <p:nvSpPr>
          <p:cNvPr id="553" name="Google Shape;553;p71"/>
          <p:cNvSpPr>
            <a:spLocks noGrp="1"/>
          </p:cNvSpPr>
          <p:nvPr>
            <p:ph type="pic" idx="2"/>
          </p:nvPr>
        </p:nvSpPr>
        <p:spPr>
          <a:xfrm>
            <a:off x="0" y="0"/>
            <a:ext cx="24377648" cy="13716000"/>
          </a:xfrm>
          <a:prstGeom prst="rect">
            <a:avLst/>
          </a:prstGeom>
          <a:solidFill>
            <a:srgbClr val="E5E5E5"/>
          </a:solidFill>
          <a:ln>
            <a:noFill/>
          </a:ln>
        </p:spPr>
        <p:txBody>
          <a:bodyPr/>
          <a:lstStyle/>
          <a:p>
            <a:endParaRPr dirty="0"/>
          </a:p>
        </p:txBody>
      </p:sp>
      <p:sp>
        <p:nvSpPr>
          <p:cNvPr id="554" name="Google Shape;554;p71"/>
          <p:cNvSpPr txBox="1">
            <a:spLocks noGrp="1"/>
          </p:cNvSpPr>
          <p:nvPr>
            <p:ph type="title"/>
          </p:nvPr>
        </p:nvSpPr>
        <p:spPr>
          <a:xfrm>
            <a:off x="1603374" y="6429375"/>
            <a:ext cx="21098311" cy="2028825"/>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SzPts val="1400"/>
              <a:buNone/>
              <a:defRPr sz="8800" b="1">
                <a:solidFill>
                  <a:srgbClr val="3F3F3F"/>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555" name="Google Shape;555;p71"/>
          <p:cNvSpPr txBox="1">
            <a:spLocks noGrp="1"/>
          </p:cNvSpPr>
          <p:nvPr>
            <p:ph type="body" idx="1"/>
          </p:nvPr>
        </p:nvSpPr>
        <p:spPr>
          <a:xfrm>
            <a:off x="1603374" y="8458200"/>
            <a:ext cx="21098311"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2000"/>
              </a:spcBef>
              <a:spcAft>
                <a:spcPct val="0"/>
              </a:spcAft>
              <a:buClr>
                <a:srgbClr val="7F7F7F"/>
              </a:buClr>
              <a:buSzPts val="3200"/>
              <a:buNone/>
              <a:defRPr sz="3200">
                <a:solidFill>
                  <a:srgbClr val="7F7F7F"/>
                </a:solidFill>
              </a:defRPr>
            </a:lvl1pPr>
            <a:lvl2pPr marL="914400" lvl="1" indent="-228600" algn="l">
              <a:lnSpc>
                <a:spcPct val="90000"/>
              </a:lnSpc>
              <a:spcBef>
                <a:spcPts val="1000"/>
              </a:spcBef>
              <a:spcAft>
                <a:spcPct val="0"/>
              </a:spcAft>
              <a:buClr>
                <a:schemeClr val="dk1"/>
              </a:buClr>
              <a:buSzPts val="2000"/>
              <a:buNone/>
              <a:defRPr/>
            </a:lvl2pPr>
            <a:lvl3pPr marL="1371600" lvl="2" indent="-228600" algn="l">
              <a:lnSpc>
                <a:spcPct val="90000"/>
              </a:lnSpc>
              <a:spcBef>
                <a:spcPts val="1000"/>
              </a:spcBef>
              <a:spcAft>
                <a:spcPct val="0"/>
              </a:spcAft>
              <a:buClr>
                <a:schemeClr val="dk1"/>
              </a:buClr>
              <a:buSzPts val="1600"/>
              <a:buNone/>
              <a:defRPr/>
            </a:lvl3pPr>
            <a:lvl4pPr marL="1828800" lvl="3" indent="-228600" algn="l">
              <a:lnSpc>
                <a:spcPct val="90000"/>
              </a:lnSpc>
              <a:spcBef>
                <a:spcPts val="1000"/>
              </a:spcBef>
              <a:spcAft>
                <a:spcPct val="0"/>
              </a:spcAft>
              <a:buClr>
                <a:schemeClr val="dk1"/>
              </a:buClr>
              <a:buSzPts val="1400"/>
              <a:buNone/>
              <a:defRPr/>
            </a:lvl4pPr>
            <a:lvl5pPr marL="2286000" lvl="4" indent="-228600" algn="l">
              <a:lnSpc>
                <a:spcPct val="90000"/>
              </a:lnSpc>
              <a:spcBef>
                <a:spcPts val="1000"/>
              </a:spcBef>
              <a:spcAft>
                <a:spcPct val="0"/>
              </a:spcAft>
              <a:buClr>
                <a:schemeClr val="dk1"/>
              </a:buClr>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556" name="Google Shape;556;p71"/>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57" name="Google Shape;557;p71"/>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58" name="Google Shape;558;p71"/>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47"/>
        <p:cNvGrpSpPr/>
        <p:nvPr/>
      </p:nvGrpSpPr>
      <p:grpSpPr>
        <a:xfrm>
          <a:off x="0" y="0"/>
          <a:ext cx="0" cy="0"/>
          <a:chOff x="0" y="0"/>
          <a:chExt cx="0" cy="0"/>
        </a:xfrm>
      </p:grpSpPr>
      <p:sp>
        <p:nvSpPr>
          <p:cNvPr id="48" name="Google Shape;48;p27"/>
          <p:cNvSpPr txBox="1">
            <a:spLocks noGrp="1"/>
          </p:cNvSpPr>
          <p:nvPr>
            <p:ph type="title"/>
          </p:nvPr>
        </p:nvSpPr>
        <p:spPr>
          <a:xfrm>
            <a:off x="1675963" y="753035"/>
            <a:ext cx="21025723" cy="1381685"/>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SzPts val="1400"/>
              <a:buNone/>
              <a:defRPr>
                <a:solidFill>
                  <a:srgbClr val="3F3F3F"/>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49" name="Google Shape;49;p27"/>
          <p:cNvSpPr txBox="1">
            <a:spLocks noGrp="1"/>
          </p:cNvSpPr>
          <p:nvPr>
            <p:ph type="body" idx="1"/>
          </p:nvPr>
        </p:nvSpPr>
        <p:spPr>
          <a:xfrm>
            <a:off x="1675963" y="2134720"/>
            <a:ext cx="21025723"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2000"/>
              </a:spcBef>
              <a:spcAft>
                <a:spcPct val="0"/>
              </a:spcAft>
              <a:buClr>
                <a:srgbClr val="7F7F7F"/>
              </a:buClr>
              <a:buSzPts val="3200"/>
              <a:buNone/>
              <a:defRPr sz="3200">
                <a:solidFill>
                  <a:srgbClr val="7F7F7F"/>
                </a:solidFill>
              </a:defRPr>
            </a:lvl1pPr>
            <a:lvl2pPr marL="914400" lvl="1" indent="-228600" algn="l">
              <a:lnSpc>
                <a:spcPct val="90000"/>
              </a:lnSpc>
              <a:spcBef>
                <a:spcPts val="1000"/>
              </a:spcBef>
              <a:spcAft>
                <a:spcPct val="0"/>
              </a:spcAft>
              <a:buClr>
                <a:schemeClr val="dk1"/>
              </a:buClr>
              <a:buSzPts val="2000"/>
              <a:buNone/>
              <a:defRPr/>
            </a:lvl2pPr>
            <a:lvl3pPr marL="1371600" lvl="2" indent="-228600" algn="l">
              <a:lnSpc>
                <a:spcPct val="90000"/>
              </a:lnSpc>
              <a:spcBef>
                <a:spcPts val="1000"/>
              </a:spcBef>
              <a:spcAft>
                <a:spcPct val="0"/>
              </a:spcAft>
              <a:buClr>
                <a:schemeClr val="dk1"/>
              </a:buClr>
              <a:buSzPts val="1600"/>
              <a:buNone/>
              <a:defRPr/>
            </a:lvl3pPr>
            <a:lvl4pPr marL="1828800" lvl="3" indent="-228600" algn="l">
              <a:lnSpc>
                <a:spcPct val="90000"/>
              </a:lnSpc>
              <a:spcBef>
                <a:spcPts val="1000"/>
              </a:spcBef>
              <a:spcAft>
                <a:spcPct val="0"/>
              </a:spcAft>
              <a:buClr>
                <a:schemeClr val="dk1"/>
              </a:buClr>
              <a:buSzPts val="1400"/>
              <a:buNone/>
              <a:defRPr/>
            </a:lvl4pPr>
            <a:lvl5pPr marL="2286000" lvl="4" indent="-228600" algn="l">
              <a:lnSpc>
                <a:spcPct val="90000"/>
              </a:lnSpc>
              <a:spcBef>
                <a:spcPts val="1000"/>
              </a:spcBef>
              <a:spcAft>
                <a:spcPct val="0"/>
              </a:spcAft>
              <a:buClr>
                <a:schemeClr val="dk1"/>
              </a:buClr>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50" name="Google Shape;50;p27"/>
          <p:cNvSpPr>
            <a:spLocks noGrp="1"/>
          </p:cNvSpPr>
          <p:nvPr>
            <p:ph type="pic" idx="2"/>
          </p:nvPr>
        </p:nvSpPr>
        <p:spPr>
          <a:xfrm>
            <a:off x="3286125" y="4229193"/>
            <a:ext cx="6454588" cy="3713070"/>
          </a:xfrm>
          <a:prstGeom prst="rect">
            <a:avLst/>
          </a:prstGeom>
          <a:solidFill>
            <a:srgbClr val="E5E5E5"/>
          </a:solidFill>
          <a:ln>
            <a:noFill/>
          </a:ln>
        </p:spPr>
        <p:txBody>
          <a:bodyPr/>
          <a:lstStyle/>
          <a:p>
            <a:endParaRPr dirty="0"/>
          </a:p>
        </p:txBody>
      </p:sp>
      <p:sp>
        <p:nvSpPr>
          <p:cNvPr id="51" name="Google Shape;51;p27"/>
          <p:cNvSpPr>
            <a:spLocks noGrp="1"/>
          </p:cNvSpPr>
          <p:nvPr>
            <p:ph type="pic" idx="3"/>
          </p:nvPr>
        </p:nvSpPr>
        <p:spPr>
          <a:xfrm>
            <a:off x="6446520" y="7348949"/>
            <a:ext cx="3294193" cy="593314"/>
          </a:xfrm>
          <a:prstGeom prst="rect">
            <a:avLst/>
          </a:prstGeom>
          <a:solidFill>
            <a:schemeClr val="accent1"/>
          </a:solidFill>
          <a:ln>
            <a:noFill/>
          </a:ln>
        </p:spPr>
        <p:txBody>
          <a:bodyPr/>
          <a:lstStyle/>
          <a:p>
            <a:endParaRPr dirty="0"/>
          </a:p>
        </p:txBody>
      </p:sp>
      <p:sp>
        <p:nvSpPr>
          <p:cNvPr id="52" name="Google Shape;52;p27"/>
          <p:cNvSpPr txBox="1">
            <a:spLocks noGrp="1"/>
          </p:cNvSpPr>
          <p:nvPr>
            <p:ph type="body" idx="4"/>
          </p:nvPr>
        </p:nvSpPr>
        <p:spPr>
          <a:xfrm>
            <a:off x="6631286" y="7448549"/>
            <a:ext cx="3013293" cy="36512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sz="2400" i="1">
                <a:solidFill>
                  <a:schemeClr val="lt1"/>
                </a:solidFill>
              </a:defRPr>
            </a:lvl1pPr>
            <a:lvl2pPr marL="914400" lvl="1" indent="-228600" algn="l">
              <a:lnSpc>
                <a:spcPct val="90000"/>
              </a:lnSpc>
              <a:spcBef>
                <a:spcPts val="1000"/>
              </a:spcBef>
              <a:spcAft>
                <a:spcPct val="0"/>
              </a:spcAft>
              <a:buSzPts val="1400"/>
              <a:buNone/>
              <a:defRPr sz="1400"/>
            </a:lvl2pPr>
            <a:lvl3pPr marL="1371600" lvl="2" indent="-228600" algn="l">
              <a:lnSpc>
                <a:spcPct val="90000"/>
              </a:lnSpc>
              <a:spcBef>
                <a:spcPts val="1000"/>
              </a:spcBef>
              <a:spcAft>
                <a:spcPct val="0"/>
              </a:spcAft>
              <a:buSzPts val="1400"/>
              <a:buNone/>
              <a:defRPr sz="1400"/>
            </a:lvl3pPr>
            <a:lvl4pPr marL="1828800" lvl="3" indent="-228600" algn="l">
              <a:lnSpc>
                <a:spcPct val="90000"/>
              </a:lnSpc>
              <a:spcBef>
                <a:spcPts val="1000"/>
              </a:spcBef>
              <a:spcAft>
                <a:spcPct val="0"/>
              </a:spcAft>
              <a:buSzPts val="1400"/>
              <a:buNone/>
              <a:defRPr sz="1400"/>
            </a:lvl4pPr>
            <a:lvl5pPr marL="2286000" lvl="4" indent="-228600" algn="l">
              <a:lnSpc>
                <a:spcPct val="90000"/>
              </a:lnSpc>
              <a:spcBef>
                <a:spcPts val="1000"/>
              </a:spcBef>
              <a:spcAft>
                <a:spcPct val="0"/>
              </a:spcAft>
              <a:buSzPts val="1400"/>
              <a:buNone/>
              <a:defRPr sz="14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53" name="Google Shape;53;p27"/>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4" name="Google Shape;54;p27"/>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5" name="Google Shape;55;p27"/>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31_Custom Layout">
  <p:cSld name="31_Custom Layout">
    <p:spTree>
      <p:nvGrpSpPr>
        <p:cNvPr id="1" name="Shape 559"/>
        <p:cNvGrpSpPr/>
        <p:nvPr/>
      </p:nvGrpSpPr>
      <p:grpSpPr>
        <a:xfrm>
          <a:off x="0" y="0"/>
          <a:ext cx="0" cy="0"/>
          <a:chOff x="0" y="0"/>
          <a:chExt cx="0" cy="0"/>
        </a:xfrm>
      </p:grpSpPr>
      <p:sp>
        <p:nvSpPr>
          <p:cNvPr id="560" name="Google Shape;560;p72"/>
          <p:cNvSpPr txBox="1">
            <a:spLocks noGrp="1"/>
          </p:cNvSpPr>
          <p:nvPr>
            <p:ph type="title"/>
          </p:nvPr>
        </p:nvSpPr>
        <p:spPr>
          <a:xfrm>
            <a:off x="1603375" y="4829175"/>
            <a:ext cx="21098311" cy="2028825"/>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SzPts val="1400"/>
              <a:buNone/>
              <a:defRPr sz="8800" b="1">
                <a:solidFill>
                  <a:srgbClr val="3F3F3F"/>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561" name="Google Shape;561;p72"/>
          <p:cNvSpPr txBox="1">
            <a:spLocks noGrp="1"/>
          </p:cNvSpPr>
          <p:nvPr>
            <p:ph type="body" idx="1"/>
          </p:nvPr>
        </p:nvSpPr>
        <p:spPr>
          <a:xfrm>
            <a:off x="1603375" y="6858000"/>
            <a:ext cx="21098311"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2000"/>
              </a:spcBef>
              <a:spcAft>
                <a:spcPct val="0"/>
              </a:spcAft>
              <a:buClr>
                <a:srgbClr val="7F7F7F"/>
              </a:buClr>
              <a:buSzPts val="3200"/>
              <a:buNone/>
              <a:defRPr sz="3200">
                <a:solidFill>
                  <a:srgbClr val="7F7F7F"/>
                </a:solidFill>
              </a:defRPr>
            </a:lvl1pPr>
            <a:lvl2pPr marL="914400" lvl="1" indent="-228600" algn="l">
              <a:lnSpc>
                <a:spcPct val="90000"/>
              </a:lnSpc>
              <a:spcBef>
                <a:spcPts val="1000"/>
              </a:spcBef>
              <a:spcAft>
                <a:spcPct val="0"/>
              </a:spcAft>
              <a:buClr>
                <a:schemeClr val="dk1"/>
              </a:buClr>
              <a:buSzPts val="2000"/>
              <a:buNone/>
              <a:defRPr/>
            </a:lvl2pPr>
            <a:lvl3pPr marL="1371600" lvl="2" indent="-228600" algn="l">
              <a:lnSpc>
                <a:spcPct val="90000"/>
              </a:lnSpc>
              <a:spcBef>
                <a:spcPts val="1000"/>
              </a:spcBef>
              <a:spcAft>
                <a:spcPct val="0"/>
              </a:spcAft>
              <a:buClr>
                <a:schemeClr val="dk1"/>
              </a:buClr>
              <a:buSzPts val="1600"/>
              <a:buNone/>
              <a:defRPr/>
            </a:lvl3pPr>
            <a:lvl4pPr marL="1828800" lvl="3" indent="-228600" algn="l">
              <a:lnSpc>
                <a:spcPct val="90000"/>
              </a:lnSpc>
              <a:spcBef>
                <a:spcPts val="1000"/>
              </a:spcBef>
              <a:spcAft>
                <a:spcPct val="0"/>
              </a:spcAft>
              <a:buClr>
                <a:schemeClr val="dk1"/>
              </a:buClr>
              <a:buSzPts val="1400"/>
              <a:buNone/>
              <a:defRPr/>
            </a:lvl4pPr>
            <a:lvl5pPr marL="2286000" lvl="4" indent="-228600" algn="l">
              <a:lnSpc>
                <a:spcPct val="90000"/>
              </a:lnSpc>
              <a:spcBef>
                <a:spcPts val="1000"/>
              </a:spcBef>
              <a:spcAft>
                <a:spcPct val="0"/>
              </a:spcAft>
              <a:buClr>
                <a:schemeClr val="dk1"/>
              </a:buClr>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562" name="Google Shape;562;p72"/>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63" name="Google Shape;563;p72"/>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64" name="Google Shape;564;p72"/>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5"/>
        <p:cNvGrpSpPr/>
        <p:nvPr/>
      </p:nvGrpSpPr>
      <p:grpSpPr>
        <a:xfrm>
          <a:off x="0" y="0"/>
          <a:ext cx="0" cy="0"/>
          <a:chOff x="0" y="0"/>
          <a:chExt cx="0" cy="0"/>
        </a:xfrm>
      </p:grpSpPr>
      <p:sp>
        <p:nvSpPr>
          <p:cNvPr id="566" name="Google Shape;566;p73"/>
          <p:cNvSpPr txBox="1">
            <a:spLocks noGrp="1"/>
          </p:cNvSpPr>
          <p:nvPr>
            <p:ph type="title"/>
          </p:nvPr>
        </p:nvSpPr>
        <p:spPr>
          <a:xfrm>
            <a:off x="1675964" y="7557247"/>
            <a:ext cx="5988860" cy="680198"/>
          </a:xfrm>
          <a:prstGeom prst="rect">
            <a:avLst/>
          </a:prstGeom>
          <a:noFill/>
          <a:ln>
            <a:noFill/>
          </a:ln>
        </p:spPr>
        <p:txBody>
          <a:bodyPr spcFirstLastPara="1" wrap="square" lIns="91425" tIns="45700" rIns="91425" bIns="45700" anchor="b" anchorCtr="0">
            <a:normAutofit/>
          </a:bodyPr>
          <a:lstStyle>
            <a:lvl1pPr lvl="0" algn="l">
              <a:lnSpc>
                <a:spcPct val="90000"/>
              </a:lnSpc>
              <a:spcBef>
                <a:spcPct val="0"/>
              </a:spcBef>
              <a:spcAft>
                <a:spcPct val="0"/>
              </a:spcAft>
              <a:buSzPts val="1400"/>
              <a:buNone/>
              <a:defRPr sz="3200">
                <a:solidFill>
                  <a:srgbClr val="3F3F3F"/>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567" name="Google Shape;567;p73"/>
          <p:cNvSpPr txBox="1">
            <a:spLocks noGrp="1"/>
          </p:cNvSpPr>
          <p:nvPr>
            <p:ph type="body" idx="1"/>
          </p:nvPr>
        </p:nvSpPr>
        <p:spPr>
          <a:xfrm>
            <a:off x="1675965" y="8237445"/>
            <a:ext cx="5988860" cy="14713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ct val="0"/>
              </a:spcAft>
              <a:buClr>
                <a:srgbClr val="888888"/>
              </a:buClr>
              <a:buSzPts val="2800"/>
              <a:buNone/>
              <a:defRPr sz="2800">
                <a:solidFill>
                  <a:srgbClr val="888888"/>
                </a:solidFill>
              </a:defRPr>
            </a:lvl1pPr>
            <a:lvl2pPr marL="914400" lvl="1" indent="-228600" algn="l">
              <a:lnSpc>
                <a:spcPct val="90000"/>
              </a:lnSpc>
              <a:spcBef>
                <a:spcPts val="1000"/>
              </a:spcBef>
              <a:spcAft>
                <a:spcPct val="0"/>
              </a:spcAft>
              <a:buClr>
                <a:srgbClr val="888888"/>
              </a:buClr>
              <a:buSzPts val="3999"/>
              <a:buNone/>
              <a:defRPr sz="3999">
                <a:solidFill>
                  <a:srgbClr val="888888"/>
                </a:solidFill>
              </a:defRPr>
            </a:lvl2pPr>
            <a:lvl3pPr marL="1371600" lvl="2" indent="-228600" algn="l">
              <a:lnSpc>
                <a:spcPct val="90000"/>
              </a:lnSpc>
              <a:spcBef>
                <a:spcPts val="1000"/>
              </a:spcBef>
              <a:spcAft>
                <a:spcPct val="0"/>
              </a:spcAft>
              <a:buClr>
                <a:srgbClr val="888888"/>
              </a:buClr>
              <a:buSzPts val="3599"/>
              <a:buNone/>
              <a:defRPr sz="3599">
                <a:solidFill>
                  <a:srgbClr val="888888"/>
                </a:solidFill>
              </a:defRPr>
            </a:lvl3pPr>
            <a:lvl4pPr marL="1828800" lvl="3" indent="-228600" algn="l">
              <a:lnSpc>
                <a:spcPct val="90000"/>
              </a:lnSpc>
              <a:spcBef>
                <a:spcPts val="1000"/>
              </a:spcBef>
              <a:spcAft>
                <a:spcPct val="0"/>
              </a:spcAft>
              <a:buClr>
                <a:srgbClr val="888888"/>
              </a:buClr>
              <a:buSzPts val="3199"/>
              <a:buNone/>
              <a:defRPr sz="3199">
                <a:solidFill>
                  <a:srgbClr val="888888"/>
                </a:solidFill>
              </a:defRPr>
            </a:lvl4pPr>
            <a:lvl5pPr marL="2286000" lvl="4" indent="-228600" algn="l">
              <a:lnSpc>
                <a:spcPct val="90000"/>
              </a:lnSpc>
              <a:spcBef>
                <a:spcPts val="1000"/>
              </a:spcBef>
              <a:spcAft>
                <a:spcPct val="0"/>
              </a:spcAft>
              <a:buClr>
                <a:srgbClr val="888888"/>
              </a:buClr>
              <a:buSzPts val="3199"/>
              <a:buNone/>
              <a:defRPr sz="3199">
                <a:solidFill>
                  <a:srgbClr val="888888"/>
                </a:solidFill>
              </a:defRPr>
            </a:lvl5pPr>
            <a:lvl6pPr marL="2743200" lvl="5" indent="-228600" algn="l">
              <a:lnSpc>
                <a:spcPct val="90000"/>
              </a:lnSpc>
              <a:spcBef>
                <a:spcPts val="1000"/>
              </a:spcBef>
              <a:spcAft>
                <a:spcPct val="0"/>
              </a:spcAft>
              <a:buClr>
                <a:srgbClr val="888888"/>
              </a:buClr>
              <a:buSzPts val="3199"/>
              <a:buNone/>
              <a:defRPr sz="3199">
                <a:solidFill>
                  <a:srgbClr val="888888"/>
                </a:solidFill>
              </a:defRPr>
            </a:lvl6pPr>
            <a:lvl7pPr marL="3200400" lvl="6" indent="-228600" algn="l">
              <a:lnSpc>
                <a:spcPct val="90000"/>
              </a:lnSpc>
              <a:spcBef>
                <a:spcPts val="1000"/>
              </a:spcBef>
              <a:spcAft>
                <a:spcPct val="0"/>
              </a:spcAft>
              <a:buClr>
                <a:srgbClr val="888888"/>
              </a:buClr>
              <a:buSzPts val="3199"/>
              <a:buNone/>
              <a:defRPr sz="3199">
                <a:solidFill>
                  <a:srgbClr val="888888"/>
                </a:solidFill>
              </a:defRPr>
            </a:lvl7pPr>
            <a:lvl8pPr marL="3657600" lvl="7" indent="-228600" algn="l">
              <a:lnSpc>
                <a:spcPct val="90000"/>
              </a:lnSpc>
              <a:spcBef>
                <a:spcPts val="1000"/>
              </a:spcBef>
              <a:spcAft>
                <a:spcPct val="0"/>
              </a:spcAft>
              <a:buClr>
                <a:srgbClr val="888888"/>
              </a:buClr>
              <a:buSzPts val="3199"/>
              <a:buNone/>
              <a:defRPr sz="3199">
                <a:solidFill>
                  <a:srgbClr val="888888"/>
                </a:solidFill>
              </a:defRPr>
            </a:lvl8pPr>
            <a:lvl9pPr marL="4114800" lvl="8" indent="-228600" algn="l">
              <a:lnSpc>
                <a:spcPct val="90000"/>
              </a:lnSpc>
              <a:spcBef>
                <a:spcPts val="1000"/>
              </a:spcBef>
              <a:spcAft>
                <a:spcPct val="0"/>
              </a:spcAft>
              <a:buClr>
                <a:srgbClr val="888888"/>
              </a:buClr>
              <a:buSzPts val="3199"/>
              <a:buNone/>
              <a:defRPr sz="3199">
                <a:solidFill>
                  <a:srgbClr val="888888"/>
                </a:solidFill>
              </a:defRPr>
            </a:lvl9pPr>
          </a:lstStyle>
          <a:p>
            <a:endParaRPr/>
          </a:p>
        </p:txBody>
      </p:sp>
      <p:sp>
        <p:nvSpPr>
          <p:cNvPr id="568" name="Google Shape;568;p73"/>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69" name="Google Shape;569;p73"/>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70" name="Google Shape;570;p73"/>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71"/>
        <p:cNvGrpSpPr/>
        <p:nvPr/>
      </p:nvGrpSpPr>
      <p:grpSpPr>
        <a:xfrm>
          <a:off x="0" y="0"/>
          <a:ext cx="0" cy="0"/>
          <a:chOff x="0" y="0"/>
          <a:chExt cx="0" cy="0"/>
        </a:xfrm>
      </p:grpSpPr>
      <p:sp>
        <p:nvSpPr>
          <p:cNvPr id="572" name="Google Shape;572;p74"/>
          <p:cNvSpPr>
            <a:spLocks noGrp="1"/>
          </p:cNvSpPr>
          <p:nvPr>
            <p:ph type="pic" idx="2"/>
          </p:nvPr>
        </p:nvSpPr>
        <p:spPr>
          <a:xfrm>
            <a:off x="0" y="0"/>
            <a:ext cx="6102000" cy="4572000"/>
          </a:xfrm>
          <a:prstGeom prst="rect">
            <a:avLst/>
          </a:prstGeom>
          <a:solidFill>
            <a:srgbClr val="E5E5E5"/>
          </a:solidFill>
          <a:ln>
            <a:noFill/>
          </a:ln>
        </p:spPr>
        <p:txBody>
          <a:bodyPr/>
          <a:lstStyle/>
          <a:p>
            <a:endParaRPr dirty="0"/>
          </a:p>
        </p:txBody>
      </p:sp>
      <p:sp>
        <p:nvSpPr>
          <p:cNvPr id="573" name="Google Shape;573;p74"/>
          <p:cNvSpPr>
            <a:spLocks noGrp="1"/>
          </p:cNvSpPr>
          <p:nvPr>
            <p:ph type="pic" idx="3"/>
          </p:nvPr>
        </p:nvSpPr>
        <p:spPr>
          <a:xfrm>
            <a:off x="6102000" y="0"/>
            <a:ext cx="6102000" cy="4572000"/>
          </a:xfrm>
          <a:prstGeom prst="rect">
            <a:avLst/>
          </a:prstGeom>
          <a:solidFill>
            <a:srgbClr val="E5E5E5"/>
          </a:solidFill>
          <a:ln>
            <a:noFill/>
          </a:ln>
        </p:spPr>
        <p:txBody>
          <a:bodyPr/>
          <a:lstStyle/>
          <a:p>
            <a:endParaRPr dirty="0"/>
          </a:p>
        </p:txBody>
      </p:sp>
      <p:sp>
        <p:nvSpPr>
          <p:cNvPr id="574" name="Google Shape;574;p74"/>
          <p:cNvSpPr>
            <a:spLocks noGrp="1"/>
          </p:cNvSpPr>
          <p:nvPr>
            <p:ph type="pic" idx="4"/>
          </p:nvPr>
        </p:nvSpPr>
        <p:spPr>
          <a:xfrm>
            <a:off x="12204000" y="0"/>
            <a:ext cx="6102000" cy="4572000"/>
          </a:xfrm>
          <a:prstGeom prst="rect">
            <a:avLst/>
          </a:prstGeom>
          <a:solidFill>
            <a:srgbClr val="E5E5E5"/>
          </a:solidFill>
          <a:ln>
            <a:noFill/>
          </a:ln>
        </p:spPr>
        <p:txBody>
          <a:bodyPr/>
          <a:lstStyle/>
          <a:p>
            <a:endParaRPr dirty="0"/>
          </a:p>
        </p:txBody>
      </p:sp>
      <p:sp>
        <p:nvSpPr>
          <p:cNvPr id="575" name="Google Shape;575;p74"/>
          <p:cNvSpPr>
            <a:spLocks noGrp="1"/>
          </p:cNvSpPr>
          <p:nvPr>
            <p:ph type="pic" idx="5"/>
          </p:nvPr>
        </p:nvSpPr>
        <p:spPr>
          <a:xfrm>
            <a:off x="18306000" y="0"/>
            <a:ext cx="6102000" cy="4572000"/>
          </a:xfrm>
          <a:prstGeom prst="rect">
            <a:avLst/>
          </a:prstGeom>
          <a:solidFill>
            <a:srgbClr val="E5E5E5"/>
          </a:solidFill>
          <a:ln>
            <a:noFill/>
          </a:ln>
        </p:spPr>
        <p:txBody>
          <a:bodyPr/>
          <a:lstStyle/>
          <a:p>
            <a:endParaRPr dirty="0"/>
          </a:p>
        </p:txBody>
      </p:sp>
      <p:sp>
        <p:nvSpPr>
          <p:cNvPr id="576" name="Google Shape;576;p74"/>
          <p:cNvSpPr>
            <a:spLocks noGrp="1"/>
          </p:cNvSpPr>
          <p:nvPr>
            <p:ph type="pic" idx="6"/>
          </p:nvPr>
        </p:nvSpPr>
        <p:spPr>
          <a:xfrm>
            <a:off x="0" y="4572000"/>
            <a:ext cx="6102000" cy="4572000"/>
          </a:xfrm>
          <a:prstGeom prst="rect">
            <a:avLst/>
          </a:prstGeom>
          <a:solidFill>
            <a:srgbClr val="E5E5E5"/>
          </a:solidFill>
          <a:ln>
            <a:noFill/>
          </a:ln>
        </p:spPr>
        <p:txBody>
          <a:bodyPr/>
          <a:lstStyle/>
          <a:p>
            <a:endParaRPr dirty="0"/>
          </a:p>
        </p:txBody>
      </p:sp>
      <p:sp>
        <p:nvSpPr>
          <p:cNvPr id="577" name="Google Shape;577;p74"/>
          <p:cNvSpPr>
            <a:spLocks noGrp="1"/>
          </p:cNvSpPr>
          <p:nvPr>
            <p:ph type="pic" idx="7"/>
          </p:nvPr>
        </p:nvSpPr>
        <p:spPr>
          <a:xfrm>
            <a:off x="6102000" y="4572000"/>
            <a:ext cx="6102000" cy="4572000"/>
          </a:xfrm>
          <a:prstGeom prst="rect">
            <a:avLst/>
          </a:prstGeom>
          <a:solidFill>
            <a:srgbClr val="E5E5E5"/>
          </a:solidFill>
          <a:ln>
            <a:noFill/>
          </a:ln>
        </p:spPr>
        <p:txBody>
          <a:bodyPr/>
          <a:lstStyle/>
          <a:p>
            <a:endParaRPr dirty="0"/>
          </a:p>
        </p:txBody>
      </p:sp>
      <p:sp>
        <p:nvSpPr>
          <p:cNvPr id="578" name="Google Shape;578;p74"/>
          <p:cNvSpPr>
            <a:spLocks noGrp="1"/>
          </p:cNvSpPr>
          <p:nvPr>
            <p:ph type="pic" idx="8"/>
          </p:nvPr>
        </p:nvSpPr>
        <p:spPr>
          <a:xfrm>
            <a:off x="12204000" y="4572000"/>
            <a:ext cx="6102000" cy="4572000"/>
          </a:xfrm>
          <a:prstGeom prst="rect">
            <a:avLst/>
          </a:prstGeom>
          <a:solidFill>
            <a:srgbClr val="E5E5E5"/>
          </a:solidFill>
          <a:ln>
            <a:noFill/>
          </a:ln>
        </p:spPr>
        <p:txBody>
          <a:bodyPr/>
          <a:lstStyle/>
          <a:p>
            <a:endParaRPr dirty="0"/>
          </a:p>
        </p:txBody>
      </p:sp>
      <p:sp>
        <p:nvSpPr>
          <p:cNvPr id="579" name="Google Shape;579;p74"/>
          <p:cNvSpPr>
            <a:spLocks noGrp="1"/>
          </p:cNvSpPr>
          <p:nvPr>
            <p:ph type="pic" idx="9"/>
          </p:nvPr>
        </p:nvSpPr>
        <p:spPr>
          <a:xfrm>
            <a:off x="18306000" y="4572000"/>
            <a:ext cx="6102000" cy="4572000"/>
          </a:xfrm>
          <a:prstGeom prst="rect">
            <a:avLst/>
          </a:prstGeom>
          <a:solidFill>
            <a:srgbClr val="E5E5E5"/>
          </a:solidFill>
          <a:ln>
            <a:noFill/>
          </a:ln>
        </p:spPr>
        <p:txBody>
          <a:bodyPr/>
          <a:lstStyle/>
          <a:p>
            <a:endParaRPr dirty="0"/>
          </a:p>
        </p:txBody>
      </p:sp>
      <p:sp>
        <p:nvSpPr>
          <p:cNvPr id="580" name="Google Shape;580;p74"/>
          <p:cNvSpPr>
            <a:spLocks noGrp="1"/>
          </p:cNvSpPr>
          <p:nvPr>
            <p:ph type="pic" idx="13"/>
          </p:nvPr>
        </p:nvSpPr>
        <p:spPr>
          <a:xfrm>
            <a:off x="0" y="9144000"/>
            <a:ext cx="6102000" cy="4572000"/>
          </a:xfrm>
          <a:prstGeom prst="rect">
            <a:avLst/>
          </a:prstGeom>
          <a:solidFill>
            <a:srgbClr val="E5E5E5"/>
          </a:solidFill>
          <a:ln>
            <a:noFill/>
          </a:ln>
        </p:spPr>
        <p:txBody>
          <a:bodyPr/>
          <a:lstStyle/>
          <a:p>
            <a:endParaRPr dirty="0"/>
          </a:p>
        </p:txBody>
      </p:sp>
      <p:sp>
        <p:nvSpPr>
          <p:cNvPr id="581" name="Google Shape;581;p74"/>
          <p:cNvSpPr>
            <a:spLocks noGrp="1"/>
          </p:cNvSpPr>
          <p:nvPr>
            <p:ph type="pic" idx="14"/>
          </p:nvPr>
        </p:nvSpPr>
        <p:spPr>
          <a:xfrm>
            <a:off x="6102000" y="9144000"/>
            <a:ext cx="6102000" cy="4572000"/>
          </a:xfrm>
          <a:prstGeom prst="rect">
            <a:avLst/>
          </a:prstGeom>
          <a:solidFill>
            <a:srgbClr val="E5E5E5"/>
          </a:solidFill>
          <a:ln>
            <a:noFill/>
          </a:ln>
        </p:spPr>
        <p:txBody>
          <a:bodyPr/>
          <a:lstStyle/>
          <a:p>
            <a:endParaRPr dirty="0"/>
          </a:p>
        </p:txBody>
      </p:sp>
      <p:sp>
        <p:nvSpPr>
          <p:cNvPr id="582" name="Google Shape;582;p74"/>
          <p:cNvSpPr>
            <a:spLocks noGrp="1"/>
          </p:cNvSpPr>
          <p:nvPr>
            <p:ph type="pic" idx="15"/>
          </p:nvPr>
        </p:nvSpPr>
        <p:spPr>
          <a:xfrm>
            <a:off x="12204000" y="9144000"/>
            <a:ext cx="6102000" cy="4572000"/>
          </a:xfrm>
          <a:prstGeom prst="rect">
            <a:avLst/>
          </a:prstGeom>
          <a:solidFill>
            <a:srgbClr val="E5E5E5"/>
          </a:solidFill>
          <a:ln>
            <a:noFill/>
          </a:ln>
        </p:spPr>
        <p:txBody>
          <a:bodyPr/>
          <a:lstStyle/>
          <a:p>
            <a:endParaRPr dirty="0"/>
          </a:p>
        </p:txBody>
      </p:sp>
      <p:sp>
        <p:nvSpPr>
          <p:cNvPr id="583" name="Google Shape;583;p74"/>
          <p:cNvSpPr>
            <a:spLocks noGrp="1"/>
          </p:cNvSpPr>
          <p:nvPr>
            <p:ph type="pic" idx="16"/>
          </p:nvPr>
        </p:nvSpPr>
        <p:spPr>
          <a:xfrm>
            <a:off x="18306000" y="9144000"/>
            <a:ext cx="6102000" cy="4572000"/>
          </a:xfrm>
          <a:prstGeom prst="rect">
            <a:avLst/>
          </a:prstGeom>
          <a:solidFill>
            <a:srgbClr val="E5E5E5"/>
          </a:solidFill>
          <a:ln>
            <a:noFill/>
          </a:ln>
        </p:spPr>
        <p:txBody>
          <a:bodyPr/>
          <a:lstStyle/>
          <a:p>
            <a:endParaRPr dirty="0"/>
          </a:p>
        </p:txBody>
      </p:sp>
      <p:sp>
        <p:nvSpPr>
          <p:cNvPr id="584" name="Google Shape;584;p74"/>
          <p:cNvSpPr>
            <a:spLocks noGrp="1"/>
          </p:cNvSpPr>
          <p:nvPr>
            <p:ph type="pic" idx="17"/>
          </p:nvPr>
        </p:nvSpPr>
        <p:spPr>
          <a:xfrm>
            <a:off x="12333104" y="6994525"/>
            <a:ext cx="6102000" cy="4572000"/>
          </a:xfrm>
          <a:prstGeom prst="rect">
            <a:avLst/>
          </a:prstGeom>
          <a:solidFill>
            <a:srgbClr val="E5E5E5"/>
          </a:solidFill>
          <a:ln>
            <a:noFill/>
          </a:ln>
        </p:spPr>
        <p:txBody>
          <a:bodyPr/>
          <a:lstStyle/>
          <a:p>
            <a:endParaRPr dirty="0"/>
          </a:p>
        </p:txBody>
      </p:sp>
      <p:sp>
        <p:nvSpPr>
          <p:cNvPr id="585" name="Google Shape;585;p74"/>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86" name="Google Shape;586;p74"/>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87" name="Google Shape;587;p74"/>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88"/>
        <p:cNvGrpSpPr/>
        <p:nvPr/>
      </p:nvGrpSpPr>
      <p:grpSpPr>
        <a:xfrm>
          <a:off x="0" y="0"/>
          <a:ext cx="0" cy="0"/>
          <a:chOff x="0" y="0"/>
          <a:chExt cx="0" cy="0"/>
        </a:xfrm>
      </p:grpSpPr>
      <p:sp>
        <p:nvSpPr>
          <p:cNvPr id="589" name="Google Shape;589;p75"/>
          <p:cNvSpPr txBox="1">
            <a:spLocks noGrp="1"/>
          </p:cNvSpPr>
          <p:nvPr>
            <p:ph type="title"/>
          </p:nvPr>
        </p:nvSpPr>
        <p:spPr>
          <a:xfrm>
            <a:off x="1676400" y="730250"/>
            <a:ext cx="21024850" cy="2651125"/>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SzPts val="1400"/>
              <a:buNone/>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590" name="Google Shape;590;p75"/>
          <p:cNvSpPr txBox="1">
            <a:spLocks noGrp="1"/>
          </p:cNvSpPr>
          <p:nvPr>
            <p:ph type="body" idx="1"/>
          </p:nvPr>
        </p:nvSpPr>
        <p:spPr>
          <a:xfrm>
            <a:off x="2554288" y="5297488"/>
            <a:ext cx="5299075" cy="1828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ct val="0"/>
              </a:spcAft>
              <a:buClr>
                <a:schemeClr val="dk1"/>
              </a:buClr>
              <a:buSzPts val="8800"/>
              <a:buFont typeface="Montserrat SemiBold"/>
              <a:buNone/>
              <a:defRPr sz="8800">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Clr>
                <a:schemeClr val="dk1"/>
              </a:buClr>
              <a:buSzPts val="2000"/>
              <a:buFont typeface="Montserrat SemiBold"/>
              <a:buNone/>
              <a:defRPr>
                <a:latin typeface="Montserrat SemiBold"/>
                <a:ea typeface="Montserrat SemiBold"/>
                <a:cs typeface="Montserrat SemiBold"/>
                <a:sym typeface="Montserrat SemiBold"/>
              </a:defRPr>
            </a:lvl2pPr>
            <a:lvl3pPr marL="1371600" lvl="2" indent="-228600" algn="l">
              <a:lnSpc>
                <a:spcPct val="90000"/>
              </a:lnSpc>
              <a:spcBef>
                <a:spcPts val="1000"/>
              </a:spcBef>
              <a:spcAft>
                <a:spcPct val="0"/>
              </a:spcAft>
              <a:buClr>
                <a:schemeClr val="dk1"/>
              </a:buClr>
              <a:buSzPts val="1600"/>
              <a:buFont typeface="Montserrat SemiBold"/>
              <a:buNone/>
              <a:defRPr>
                <a:latin typeface="Montserrat SemiBold"/>
                <a:ea typeface="Montserrat SemiBold"/>
                <a:cs typeface="Montserrat SemiBold"/>
                <a:sym typeface="Montserrat SemiBold"/>
              </a:defRPr>
            </a:lvl3pPr>
            <a:lvl4pPr marL="1828800" lvl="3" indent="-228600" algn="l">
              <a:lnSpc>
                <a:spcPct val="90000"/>
              </a:lnSpc>
              <a:spcBef>
                <a:spcPts val="1000"/>
              </a:spcBef>
              <a:spcAft>
                <a:spcPct val="0"/>
              </a:spcAft>
              <a:buClr>
                <a:schemeClr val="dk1"/>
              </a:buClr>
              <a:buSzPts val="1400"/>
              <a:buFont typeface="Montserrat SemiBold"/>
              <a:buNone/>
              <a:defRPr>
                <a:latin typeface="Montserrat SemiBold"/>
                <a:ea typeface="Montserrat SemiBold"/>
                <a:cs typeface="Montserrat SemiBold"/>
                <a:sym typeface="Montserrat SemiBold"/>
              </a:defRPr>
            </a:lvl4pPr>
            <a:lvl5pPr marL="2286000" lvl="4" indent="-228600" algn="l">
              <a:lnSpc>
                <a:spcPct val="90000"/>
              </a:lnSpc>
              <a:spcBef>
                <a:spcPts val="1000"/>
              </a:spcBef>
              <a:spcAft>
                <a:spcPct val="0"/>
              </a:spcAft>
              <a:buClr>
                <a:schemeClr val="dk1"/>
              </a:buClr>
              <a:buSzPts val="1400"/>
              <a:buFont typeface="Montserrat SemiBold"/>
              <a:buNone/>
              <a:defRPr>
                <a:latin typeface="Montserrat SemiBold"/>
                <a:ea typeface="Montserrat SemiBold"/>
                <a:cs typeface="Montserrat SemiBold"/>
                <a:sym typeface="Montserrat SemiBold"/>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591" name="Google Shape;591;p75"/>
          <p:cNvSpPr txBox="1">
            <a:spLocks noGrp="1"/>
          </p:cNvSpPr>
          <p:nvPr>
            <p:ph type="body" idx="2"/>
          </p:nvPr>
        </p:nvSpPr>
        <p:spPr>
          <a:xfrm>
            <a:off x="2581275" y="7423150"/>
            <a:ext cx="5272088" cy="15319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Clr>
                <a:schemeClr val="dk1"/>
              </a:buClr>
              <a:buSzPts val="2800"/>
              <a:buNone/>
              <a:defRPr sz="2800"/>
            </a:lvl1pPr>
            <a:lvl2pPr marL="914400" lvl="1" indent="-228600" algn="l">
              <a:lnSpc>
                <a:spcPct val="90000"/>
              </a:lnSpc>
              <a:spcBef>
                <a:spcPts val="1000"/>
              </a:spcBef>
              <a:spcAft>
                <a:spcPct val="0"/>
              </a:spcAft>
              <a:buClr>
                <a:schemeClr val="dk1"/>
              </a:buClr>
              <a:buSzPts val="1800"/>
              <a:buNone/>
              <a:defRPr sz="1800"/>
            </a:lvl2pPr>
            <a:lvl3pPr marL="1371600" lvl="2" indent="-228600" algn="l">
              <a:lnSpc>
                <a:spcPct val="90000"/>
              </a:lnSpc>
              <a:spcBef>
                <a:spcPts val="1000"/>
              </a:spcBef>
              <a:spcAft>
                <a:spcPct val="0"/>
              </a:spcAft>
              <a:buClr>
                <a:schemeClr val="dk1"/>
              </a:buClr>
              <a:buSzPts val="1800"/>
              <a:buNone/>
              <a:defRPr sz="1800"/>
            </a:lvl3pPr>
            <a:lvl4pPr marL="1828800" lvl="3" indent="-228600" algn="l">
              <a:lnSpc>
                <a:spcPct val="90000"/>
              </a:lnSpc>
              <a:spcBef>
                <a:spcPts val="1000"/>
              </a:spcBef>
              <a:spcAft>
                <a:spcPct val="0"/>
              </a:spcAft>
              <a:buClr>
                <a:schemeClr val="dk1"/>
              </a:buClr>
              <a:buSzPts val="1800"/>
              <a:buNone/>
              <a:defRPr sz="1800"/>
            </a:lvl4pPr>
            <a:lvl5pPr marL="2286000" lvl="4" indent="-228600" algn="l">
              <a:lnSpc>
                <a:spcPct val="90000"/>
              </a:lnSpc>
              <a:spcBef>
                <a:spcPts val="1000"/>
              </a:spcBef>
              <a:spcAft>
                <a:spcPct val="0"/>
              </a:spcAft>
              <a:buClr>
                <a:schemeClr val="dk1"/>
              </a:buClr>
              <a:buSzPts val="1800"/>
              <a:buNone/>
              <a:defRPr sz="1800"/>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592" name="Google Shape;592;p75"/>
          <p:cNvSpPr txBox="1">
            <a:spLocks noGrp="1"/>
          </p:cNvSpPr>
          <p:nvPr>
            <p:ph type="body" idx="3"/>
          </p:nvPr>
        </p:nvSpPr>
        <p:spPr>
          <a:xfrm>
            <a:off x="8793723" y="5303839"/>
            <a:ext cx="5299075" cy="1828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ct val="0"/>
              </a:spcAft>
              <a:buClr>
                <a:schemeClr val="dk1"/>
              </a:buClr>
              <a:buSzPts val="3200"/>
              <a:buFont typeface="Montserrat SemiBold"/>
              <a:buNone/>
              <a:defRPr sz="3200">
                <a:latin typeface="Montserrat SemiBold"/>
                <a:ea typeface="Montserrat SemiBold"/>
                <a:cs typeface="Montserrat SemiBold"/>
                <a:sym typeface="Montserrat SemiBold"/>
              </a:defRPr>
            </a:lvl1pPr>
            <a:lvl2pPr marL="914400" lvl="1" indent="-228600" algn="l">
              <a:lnSpc>
                <a:spcPct val="90000"/>
              </a:lnSpc>
              <a:spcBef>
                <a:spcPts val="1000"/>
              </a:spcBef>
              <a:spcAft>
                <a:spcPct val="0"/>
              </a:spcAft>
              <a:buClr>
                <a:schemeClr val="dk1"/>
              </a:buClr>
              <a:buSzPts val="2000"/>
              <a:buFont typeface="Montserrat SemiBold"/>
              <a:buNone/>
              <a:defRPr>
                <a:latin typeface="Montserrat SemiBold"/>
                <a:ea typeface="Montserrat SemiBold"/>
                <a:cs typeface="Montserrat SemiBold"/>
                <a:sym typeface="Montserrat SemiBold"/>
              </a:defRPr>
            </a:lvl2pPr>
            <a:lvl3pPr marL="1371600" lvl="2" indent="-228600" algn="l">
              <a:lnSpc>
                <a:spcPct val="90000"/>
              </a:lnSpc>
              <a:spcBef>
                <a:spcPts val="1000"/>
              </a:spcBef>
              <a:spcAft>
                <a:spcPct val="0"/>
              </a:spcAft>
              <a:buClr>
                <a:schemeClr val="dk1"/>
              </a:buClr>
              <a:buSzPts val="1600"/>
              <a:buFont typeface="Montserrat SemiBold"/>
              <a:buNone/>
              <a:defRPr>
                <a:latin typeface="Montserrat SemiBold"/>
                <a:ea typeface="Montserrat SemiBold"/>
                <a:cs typeface="Montserrat SemiBold"/>
                <a:sym typeface="Montserrat SemiBold"/>
              </a:defRPr>
            </a:lvl3pPr>
            <a:lvl4pPr marL="1828800" lvl="3" indent="-228600" algn="l">
              <a:lnSpc>
                <a:spcPct val="90000"/>
              </a:lnSpc>
              <a:spcBef>
                <a:spcPts val="1000"/>
              </a:spcBef>
              <a:spcAft>
                <a:spcPct val="0"/>
              </a:spcAft>
              <a:buClr>
                <a:schemeClr val="dk1"/>
              </a:buClr>
              <a:buSzPts val="1400"/>
              <a:buFont typeface="Montserrat SemiBold"/>
              <a:buNone/>
              <a:defRPr>
                <a:latin typeface="Montserrat SemiBold"/>
                <a:ea typeface="Montserrat SemiBold"/>
                <a:cs typeface="Montserrat SemiBold"/>
                <a:sym typeface="Montserrat SemiBold"/>
              </a:defRPr>
            </a:lvl4pPr>
            <a:lvl5pPr marL="2286000" lvl="4" indent="-228600" algn="l">
              <a:lnSpc>
                <a:spcPct val="90000"/>
              </a:lnSpc>
              <a:spcBef>
                <a:spcPts val="1000"/>
              </a:spcBef>
              <a:spcAft>
                <a:spcPct val="0"/>
              </a:spcAft>
              <a:buClr>
                <a:schemeClr val="dk1"/>
              </a:buClr>
              <a:buSzPts val="1400"/>
              <a:buFont typeface="Montserrat SemiBold"/>
              <a:buNone/>
              <a:defRPr>
                <a:latin typeface="Montserrat SemiBold"/>
                <a:ea typeface="Montserrat SemiBold"/>
                <a:cs typeface="Montserrat SemiBold"/>
                <a:sym typeface="Montserrat SemiBold"/>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593" name="Google Shape;593;p75"/>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94" name="Google Shape;594;p75"/>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595" name="Google Shape;595;p75"/>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6"/>
        <p:cNvGrpSpPr/>
        <p:nvPr/>
      </p:nvGrpSpPr>
      <p:grpSpPr>
        <a:xfrm>
          <a:off x="0" y="0"/>
          <a:ext cx="0" cy="0"/>
          <a:chOff x="0" y="0"/>
          <a:chExt cx="0" cy="0"/>
        </a:xfrm>
      </p:grpSpPr>
      <p:sp>
        <p:nvSpPr>
          <p:cNvPr id="597" name="Google Shape;597;p76"/>
          <p:cNvSpPr txBox="1">
            <a:spLocks noGrp="1"/>
          </p:cNvSpPr>
          <p:nvPr>
            <p:ph type="title"/>
          </p:nvPr>
        </p:nvSpPr>
        <p:spPr>
          <a:xfrm>
            <a:off x="1679140" y="914400"/>
            <a:ext cx="7862426" cy="3200400"/>
          </a:xfrm>
          <a:prstGeom prst="rect">
            <a:avLst/>
          </a:prstGeom>
          <a:noFill/>
          <a:ln>
            <a:noFill/>
          </a:ln>
        </p:spPr>
        <p:txBody>
          <a:bodyPr spcFirstLastPara="1" wrap="square" lIns="91425" tIns="45700" rIns="91425" bIns="45700" anchor="b" anchorCtr="0">
            <a:normAutofit/>
          </a:bodyPr>
          <a:lstStyle>
            <a:lvl1pPr lvl="0" algn="l">
              <a:lnSpc>
                <a:spcPct val="90000"/>
              </a:lnSpc>
              <a:spcBef>
                <a:spcPct val="0"/>
              </a:spcBef>
              <a:spcAft>
                <a:spcPct val="0"/>
              </a:spcAft>
              <a:buSzPts val="1400"/>
              <a:buNone/>
              <a:defRPr sz="6398"/>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598" name="Google Shape;598;p76"/>
          <p:cNvSpPr>
            <a:spLocks noGrp="1"/>
          </p:cNvSpPr>
          <p:nvPr>
            <p:ph type="pic" idx="2"/>
          </p:nvPr>
        </p:nvSpPr>
        <p:spPr>
          <a:xfrm>
            <a:off x="10363677" y="1974851"/>
            <a:ext cx="12341185" cy="9747250"/>
          </a:xfrm>
          <a:prstGeom prst="rect">
            <a:avLst/>
          </a:prstGeom>
          <a:noFill/>
          <a:ln>
            <a:noFill/>
          </a:ln>
        </p:spPr>
        <p:txBody>
          <a:bodyPr/>
          <a:lstStyle/>
          <a:p>
            <a:endParaRPr dirty="0"/>
          </a:p>
        </p:txBody>
      </p:sp>
      <p:sp>
        <p:nvSpPr>
          <p:cNvPr id="599" name="Google Shape;599;p76"/>
          <p:cNvSpPr txBox="1">
            <a:spLocks noGrp="1"/>
          </p:cNvSpPr>
          <p:nvPr>
            <p:ph type="body" idx="1"/>
          </p:nvPr>
        </p:nvSpPr>
        <p:spPr>
          <a:xfrm>
            <a:off x="1679140" y="4114800"/>
            <a:ext cx="7862426" cy="762317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Clr>
                <a:schemeClr val="dk1"/>
              </a:buClr>
              <a:buSzPts val="3199"/>
              <a:buNone/>
              <a:defRPr sz="3199"/>
            </a:lvl1pPr>
            <a:lvl2pPr marL="914400" lvl="1" indent="-228600" algn="l">
              <a:lnSpc>
                <a:spcPct val="90000"/>
              </a:lnSpc>
              <a:spcBef>
                <a:spcPts val="1000"/>
              </a:spcBef>
              <a:spcAft>
                <a:spcPct val="0"/>
              </a:spcAft>
              <a:buClr>
                <a:schemeClr val="dk1"/>
              </a:buClr>
              <a:buSzPts val="2799"/>
              <a:buNone/>
              <a:defRPr sz="2799"/>
            </a:lvl2pPr>
            <a:lvl3pPr marL="1371600" lvl="2" indent="-228600" algn="l">
              <a:lnSpc>
                <a:spcPct val="90000"/>
              </a:lnSpc>
              <a:spcBef>
                <a:spcPts val="1000"/>
              </a:spcBef>
              <a:spcAft>
                <a:spcPct val="0"/>
              </a:spcAft>
              <a:buClr>
                <a:schemeClr val="dk1"/>
              </a:buClr>
              <a:buSzPts val="2399"/>
              <a:buNone/>
              <a:defRPr sz="2399"/>
            </a:lvl3pPr>
            <a:lvl4pPr marL="1828800" lvl="3" indent="-228600" algn="l">
              <a:lnSpc>
                <a:spcPct val="90000"/>
              </a:lnSpc>
              <a:spcBef>
                <a:spcPts val="1000"/>
              </a:spcBef>
              <a:spcAft>
                <a:spcPct val="0"/>
              </a:spcAft>
              <a:buClr>
                <a:schemeClr val="dk1"/>
              </a:buClr>
              <a:buSzPts val="2000"/>
              <a:buNone/>
              <a:defRPr sz="2000"/>
            </a:lvl4pPr>
            <a:lvl5pPr marL="2286000" lvl="4" indent="-228600" algn="l">
              <a:lnSpc>
                <a:spcPct val="90000"/>
              </a:lnSpc>
              <a:spcBef>
                <a:spcPts val="1000"/>
              </a:spcBef>
              <a:spcAft>
                <a:spcPct val="0"/>
              </a:spcAft>
              <a:buClr>
                <a:schemeClr val="dk1"/>
              </a:buClr>
              <a:buSzPts val="2000"/>
              <a:buNone/>
              <a:defRPr sz="2000"/>
            </a:lvl5pPr>
            <a:lvl6pPr marL="2743200" lvl="5" indent="-228600" algn="l">
              <a:lnSpc>
                <a:spcPct val="90000"/>
              </a:lnSpc>
              <a:spcBef>
                <a:spcPts val="1000"/>
              </a:spcBef>
              <a:spcAft>
                <a:spcPct val="0"/>
              </a:spcAft>
              <a:buClr>
                <a:schemeClr val="dk1"/>
              </a:buClr>
              <a:buSzPts val="2000"/>
              <a:buNone/>
              <a:defRPr sz="2000"/>
            </a:lvl6pPr>
            <a:lvl7pPr marL="3200400" lvl="6" indent="-228600" algn="l">
              <a:lnSpc>
                <a:spcPct val="90000"/>
              </a:lnSpc>
              <a:spcBef>
                <a:spcPts val="1000"/>
              </a:spcBef>
              <a:spcAft>
                <a:spcPct val="0"/>
              </a:spcAft>
              <a:buClr>
                <a:schemeClr val="dk1"/>
              </a:buClr>
              <a:buSzPts val="2000"/>
              <a:buNone/>
              <a:defRPr sz="2000"/>
            </a:lvl7pPr>
            <a:lvl8pPr marL="3657600" lvl="7" indent="-228600" algn="l">
              <a:lnSpc>
                <a:spcPct val="90000"/>
              </a:lnSpc>
              <a:spcBef>
                <a:spcPts val="1000"/>
              </a:spcBef>
              <a:spcAft>
                <a:spcPct val="0"/>
              </a:spcAft>
              <a:buClr>
                <a:schemeClr val="dk1"/>
              </a:buClr>
              <a:buSzPts val="2000"/>
              <a:buNone/>
              <a:defRPr sz="2000"/>
            </a:lvl8pPr>
            <a:lvl9pPr marL="4114800" lvl="8" indent="-228600" algn="l">
              <a:lnSpc>
                <a:spcPct val="90000"/>
              </a:lnSpc>
              <a:spcBef>
                <a:spcPts val="1000"/>
              </a:spcBef>
              <a:spcAft>
                <a:spcPct val="0"/>
              </a:spcAft>
              <a:buClr>
                <a:schemeClr val="dk1"/>
              </a:buClr>
              <a:buSzPts val="2000"/>
              <a:buNone/>
              <a:defRPr sz="2000"/>
            </a:lvl9pPr>
          </a:lstStyle>
          <a:p>
            <a:endParaRPr/>
          </a:p>
        </p:txBody>
      </p:sp>
      <p:sp>
        <p:nvSpPr>
          <p:cNvPr id="600" name="Google Shape;600;p76"/>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601" name="Google Shape;601;p76"/>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602" name="Google Shape;602;p76"/>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03"/>
        <p:cNvGrpSpPr/>
        <p:nvPr/>
      </p:nvGrpSpPr>
      <p:grpSpPr>
        <a:xfrm>
          <a:off x="0" y="0"/>
          <a:ext cx="0" cy="0"/>
          <a:chOff x="0" y="0"/>
          <a:chExt cx="0" cy="0"/>
        </a:xfrm>
      </p:grpSpPr>
      <p:sp>
        <p:nvSpPr>
          <p:cNvPr id="604" name="Google Shape;604;p77"/>
          <p:cNvSpPr txBox="1">
            <a:spLocks noGrp="1"/>
          </p:cNvSpPr>
          <p:nvPr>
            <p:ph type="title"/>
          </p:nvPr>
        </p:nvSpPr>
        <p:spPr>
          <a:xfrm>
            <a:off x="1676400" y="730250"/>
            <a:ext cx="21024850" cy="2651125"/>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SzPts val="1400"/>
              <a:buNone/>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605" name="Google Shape;605;p77"/>
          <p:cNvSpPr txBox="1">
            <a:spLocks noGrp="1"/>
          </p:cNvSpPr>
          <p:nvPr>
            <p:ph type="body" idx="1"/>
          </p:nvPr>
        </p:nvSpPr>
        <p:spPr>
          <a:xfrm rot="5400000">
            <a:off x="7837488" y="-2509837"/>
            <a:ext cx="8702675" cy="210248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a:lvl1pPr>
            <a:lvl2pPr marL="914400" lvl="1" indent="-228600" algn="l">
              <a:lnSpc>
                <a:spcPct val="90000"/>
              </a:lnSpc>
              <a:spcBef>
                <a:spcPts val="1000"/>
              </a:spcBef>
              <a:spcAft>
                <a:spcPct val="0"/>
              </a:spcAft>
              <a:buSzPts val="1400"/>
              <a:buNone/>
              <a:defRPr/>
            </a:lvl2pPr>
            <a:lvl3pPr marL="1371600" lvl="2" indent="-228600" algn="l">
              <a:lnSpc>
                <a:spcPct val="90000"/>
              </a:lnSpc>
              <a:spcBef>
                <a:spcPts val="1000"/>
              </a:spcBef>
              <a:spcAft>
                <a:spcPct val="0"/>
              </a:spcAft>
              <a:buSzPts val="1400"/>
              <a:buNone/>
              <a:defRPr/>
            </a:lvl3pPr>
            <a:lvl4pPr marL="1828800" lvl="3" indent="-228600" algn="l">
              <a:lnSpc>
                <a:spcPct val="90000"/>
              </a:lnSpc>
              <a:spcBef>
                <a:spcPts val="1000"/>
              </a:spcBef>
              <a:spcAft>
                <a:spcPct val="0"/>
              </a:spcAft>
              <a:buSzPts val="1400"/>
              <a:buNone/>
              <a:defRPr/>
            </a:lvl4pPr>
            <a:lvl5pPr marL="2286000" lvl="4" indent="-228600" algn="l">
              <a:lnSpc>
                <a:spcPct val="90000"/>
              </a:lnSpc>
              <a:spcBef>
                <a:spcPts val="1000"/>
              </a:spcBef>
              <a:spcAft>
                <a:spcPct val="0"/>
              </a:spcAft>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606" name="Google Shape;606;p77"/>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607" name="Google Shape;607;p77"/>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608" name="Google Shape;608;p77"/>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09"/>
        <p:cNvGrpSpPr/>
        <p:nvPr/>
      </p:nvGrpSpPr>
      <p:grpSpPr>
        <a:xfrm>
          <a:off x="0" y="0"/>
          <a:ext cx="0" cy="0"/>
          <a:chOff x="0" y="0"/>
          <a:chExt cx="0" cy="0"/>
        </a:xfrm>
      </p:grpSpPr>
      <p:sp>
        <p:nvSpPr>
          <p:cNvPr id="610" name="Google Shape;610;p78"/>
          <p:cNvSpPr txBox="1">
            <a:spLocks noGrp="1"/>
          </p:cNvSpPr>
          <p:nvPr>
            <p:ph type="title"/>
          </p:nvPr>
        </p:nvSpPr>
        <p:spPr>
          <a:xfrm rot="5400000">
            <a:off x="14261633" y="3913873"/>
            <a:ext cx="11623676" cy="5256431"/>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SzPts val="1400"/>
              <a:buNone/>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611" name="Google Shape;611;p78"/>
          <p:cNvSpPr txBox="1">
            <a:spLocks noGrp="1"/>
          </p:cNvSpPr>
          <p:nvPr>
            <p:ph type="body" idx="1"/>
          </p:nvPr>
        </p:nvSpPr>
        <p:spPr>
          <a:xfrm rot="5400000">
            <a:off x="3596411" y="-1190198"/>
            <a:ext cx="11623676" cy="1546457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a:lvl1pPr>
            <a:lvl2pPr marL="914400" lvl="1" indent="-228600" algn="l">
              <a:lnSpc>
                <a:spcPct val="90000"/>
              </a:lnSpc>
              <a:spcBef>
                <a:spcPts val="1000"/>
              </a:spcBef>
              <a:spcAft>
                <a:spcPct val="0"/>
              </a:spcAft>
              <a:buSzPts val="1400"/>
              <a:buNone/>
              <a:defRPr/>
            </a:lvl2pPr>
            <a:lvl3pPr marL="1371600" lvl="2" indent="-228600" algn="l">
              <a:lnSpc>
                <a:spcPct val="90000"/>
              </a:lnSpc>
              <a:spcBef>
                <a:spcPts val="1000"/>
              </a:spcBef>
              <a:spcAft>
                <a:spcPct val="0"/>
              </a:spcAft>
              <a:buSzPts val="1400"/>
              <a:buNone/>
              <a:defRPr/>
            </a:lvl3pPr>
            <a:lvl4pPr marL="1828800" lvl="3" indent="-228600" algn="l">
              <a:lnSpc>
                <a:spcPct val="90000"/>
              </a:lnSpc>
              <a:spcBef>
                <a:spcPts val="1000"/>
              </a:spcBef>
              <a:spcAft>
                <a:spcPct val="0"/>
              </a:spcAft>
              <a:buSzPts val="1400"/>
              <a:buNone/>
              <a:defRPr/>
            </a:lvl4pPr>
            <a:lvl5pPr marL="2286000" lvl="4" indent="-228600" algn="l">
              <a:lnSpc>
                <a:spcPct val="90000"/>
              </a:lnSpc>
              <a:spcBef>
                <a:spcPts val="1000"/>
              </a:spcBef>
              <a:spcAft>
                <a:spcPct val="0"/>
              </a:spcAft>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612" name="Google Shape;612;p78"/>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613" name="Google Shape;613;p78"/>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614" name="Google Shape;614;p78"/>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615"/>
        <p:cNvGrpSpPr/>
        <p:nvPr/>
      </p:nvGrpSpPr>
      <p:grpSpPr>
        <a:xfrm>
          <a:off x="0" y="0"/>
          <a:ext cx="0" cy="0"/>
          <a:chOff x="0" y="0"/>
          <a:chExt cx="0" cy="0"/>
        </a:xfrm>
      </p:grpSpPr>
      <p:sp>
        <p:nvSpPr>
          <p:cNvPr id="616" name="Google Shape;616;p79"/>
          <p:cNvSpPr>
            <a:spLocks noGrp="1"/>
          </p:cNvSpPr>
          <p:nvPr>
            <p:ph type="pic" idx="2"/>
          </p:nvPr>
        </p:nvSpPr>
        <p:spPr>
          <a:xfrm>
            <a:off x="0" y="0"/>
            <a:ext cx="24377650" cy="13716000"/>
          </a:xfrm>
          <a:prstGeom prst="rect">
            <a:avLst/>
          </a:prstGeom>
          <a:noFill/>
          <a:ln>
            <a:noFill/>
          </a:ln>
        </p:spPr>
        <p:txBody>
          <a:bodyPr/>
          <a:lstStyle/>
          <a:p>
            <a:endParaRPr dirty="0"/>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33_Custom Layout" type="tx">
  <p:cSld name="TITLE_AND_BODY">
    <p:spTree>
      <p:nvGrpSpPr>
        <p:cNvPr id="1" name="Shape 617"/>
        <p:cNvGrpSpPr/>
        <p:nvPr/>
      </p:nvGrpSpPr>
      <p:grpSpPr>
        <a:xfrm>
          <a:off x="0" y="0"/>
          <a:ext cx="0" cy="0"/>
          <a:chOff x="0" y="0"/>
          <a:chExt cx="0" cy="0"/>
        </a:xfrm>
      </p:grpSpPr>
      <p:sp>
        <p:nvSpPr>
          <p:cNvPr id="618" name="Google Shape;618;p80"/>
          <p:cNvSpPr>
            <a:spLocks noGrp="1"/>
          </p:cNvSpPr>
          <p:nvPr>
            <p:ph type="pic" idx="2"/>
          </p:nvPr>
        </p:nvSpPr>
        <p:spPr>
          <a:xfrm>
            <a:off x="1827773" y="1934267"/>
            <a:ext cx="3948673" cy="8191502"/>
          </a:xfrm>
          <a:prstGeom prst="rect">
            <a:avLst/>
          </a:prstGeom>
          <a:noFill/>
          <a:ln>
            <a:noFill/>
          </a:ln>
        </p:spPr>
        <p:txBody>
          <a:bodyPr/>
          <a:lstStyle/>
          <a:p>
            <a:endParaRPr dirty="0"/>
          </a:p>
        </p:txBody>
      </p:sp>
      <p:sp>
        <p:nvSpPr>
          <p:cNvPr id="619" name="Google Shape;619;p80"/>
          <p:cNvSpPr>
            <a:spLocks noGrp="1"/>
          </p:cNvSpPr>
          <p:nvPr>
            <p:ph type="pic" idx="3"/>
          </p:nvPr>
        </p:nvSpPr>
        <p:spPr>
          <a:xfrm>
            <a:off x="6623810" y="3869083"/>
            <a:ext cx="3948673" cy="8191502"/>
          </a:xfrm>
          <a:prstGeom prst="rect">
            <a:avLst/>
          </a:prstGeom>
          <a:noFill/>
          <a:ln>
            <a:noFill/>
          </a:ln>
        </p:spPr>
        <p:txBody>
          <a:bodyPr/>
          <a:lstStyle/>
          <a:p>
            <a:endParaRPr dirty="0"/>
          </a:p>
        </p:txBody>
      </p:sp>
      <p:sp>
        <p:nvSpPr>
          <p:cNvPr id="620" name="Google Shape;620;p80"/>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6_Custom Layout">
  <p:cSld name="36_Custom Layout">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28"/>
          <p:cNvSpPr txBox="1">
            <a:spLocks noGrp="1"/>
          </p:cNvSpPr>
          <p:nvPr>
            <p:ph type="body" idx="1"/>
          </p:nvPr>
        </p:nvSpPr>
        <p:spPr>
          <a:xfrm>
            <a:off x="1333154" y="2965451"/>
            <a:ext cx="21866794" cy="931716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a:lvl1pPr>
            <a:lvl2pPr marL="914400" lvl="1" indent="-228600" algn="l">
              <a:lnSpc>
                <a:spcPct val="90000"/>
              </a:lnSpc>
              <a:spcBef>
                <a:spcPts val="1000"/>
              </a:spcBef>
              <a:spcAft>
                <a:spcPct val="0"/>
              </a:spcAft>
              <a:buSzPts val="1400"/>
              <a:buNone/>
              <a:defRPr/>
            </a:lvl2pPr>
            <a:lvl3pPr marL="1371600" lvl="2" indent="-228600" algn="l">
              <a:lnSpc>
                <a:spcPct val="90000"/>
              </a:lnSpc>
              <a:spcBef>
                <a:spcPts val="1000"/>
              </a:spcBef>
              <a:spcAft>
                <a:spcPct val="0"/>
              </a:spcAft>
              <a:buSzPts val="1400"/>
              <a:buNone/>
              <a:defRPr/>
            </a:lvl3pPr>
            <a:lvl4pPr marL="1828800" lvl="3" indent="-228600" algn="l">
              <a:lnSpc>
                <a:spcPct val="90000"/>
              </a:lnSpc>
              <a:spcBef>
                <a:spcPts val="1000"/>
              </a:spcBef>
              <a:spcAft>
                <a:spcPct val="0"/>
              </a:spcAft>
              <a:buSzPts val="1400"/>
              <a:buNone/>
              <a:defRPr/>
            </a:lvl4pPr>
            <a:lvl5pPr marL="2286000" lvl="4" indent="-228600" algn="l">
              <a:lnSpc>
                <a:spcPct val="90000"/>
              </a:lnSpc>
              <a:spcBef>
                <a:spcPts val="1000"/>
              </a:spcBef>
              <a:spcAft>
                <a:spcPct val="0"/>
              </a:spcAft>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5_Custom Layout">
  <p:cSld name="25_Custom Layout">
    <p:spTree>
      <p:nvGrpSpPr>
        <p:cNvPr id="1" name="Shape 58"/>
        <p:cNvGrpSpPr/>
        <p:nvPr/>
      </p:nvGrpSpPr>
      <p:grpSpPr>
        <a:xfrm>
          <a:off x="0" y="0"/>
          <a:ext cx="0" cy="0"/>
          <a:chOff x="0" y="0"/>
          <a:chExt cx="0" cy="0"/>
        </a:xfrm>
      </p:grpSpPr>
      <p:sp>
        <p:nvSpPr>
          <p:cNvPr id="59" name="Google Shape;59;p29"/>
          <p:cNvSpPr>
            <a:spLocks noGrp="1"/>
          </p:cNvSpPr>
          <p:nvPr>
            <p:ph type="pic" idx="2"/>
          </p:nvPr>
        </p:nvSpPr>
        <p:spPr>
          <a:xfrm>
            <a:off x="9038943" y="4658204"/>
            <a:ext cx="6231944" cy="4551505"/>
          </a:xfrm>
          <a:prstGeom prst="rect">
            <a:avLst/>
          </a:prstGeom>
          <a:solidFill>
            <a:srgbClr val="E5E5E5"/>
          </a:solidFill>
          <a:ln>
            <a:noFill/>
          </a:ln>
        </p:spPr>
        <p:txBody>
          <a:bodyPr/>
          <a:lstStyle/>
          <a:p>
            <a:endParaRPr dirty="0"/>
          </a:p>
        </p:txBody>
      </p:sp>
      <p:sp>
        <p:nvSpPr>
          <p:cNvPr id="60" name="Google Shape;60;p29"/>
          <p:cNvSpPr txBox="1">
            <a:spLocks noGrp="1"/>
          </p:cNvSpPr>
          <p:nvPr>
            <p:ph type="title"/>
          </p:nvPr>
        </p:nvSpPr>
        <p:spPr>
          <a:xfrm>
            <a:off x="1675963" y="753035"/>
            <a:ext cx="21025723" cy="1381685"/>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SzPts val="1400"/>
              <a:buNone/>
              <a:defRPr>
                <a:solidFill>
                  <a:srgbClr val="3F3F3F"/>
                </a:solidFill>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61" name="Google Shape;61;p29"/>
          <p:cNvSpPr txBox="1">
            <a:spLocks noGrp="1"/>
          </p:cNvSpPr>
          <p:nvPr>
            <p:ph type="body" idx="1"/>
          </p:nvPr>
        </p:nvSpPr>
        <p:spPr>
          <a:xfrm>
            <a:off x="1675963" y="2134720"/>
            <a:ext cx="21025723"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2000"/>
              </a:spcBef>
              <a:spcAft>
                <a:spcPct val="0"/>
              </a:spcAft>
              <a:buClr>
                <a:srgbClr val="7F7F7F"/>
              </a:buClr>
              <a:buSzPts val="3200"/>
              <a:buNone/>
              <a:defRPr sz="3200">
                <a:solidFill>
                  <a:srgbClr val="7F7F7F"/>
                </a:solidFill>
              </a:defRPr>
            </a:lvl1pPr>
            <a:lvl2pPr marL="914400" lvl="1" indent="-228600" algn="l">
              <a:lnSpc>
                <a:spcPct val="90000"/>
              </a:lnSpc>
              <a:spcBef>
                <a:spcPts val="1000"/>
              </a:spcBef>
              <a:spcAft>
                <a:spcPct val="0"/>
              </a:spcAft>
              <a:buClr>
                <a:schemeClr val="dk1"/>
              </a:buClr>
              <a:buSzPts val="2000"/>
              <a:buNone/>
              <a:defRPr/>
            </a:lvl2pPr>
            <a:lvl3pPr marL="1371600" lvl="2" indent="-228600" algn="l">
              <a:lnSpc>
                <a:spcPct val="90000"/>
              </a:lnSpc>
              <a:spcBef>
                <a:spcPts val="1000"/>
              </a:spcBef>
              <a:spcAft>
                <a:spcPct val="0"/>
              </a:spcAft>
              <a:buClr>
                <a:schemeClr val="dk1"/>
              </a:buClr>
              <a:buSzPts val="1600"/>
              <a:buNone/>
              <a:defRPr/>
            </a:lvl3pPr>
            <a:lvl4pPr marL="1828800" lvl="3" indent="-228600" algn="l">
              <a:lnSpc>
                <a:spcPct val="90000"/>
              </a:lnSpc>
              <a:spcBef>
                <a:spcPts val="1000"/>
              </a:spcBef>
              <a:spcAft>
                <a:spcPct val="0"/>
              </a:spcAft>
              <a:buClr>
                <a:schemeClr val="dk1"/>
              </a:buClr>
              <a:buSzPts val="1400"/>
              <a:buNone/>
              <a:defRPr/>
            </a:lvl4pPr>
            <a:lvl5pPr marL="2286000" lvl="4" indent="-228600" algn="l">
              <a:lnSpc>
                <a:spcPct val="90000"/>
              </a:lnSpc>
              <a:spcBef>
                <a:spcPts val="1000"/>
              </a:spcBef>
              <a:spcAft>
                <a:spcPct val="0"/>
              </a:spcAft>
              <a:buClr>
                <a:schemeClr val="dk1"/>
              </a:buClr>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62" name="Google Shape;62;p29"/>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63" name="Google Shape;63;p29"/>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64" name="Google Shape;64;p29"/>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2_Title and Content" type="obj">
  <p:cSld name="OBJEC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1676400" y="730250"/>
            <a:ext cx="21024850" cy="2651125"/>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SzPts val="1400"/>
              <a:buNone/>
              <a:defRPr/>
            </a:lvl1pPr>
            <a:lvl2pPr lvl="1" algn="l">
              <a:lnSpc>
                <a:spcPct val="90000"/>
              </a:lnSpc>
              <a:spcBef>
                <a:spcPct val="0"/>
              </a:spcBef>
              <a:spcAft>
                <a:spcPct val="0"/>
              </a:spcAft>
              <a:buSzPts val="1400"/>
              <a:buNone/>
              <a:defRPr/>
            </a:lvl2pPr>
            <a:lvl3pPr lvl="2" algn="l">
              <a:lnSpc>
                <a:spcPct val="90000"/>
              </a:lnSpc>
              <a:spcBef>
                <a:spcPct val="0"/>
              </a:spcBef>
              <a:spcAft>
                <a:spcPct val="0"/>
              </a:spcAft>
              <a:buSzPts val="1400"/>
              <a:buNone/>
              <a:defRPr/>
            </a:lvl3pPr>
            <a:lvl4pPr lvl="3" algn="l">
              <a:lnSpc>
                <a:spcPct val="90000"/>
              </a:lnSpc>
              <a:spcBef>
                <a:spcPct val="0"/>
              </a:spcBef>
              <a:spcAft>
                <a:spcPct val="0"/>
              </a:spcAft>
              <a:buSzPts val="1400"/>
              <a:buNone/>
              <a:defRPr/>
            </a:lvl4pPr>
            <a:lvl5pPr lvl="4" algn="l">
              <a:lnSpc>
                <a:spcPct val="90000"/>
              </a:lnSpc>
              <a:spcBef>
                <a:spcPct val="0"/>
              </a:spcBef>
              <a:spcAft>
                <a:spcPct val="0"/>
              </a:spcAft>
              <a:buSzPts val="1400"/>
              <a:buNone/>
              <a:defRPr/>
            </a:lvl5pPr>
            <a:lvl6pPr lvl="5" algn="l">
              <a:lnSpc>
                <a:spcPct val="90000"/>
              </a:lnSpc>
              <a:spcBef>
                <a:spcPct val="0"/>
              </a:spcBef>
              <a:spcAft>
                <a:spcPct val="0"/>
              </a:spcAft>
              <a:buSzPts val="1400"/>
              <a:buNone/>
              <a:defRPr/>
            </a:lvl6pPr>
            <a:lvl7pPr lvl="6" algn="l">
              <a:lnSpc>
                <a:spcPct val="90000"/>
              </a:lnSpc>
              <a:spcBef>
                <a:spcPct val="0"/>
              </a:spcBef>
              <a:spcAft>
                <a:spcPct val="0"/>
              </a:spcAft>
              <a:buSzPts val="1400"/>
              <a:buNone/>
              <a:defRPr/>
            </a:lvl7pPr>
            <a:lvl8pPr lvl="7" algn="l">
              <a:lnSpc>
                <a:spcPct val="90000"/>
              </a:lnSpc>
              <a:spcBef>
                <a:spcPct val="0"/>
              </a:spcBef>
              <a:spcAft>
                <a:spcPct val="0"/>
              </a:spcAft>
              <a:buSzPts val="1400"/>
              <a:buNone/>
              <a:defRPr/>
            </a:lvl8pPr>
            <a:lvl9pPr lvl="8" algn="l">
              <a:lnSpc>
                <a:spcPct val="90000"/>
              </a:lnSpc>
              <a:spcBef>
                <a:spcPct val="0"/>
              </a:spcBef>
              <a:spcAft>
                <a:spcPct val="0"/>
              </a:spcAft>
              <a:buSzPts val="1400"/>
              <a:buNone/>
              <a:defRPr/>
            </a:lvl9pPr>
          </a:lstStyle>
          <a:p>
            <a:endParaRPr/>
          </a:p>
        </p:txBody>
      </p:sp>
      <p:sp>
        <p:nvSpPr>
          <p:cNvPr id="67" name="Google Shape;67;p30"/>
          <p:cNvSpPr txBox="1">
            <a:spLocks noGrp="1"/>
          </p:cNvSpPr>
          <p:nvPr>
            <p:ph type="body" idx="1"/>
          </p:nvPr>
        </p:nvSpPr>
        <p:spPr>
          <a:xfrm>
            <a:off x="1676400" y="3651250"/>
            <a:ext cx="21024850" cy="870267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000"/>
              </a:spcBef>
              <a:spcAft>
                <a:spcPct val="0"/>
              </a:spcAft>
              <a:buSzPts val="1400"/>
              <a:buNone/>
              <a:defRPr/>
            </a:lvl1pPr>
            <a:lvl2pPr marL="914400" lvl="1" indent="-228600" algn="l">
              <a:lnSpc>
                <a:spcPct val="90000"/>
              </a:lnSpc>
              <a:spcBef>
                <a:spcPts val="1000"/>
              </a:spcBef>
              <a:spcAft>
                <a:spcPct val="0"/>
              </a:spcAft>
              <a:buSzPts val="1400"/>
              <a:buNone/>
              <a:defRPr/>
            </a:lvl2pPr>
            <a:lvl3pPr marL="1371600" lvl="2" indent="-228600" algn="l">
              <a:lnSpc>
                <a:spcPct val="90000"/>
              </a:lnSpc>
              <a:spcBef>
                <a:spcPts val="1000"/>
              </a:spcBef>
              <a:spcAft>
                <a:spcPct val="0"/>
              </a:spcAft>
              <a:buSzPts val="1400"/>
              <a:buNone/>
              <a:defRPr/>
            </a:lvl3pPr>
            <a:lvl4pPr marL="1828800" lvl="3" indent="-228600" algn="l">
              <a:lnSpc>
                <a:spcPct val="90000"/>
              </a:lnSpc>
              <a:spcBef>
                <a:spcPts val="1000"/>
              </a:spcBef>
              <a:spcAft>
                <a:spcPct val="0"/>
              </a:spcAft>
              <a:buSzPts val="1400"/>
              <a:buNone/>
              <a:defRPr/>
            </a:lvl4pPr>
            <a:lvl5pPr marL="2286000" lvl="4" indent="-228600" algn="l">
              <a:lnSpc>
                <a:spcPct val="90000"/>
              </a:lnSpc>
              <a:spcBef>
                <a:spcPts val="1000"/>
              </a:spcBef>
              <a:spcAft>
                <a:spcPct val="0"/>
              </a:spcAft>
              <a:buSzPts val="1400"/>
              <a:buNone/>
              <a:defRPr/>
            </a:lvl5pPr>
            <a:lvl6pPr marL="2743200" lvl="5" indent="-342900" algn="l">
              <a:lnSpc>
                <a:spcPct val="90000"/>
              </a:lnSpc>
              <a:spcBef>
                <a:spcPts val="1000"/>
              </a:spcBef>
              <a:spcAft>
                <a:spcPct val="0"/>
              </a:spcAft>
              <a:buClr>
                <a:schemeClr val="dk1"/>
              </a:buClr>
              <a:buSzPts val="1800"/>
              <a:buChar char="•"/>
              <a:defRPr/>
            </a:lvl6pPr>
            <a:lvl7pPr marL="3200400" lvl="6" indent="-342900" algn="l">
              <a:lnSpc>
                <a:spcPct val="90000"/>
              </a:lnSpc>
              <a:spcBef>
                <a:spcPts val="1000"/>
              </a:spcBef>
              <a:spcAft>
                <a:spcPct val="0"/>
              </a:spcAft>
              <a:buClr>
                <a:schemeClr val="dk1"/>
              </a:buClr>
              <a:buSzPts val="1800"/>
              <a:buChar char="•"/>
              <a:defRPr/>
            </a:lvl7pPr>
            <a:lvl8pPr marL="3657600" lvl="7" indent="-342900" algn="l">
              <a:lnSpc>
                <a:spcPct val="90000"/>
              </a:lnSpc>
              <a:spcBef>
                <a:spcPts val="1000"/>
              </a:spcBef>
              <a:spcAft>
                <a:spcPct val="0"/>
              </a:spcAft>
              <a:buClr>
                <a:schemeClr val="dk1"/>
              </a:buClr>
              <a:buSzPts val="1800"/>
              <a:buChar char="•"/>
              <a:defRPr/>
            </a:lvl8pPr>
            <a:lvl9pPr marL="4114800" lvl="8" indent="-342900" algn="l">
              <a:lnSpc>
                <a:spcPct val="90000"/>
              </a:lnSpc>
              <a:spcBef>
                <a:spcPts val="1000"/>
              </a:spcBef>
              <a:spcAft>
                <a:spcPct val="0"/>
              </a:spcAft>
              <a:buClr>
                <a:schemeClr val="dk1"/>
              </a:buClr>
              <a:buSzPts val="1800"/>
              <a:buChar char="•"/>
              <a:defRPr/>
            </a:lvl9pPr>
          </a:lstStyle>
          <a:p>
            <a:endParaRPr/>
          </a:p>
        </p:txBody>
      </p:sp>
      <p:sp>
        <p:nvSpPr>
          <p:cNvPr id="68" name="Google Shape;68;p30"/>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69" name="Google Shape;69;p30"/>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70" name="Google Shape;70;p30"/>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a:lvl1pPr>
            <a:lvl2pPr marL="0" lvl="1" indent="0" algn="r">
              <a:spcBef>
                <a:spcPct val="0"/>
              </a:spcBef>
              <a:spcAft>
                <a:spcPct val="0"/>
              </a:spcAft>
              <a:buNone/>
              <a:defRPr/>
            </a:lvl2pPr>
            <a:lvl3pPr marL="0" lvl="2" indent="0" algn="r">
              <a:spcBef>
                <a:spcPct val="0"/>
              </a:spcBef>
              <a:spcAft>
                <a:spcPct val="0"/>
              </a:spcAft>
              <a:buNone/>
              <a:defRPr/>
            </a:lvl3pPr>
            <a:lvl4pPr marL="0" lvl="3" indent="0" algn="r">
              <a:spcBef>
                <a:spcPct val="0"/>
              </a:spcBef>
              <a:spcAft>
                <a:spcPct val="0"/>
              </a:spcAft>
              <a:buNone/>
              <a:defRPr/>
            </a:lvl4pPr>
            <a:lvl5pPr marL="0" lvl="4" indent="0" algn="r">
              <a:spcBef>
                <a:spcPct val="0"/>
              </a:spcBef>
              <a:spcAft>
                <a:spcPct val="0"/>
              </a:spcAft>
              <a:buNone/>
              <a:defRPr/>
            </a:lvl5pPr>
            <a:lvl6pPr marL="0" lvl="5" indent="0" algn="r">
              <a:spcBef>
                <a:spcPct val="0"/>
              </a:spcBef>
              <a:spcAft>
                <a:spcPct val="0"/>
              </a:spcAft>
              <a:buNone/>
              <a:defRPr/>
            </a:lvl6pPr>
            <a:lvl7pPr marL="0" lvl="6" indent="0" algn="r">
              <a:spcBef>
                <a:spcPct val="0"/>
              </a:spcBef>
              <a:spcAft>
                <a:spcPct val="0"/>
              </a:spcAft>
              <a:buNone/>
              <a:defRPr/>
            </a:lvl7pPr>
            <a:lvl8pPr marL="0" lvl="7" indent="0" algn="r">
              <a:spcBef>
                <a:spcPct val="0"/>
              </a:spcBef>
              <a:spcAft>
                <a:spcPct val="0"/>
              </a:spcAft>
              <a:buNone/>
              <a:defRPr/>
            </a:lvl8pPr>
            <a:lvl9pPr marL="0" lvl="8" indent="0" algn="r">
              <a:spcBef>
                <a:spcPct val="0"/>
              </a:spcBef>
              <a:spcAft>
                <a:spcPct val="0"/>
              </a:spcAft>
              <a:buNone/>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31"/>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73" name="Google Shape;73;p31"/>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dirty="0"/>
          </a:p>
        </p:txBody>
      </p:sp>
      <p:sp>
        <p:nvSpPr>
          <p:cNvPr id="74" name="Google Shape;74;p31"/>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lvl="0" indent="0" algn="r">
              <a:spcBef>
                <a:spcPct val="0"/>
              </a:spcBef>
              <a:spcAft>
                <a:spcPct val="0"/>
              </a:spcAft>
              <a:buNone/>
              <a:defRPr sz="2300">
                <a:solidFill>
                  <a:srgbClr val="898989"/>
                </a:solidFill>
                <a:latin typeface="Open Sans Light"/>
                <a:ea typeface="Open Sans Light"/>
                <a:cs typeface="Open Sans Light"/>
                <a:sym typeface="Open Sans Light"/>
              </a:defRPr>
            </a:lvl1pPr>
            <a:lvl2pPr marL="0" lvl="1" indent="0" algn="r">
              <a:spcBef>
                <a:spcPct val="0"/>
              </a:spcBef>
              <a:spcAft>
                <a:spcPct val="0"/>
              </a:spcAft>
              <a:buNone/>
              <a:defRPr sz="2300">
                <a:solidFill>
                  <a:srgbClr val="898989"/>
                </a:solidFill>
                <a:latin typeface="Open Sans Light"/>
                <a:ea typeface="Open Sans Light"/>
                <a:cs typeface="Open Sans Light"/>
                <a:sym typeface="Open Sans Light"/>
              </a:defRPr>
            </a:lvl2pPr>
            <a:lvl3pPr marL="0" lvl="2" indent="0" algn="r">
              <a:spcBef>
                <a:spcPct val="0"/>
              </a:spcBef>
              <a:spcAft>
                <a:spcPct val="0"/>
              </a:spcAft>
              <a:buNone/>
              <a:defRPr sz="2300">
                <a:solidFill>
                  <a:srgbClr val="898989"/>
                </a:solidFill>
                <a:latin typeface="Open Sans Light"/>
                <a:ea typeface="Open Sans Light"/>
                <a:cs typeface="Open Sans Light"/>
                <a:sym typeface="Open Sans Light"/>
              </a:defRPr>
            </a:lvl3pPr>
            <a:lvl4pPr marL="0" lvl="3" indent="0" algn="r">
              <a:spcBef>
                <a:spcPct val="0"/>
              </a:spcBef>
              <a:spcAft>
                <a:spcPct val="0"/>
              </a:spcAft>
              <a:buNone/>
              <a:defRPr sz="2300">
                <a:solidFill>
                  <a:srgbClr val="898989"/>
                </a:solidFill>
                <a:latin typeface="Open Sans Light"/>
                <a:ea typeface="Open Sans Light"/>
                <a:cs typeface="Open Sans Light"/>
                <a:sym typeface="Open Sans Light"/>
              </a:defRPr>
            </a:lvl4pPr>
            <a:lvl5pPr marL="0" lvl="4" indent="0" algn="r">
              <a:spcBef>
                <a:spcPct val="0"/>
              </a:spcBef>
              <a:spcAft>
                <a:spcPct val="0"/>
              </a:spcAft>
              <a:buNone/>
              <a:defRPr sz="2300">
                <a:solidFill>
                  <a:srgbClr val="898989"/>
                </a:solidFill>
                <a:latin typeface="Open Sans Light"/>
                <a:ea typeface="Open Sans Light"/>
                <a:cs typeface="Open Sans Light"/>
                <a:sym typeface="Open Sans Light"/>
              </a:defRPr>
            </a:lvl5pPr>
            <a:lvl6pPr marL="0" lvl="5" indent="0" algn="r">
              <a:spcBef>
                <a:spcPct val="0"/>
              </a:spcBef>
              <a:spcAft>
                <a:spcPct val="0"/>
              </a:spcAft>
              <a:buNone/>
              <a:defRPr sz="2300">
                <a:solidFill>
                  <a:srgbClr val="898989"/>
                </a:solidFill>
                <a:latin typeface="Open Sans Light"/>
                <a:ea typeface="Open Sans Light"/>
                <a:cs typeface="Open Sans Light"/>
                <a:sym typeface="Open Sans Light"/>
              </a:defRPr>
            </a:lvl6pPr>
            <a:lvl7pPr marL="0" lvl="6" indent="0" algn="r">
              <a:spcBef>
                <a:spcPct val="0"/>
              </a:spcBef>
              <a:spcAft>
                <a:spcPct val="0"/>
              </a:spcAft>
              <a:buNone/>
              <a:defRPr sz="2300">
                <a:solidFill>
                  <a:srgbClr val="898989"/>
                </a:solidFill>
                <a:latin typeface="Open Sans Light"/>
                <a:ea typeface="Open Sans Light"/>
                <a:cs typeface="Open Sans Light"/>
                <a:sym typeface="Open Sans Light"/>
              </a:defRPr>
            </a:lvl7pPr>
            <a:lvl8pPr marL="0" lvl="7" indent="0" algn="r">
              <a:spcBef>
                <a:spcPct val="0"/>
              </a:spcBef>
              <a:spcAft>
                <a:spcPct val="0"/>
              </a:spcAft>
              <a:buNone/>
              <a:defRPr sz="2300">
                <a:solidFill>
                  <a:srgbClr val="898989"/>
                </a:solidFill>
                <a:latin typeface="Open Sans Light"/>
                <a:ea typeface="Open Sans Light"/>
                <a:cs typeface="Open Sans Light"/>
                <a:sym typeface="Open Sans Light"/>
              </a:defRPr>
            </a:lvl8pPr>
            <a:lvl9pPr marL="0" lvl="8" indent="0" algn="r">
              <a:spcBef>
                <a:spcPct val="0"/>
              </a:spcBef>
              <a:spcAft>
                <a:spcPct val="0"/>
              </a:spcAft>
              <a:buNone/>
              <a:defRPr sz="2300">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theme" Target="../theme/theme1.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676400" y="730250"/>
            <a:ext cx="21024850" cy="265112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ct val="0"/>
              </a:spcBef>
              <a:spcAft>
                <a:spcPct val="0"/>
              </a:spcAft>
              <a:buSzPts val="1400"/>
              <a:buNone/>
              <a:defRPr sz="8700" b="0" i="0" u="none" strike="noStrike" cap="none">
                <a:solidFill>
                  <a:schemeClr val="dk1"/>
                </a:solidFill>
                <a:latin typeface="Montserrat SemiBold"/>
                <a:ea typeface="Montserrat SemiBold"/>
                <a:cs typeface="Montserrat SemiBold"/>
                <a:sym typeface="Montserrat SemiBold"/>
              </a:defRPr>
            </a:lvl1pPr>
            <a:lvl2pPr marR="0" lvl="1" algn="l" rtl="0">
              <a:lnSpc>
                <a:spcPct val="90000"/>
              </a:lnSpc>
              <a:spcBef>
                <a:spcPct val="0"/>
              </a:spcBef>
              <a:spcAft>
                <a:spcPct val="0"/>
              </a:spcAft>
              <a:buSzPts val="1400"/>
              <a:buNone/>
              <a:defRPr sz="8700" b="0" i="0" u="none" strike="noStrike" cap="none">
                <a:solidFill>
                  <a:schemeClr val="dk1"/>
                </a:solidFill>
                <a:latin typeface="Montserrat SemiBold"/>
                <a:ea typeface="Montserrat SemiBold"/>
                <a:cs typeface="Montserrat SemiBold"/>
                <a:sym typeface="Montserrat SemiBold"/>
              </a:defRPr>
            </a:lvl2pPr>
            <a:lvl3pPr marR="0" lvl="2" algn="l" rtl="0">
              <a:lnSpc>
                <a:spcPct val="90000"/>
              </a:lnSpc>
              <a:spcBef>
                <a:spcPct val="0"/>
              </a:spcBef>
              <a:spcAft>
                <a:spcPct val="0"/>
              </a:spcAft>
              <a:buSzPts val="1400"/>
              <a:buNone/>
              <a:defRPr sz="8700" b="0" i="0" u="none" strike="noStrike" cap="none">
                <a:solidFill>
                  <a:schemeClr val="dk1"/>
                </a:solidFill>
                <a:latin typeface="Montserrat SemiBold"/>
                <a:ea typeface="Montserrat SemiBold"/>
                <a:cs typeface="Montserrat SemiBold"/>
                <a:sym typeface="Montserrat SemiBold"/>
              </a:defRPr>
            </a:lvl3pPr>
            <a:lvl4pPr marR="0" lvl="3" algn="l" rtl="0">
              <a:lnSpc>
                <a:spcPct val="90000"/>
              </a:lnSpc>
              <a:spcBef>
                <a:spcPct val="0"/>
              </a:spcBef>
              <a:spcAft>
                <a:spcPct val="0"/>
              </a:spcAft>
              <a:buSzPts val="1400"/>
              <a:buNone/>
              <a:defRPr sz="8700" b="0" i="0" u="none" strike="noStrike" cap="none">
                <a:solidFill>
                  <a:schemeClr val="dk1"/>
                </a:solidFill>
                <a:latin typeface="Montserrat SemiBold"/>
                <a:ea typeface="Montserrat SemiBold"/>
                <a:cs typeface="Montserrat SemiBold"/>
                <a:sym typeface="Montserrat SemiBold"/>
              </a:defRPr>
            </a:lvl4pPr>
            <a:lvl5pPr marR="0" lvl="4" algn="l" rtl="0">
              <a:lnSpc>
                <a:spcPct val="90000"/>
              </a:lnSpc>
              <a:spcBef>
                <a:spcPct val="0"/>
              </a:spcBef>
              <a:spcAft>
                <a:spcPct val="0"/>
              </a:spcAft>
              <a:buSzPts val="1400"/>
              <a:buNone/>
              <a:defRPr sz="8700" b="0" i="0" u="none" strike="noStrike" cap="none">
                <a:solidFill>
                  <a:schemeClr val="dk1"/>
                </a:solidFill>
                <a:latin typeface="Montserrat SemiBold"/>
                <a:ea typeface="Montserrat SemiBold"/>
                <a:cs typeface="Montserrat SemiBold"/>
                <a:sym typeface="Montserrat SemiBold"/>
              </a:defRPr>
            </a:lvl5pPr>
            <a:lvl6pPr marR="0" lvl="5" algn="l" rtl="0">
              <a:lnSpc>
                <a:spcPct val="90000"/>
              </a:lnSpc>
              <a:spcBef>
                <a:spcPct val="0"/>
              </a:spcBef>
              <a:spcAft>
                <a:spcPct val="0"/>
              </a:spcAft>
              <a:buSzPts val="1400"/>
              <a:buNone/>
              <a:defRPr sz="8700" b="0" i="0" u="none" strike="noStrike" cap="none">
                <a:solidFill>
                  <a:schemeClr val="dk1"/>
                </a:solidFill>
                <a:latin typeface="Montserrat SemiBold"/>
                <a:ea typeface="Montserrat SemiBold"/>
                <a:cs typeface="Montserrat SemiBold"/>
                <a:sym typeface="Montserrat SemiBold"/>
              </a:defRPr>
            </a:lvl6pPr>
            <a:lvl7pPr marR="0" lvl="6" algn="l" rtl="0">
              <a:lnSpc>
                <a:spcPct val="90000"/>
              </a:lnSpc>
              <a:spcBef>
                <a:spcPct val="0"/>
              </a:spcBef>
              <a:spcAft>
                <a:spcPct val="0"/>
              </a:spcAft>
              <a:buSzPts val="1400"/>
              <a:buNone/>
              <a:defRPr sz="8700" b="0" i="0" u="none" strike="noStrike" cap="none">
                <a:solidFill>
                  <a:schemeClr val="dk1"/>
                </a:solidFill>
                <a:latin typeface="Montserrat SemiBold"/>
                <a:ea typeface="Montserrat SemiBold"/>
                <a:cs typeface="Montserrat SemiBold"/>
                <a:sym typeface="Montserrat SemiBold"/>
              </a:defRPr>
            </a:lvl7pPr>
            <a:lvl8pPr marR="0" lvl="7" algn="l" rtl="0">
              <a:lnSpc>
                <a:spcPct val="90000"/>
              </a:lnSpc>
              <a:spcBef>
                <a:spcPct val="0"/>
              </a:spcBef>
              <a:spcAft>
                <a:spcPct val="0"/>
              </a:spcAft>
              <a:buSzPts val="1400"/>
              <a:buNone/>
              <a:defRPr sz="8700" b="0" i="0" u="none" strike="noStrike" cap="none">
                <a:solidFill>
                  <a:schemeClr val="dk1"/>
                </a:solidFill>
                <a:latin typeface="Montserrat SemiBold"/>
                <a:ea typeface="Montserrat SemiBold"/>
                <a:cs typeface="Montserrat SemiBold"/>
                <a:sym typeface="Montserrat SemiBold"/>
              </a:defRPr>
            </a:lvl8pPr>
            <a:lvl9pPr marR="0" lvl="8" algn="l" rtl="0">
              <a:lnSpc>
                <a:spcPct val="90000"/>
              </a:lnSpc>
              <a:spcBef>
                <a:spcPct val="0"/>
              </a:spcBef>
              <a:spcAft>
                <a:spcPct val="0"/>
              </a:spcAft>
              <a:buSzPts val="1400"/>
              <a:buNone/>
              <a:defRPr sz="8700" b="0" i="0" u="none" strike="noStrike" cap="none">
                <a:solidFill>
                  <a:schemeClr val="dk1"/>
                </a:solidFill>
                <a:latin typeface="Montserrat SemiBold"/>
                <a:ea typeface="Montserrat SemiBold"/>
                <a:cs typeface="Montserrat SemiBold"/>
                <a:sym typeface="Montserrat SemiBold"/>
              </a:defRPr>
            </a:lvl9pPr>
          </a:lstStyle>
          <a:p>
            <a:endParaRPr/>
          </a:p>
        </p:txBody>
      </p:sp>
      <p:sp>
        <p:nvSpPr>
          <p:cNvPr id="11" name="Google Shape;11;p21"/>
          <p:cNvSpPr txBox="1">
            <a:spLocks noGrp="1"/>
          </p:cNvSpPr>
          <p:nvPr>
            <p:ph type="body" idx="1"/>
          </p:nvPr>
        </p:nvSpPr>
        <p:spPr>
          <a:xfrm>
            <a:off x="1676400" y="3651250"/>
            <a:ext cx="21024850" cy="87026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000"/>
              </a:spcBef>
              <a:spcAft>
                <a:spcPct val="0"/>
              </a:spcAft>
              <a:buSzPts val="1400"/>
              <a:buNone/>
              <a:defRPr sz="2800" b="0" i="0" u="none" strike="noStrike" cap="none">
                <a:solidFill>
                  <a:schemeClr val="dk1"/>
                </a:solidFill>
                <a:latin typeface="Open Sans Light"/>
                <a:ea typeface="Open Sans Light"/>
                <a:cs typeface="Open Sans Light"/>
                <a:sym typeface="Open Sans Light"/>
              </a:defRPr>
            </a:lvl1pPr>
            <a:lvl2pPr marL="914400" marR="0" lvl="1" indent="-228600" algn="l" rtl="0">
              <a:lnSpc>
                <a:spcPct val="90000"/>
              </a:lnSpc>
              <a:spcBef>
                <a:spcPts val="1000"/>
              </a:spcBef>
              <a:spcAft>
                <a:spcPct val="0"/>
              </a:spcAft>
              <a:buSzPts val="1400"/>
              <a:buNone/>
              <a:defRPr sz="2000" b="0" i="0" u="none" strike="noStrike" cap="none">
                <a:solidFill>
                  <a:schemeClr val="dk1"/>
                </a:solidFill>
                <a:latin typeface="Open Sans Light"/>
                <a:ea typeface="Open Sans Light"/>
                <a:cs typeface="Open Sans Light"/>
                <a:sym typeface="Open Sans Light"/>
              </a:defRPr>
            </a:lvl2pPr>
            <a:lvl3pPr marL="1371600" marR="0" lvl="2" indent="-228600" algn="l" rtl="0">
              <a:lnSpc>
                <a:spcPct val="90000"/>
              </a:lnSpc>
              <a:spcBef>
                <a:spcPts val="1000"/>
              </a:spcBef>
              <a:spcAft>
                <a:spcPct val="0"/>
              </a:spcAft>
              <a:buSzPts val="1400"/>
              <a:buNone/>
              <a:defRPr sz="1600" b="0" i="0" u="none" strike="noStrike" cap="none">
                <a:solidFill>
                  <a:schemeClr val="dk1"/>
                </a:solidFill>
                <a:latin typeface="Open Sans Light"/>
                <a:ea typeface="Open Sans Light"/>
                <a:cs typeface="Open Sans Light"/>
                <a:sym typeface="Open Sans Light"/>
              </a:defRPr>
            </a:lvl3pPr>
            <a:lvl4pPr marL="1828800" marR="0" lvl="3" indent="-228600" algn="l" rtl="0">
              <a:lnSpc>
                <a:spcPct val="90000"/>
              </a:lnSpc>
              <a:spcBef>
                <a:spcPts val="1000"/>
              </a:spcBef>
              <a:spcAft>
                <a:spcPct val="0"/>
              </a:spcAft>
              <a:buSzPts val="1400"/>
              <a:buNone/>
              <a:defRPr sz="1400" b="0" i="0" u="none" strike="noStrike" cap="none">
                <a:solidFill>
                  <a:schemeClr val="dk1"/>
                </a:solidFill>
                <a:latin typeface="Open Sans Light"/>
                <a:ea typeface="Open Sans Light"/>
                <a:cs typeface="Open Sans Light"/>
                <a:sym typeface="Open Sans Light"/>
              </a:defRPr>
            </a:lvl4pPr>
            <a:lvl5pPr marL="2286000" marR="0" lvl="4" indent="-228600" algn="l" rtl="0">
              <a:lnSpc>
                <a:spcPct val="90000"/>
              </a:lnSpc>
              <a:spcBef>
                <a:spcPts val="1000"/>
              </a:spcBef>
              <a:spcAft>
                <a:spcPct val="0"/>
              </a:spcAft>
              <a:buSzPts val="1400"/>
              <a:buNone/>
              <a:defRPr sz="1400" b="0" i="0" u="none" strike="noStrike" cap="none">
                <a:solidFill>
                  <a:schemeClr val="dk1"/>
                </a:solidFill>
                <a:latin typeface="Open Sans Light"/>
                <a:ea typeface="Open Sans Light"/>
                <a:cs typeface="Open Sans Light"/>
                <a:sym typeface="Open Sans Light"/>
              </a:defRPr>
            </a:lvl5pPr>
            <a:lvl6pPr marL="2743200" marR="0" lvl="5" indent="-457136" algn="l" rtl="0">
              <a:lnSpc>
                <a:spcPct val="90000"/>
              </a:lnSpc>
              <a:spcBef>
                <a:spcPts val="1000"/>
              </a:spcBef>
              <a:spcAft>
                <a:spcPct val="0"/>
              </a:spcAft>
              <a:buClr>
                <a:schemeClr val="dk1"/>
              </a:buClr>
              <a:buSzPts val="3599"/>
              <a:buFont typeface="Arial"/>
              <a:buChar char="•"/>
              <a:defRPr sz="3599" b="0" i="0" u="none" strike="noStrike" cap="none">
                <a:solidFill>
                  <a:schemeClr val="dk1"/>
                </a:solidFill>
                <a:latin typeface="Open Sans Light"/>
                <a:ea typeface="Open Sans Light"/>
                <a:cs typeface="Open Sans Light"/>
                <a:sym typeface="Open Sans Light"/>
              </a:defRPr>
            </a:lvl6pPr>
            <a:lvl7pPr marL="3200400" marR="0" lvl="6" indent="-457136" algn="l" rtl="0">
              <a:lnSpc>
                <a:spcPct val="90000"/>
              </a:lnSpc>
              <a:spcBef>
                <a:spcPts val="1000"/>
              </a:spcBef>
              <a:spcAft>
                <a:spcPct val="0"/>
              </a:spcAft>
              <a:buClr>
                <a:schemeClr val="dk1"/>
              </a:buClr>
              <a:buSzPts val="3599"/>
              <a:buFont typeface="Arial"/>
              <a:buChar char="•"/>
              <a:defRPr sz="3599" b="0" i="0" u="none" strike="noStrike" cap="none">
                <a:solidFill>
                  <a:schemeClr val="dk1"/>
                </a:solidFill>
                <a:latin typeface="Open Sans Light"/>
                <a:ea typeface="Open Sans Light"/>
                <a:cs typeface="Open Sans Light"/>
                <a:sym typeface="Open Sans Light"/>
              </a:defRPr>
            </a:lvl7pPr>
            <a:lvl8pPr marL="3657600" marR="0" lvl="7" indent="-457136" algn="l" rtl="0">
              <a:lnSpc>
                <a:spcPct val="90000"/>
              </a:lnSpc>
              <a:spcBef>
                <a:spcPts val="1000"/>
              </a:spcBef>
              <a:spcAft>
                <a:spcPct val="0"/>
              </a:spcAft>
              <a:buClr>
                <a:schemeClr val="dk1"/>
              </a:buClr>
              <a:buSzPts val="3599"/>
              <a:buFont typeface="Arial"/>
              <a:buChar char="•"/>
              <a:defRPr sz="3599" b="0" i="0" u="none" strike="noStrike" cap="none">
                <a:solidFill>
                  <a:schemeClr val="dk1"/>
                </a:solidFill>
                <a:latin typeface="Open Sans Light"/>
                <a:ea typeface="Open Sans Light"/>
                <a:cs typeface="Open Sans Light"/>
                <a:sym typeface="Open Sans Light"/>
              </a:defRPr>
            </a:lvl8pPr>
            <a:lvl9pPr marL="4114800" marR="0" lvl="8" indent="-457136" algn="l" rtl="0">
              <a:lnSpc>
                <a:spcPct val="90000"/>
              </a:lnSpc>
              <a:spcBef>
                <a:spcPts val="1000"/>
              </a:spcBef>
              <a:spcAft>
                <a:spcPct val="0"/>
              </a:spcAft>
              <a:buClr>
                <a:schemeClr val="dk1"/>
              </a:buClr>
              <a:buSzPts val="3599"/>
              <a:buFont typeface="Arial"/>
              <a:buChar char="•"/>
              <a:defRPr sz="3599" b="0" i="0" u="none" strike="noStrike" cap="none">
                <a:solidFill>
                  <a:schemeClr val="dk1"/>
                </a:solidFill>
                <a:latin typeface="Open Sans Light"/>
                <a:ea typeface="Open Sans Light"/>
                <a:cs typeface="Open Sans Light"/>
                <a:sym typeface="Open Sans Light"/>
              </a:defRPr>
            </a:lvl9pPr>
          </a:lstStyle>
          <a:p>
            <a:endParaRPr/>
          </a:p>
        </p:txBody>
      </p:sp>
      <p:sp>
        <p:nvSpPr>
          <p:cNvPr id="12" name="Google Shape;12;p21"/>
          <p:cNvSpPr txBox="1">
            <a:spLocks noGrp="1"/>
          </p:cNvSpPr>
          <p:nvPr>
            <p:ph type="dt" idx="10"/>
          </p:nvPr>
        </p:nvSpPr>
        <p:spPr>
          <a:xfrm>
            <a:off x="1676400" y="12712700"/>
            <a:ext cx="5484813" cy="730250"/>
          </a:xfrm>
          <a:prstGeom prst="rect">
            <a:avLst/>
          </a:prstGeom>
          <a:noFill/>
          <a:ln>
            <a:noFill/>
          </a:ln>
        </p:spPr>
        <p:txBody>
          <a:bodyPr spcFirstLastPara="1" wrap="square" lIns="91425" tIns="45700" rIns="91425" bIns="45700" anchor="ctr" anchorCtr="0">
            <a:noAutofit/>
          </a:bodyPr>
          <a:lstStyle>
            <a:lvl1pPr marR="0" lvl="0" algn="l" rtl="0">
              <a:spcBef>
                <a:spcPct val="0"/>
              </a:spcBef>
              <a:spcAft>
                <a:spcPct val="0"/>
              </a:spcAft>
              <a:buSzPts val="1400"/>
              <a:buNone/>
              <a:defRPr sz="2399" b="0" i="0" u="none" strike="noStrike" cap="none">
                <a:solidFill>
                  <a:srgbClr val="888888"/>
                </a:solidFill>
                <a:latin typeface="Open Sans Light"/>
                <a:ea typeface="Open Sans Light"/>
                <a:cs typeface="Open Sans Light"/>
                <a:sym typeface="Open Sans Light"/>
              </a:defRPr>
            </a:lvl1pPr>
            <a:lvl2pPr marR="0" lvl="1"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2pPr>
            <a:lvl3pPr marR="0" lvl="2"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3pPr>
            <a:lvl4pPr marR="0" lvl="3"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4pPr>
            <a:lvl5pPr marR="0" lvl="4"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5pPr>
            <a:lvl6pPr marR="0" lvl="5"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6pPr>
            <a:lvl7pPr marR="0" lvl="6"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7pPr>
            <a:lvl8pPr marR="0" lvl="7"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8pPr>
            <a:lvl9pPr marR="0" lvl="8"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9pPr>
          </a:lstStyle>
          <a:p>
            <a:endParaRPr dirty="0"/>
          </a:p>
        </p:txBody>
      </p:sp>
      <p:sp>
        <p:nvSpPr>
          <p:cNvPr id="13" name="Google Shape;13;p21"/>
          <p:cNvSpPr txBox="1">
            <a:spLocks noGrp="1"/>
          </p:cNvSpPr>
          <p:nvPr>
            <p:ph type="ftr" idx="11"/>
          </p:nvPr>
        </p:nvSpPr>
        <p:spPr>
          <a:xfrm>
            <a:off x="8075613" y="12712700"/>
            <a:ext cx="8226425" cy="730250"/>
          </a:xfrm>
          <a:prstGeom prst="rect">
            <a:avLst/>
          </a:prstGeom>
          <a:noFill/>
          <a:ln>
            <a:noFill/>
          </a:ln>
        </p:spPr>
        <p:txBody>
          <a:bodyPr spcFirstLastPara="1" wrap="square" lIns="91425" tIns="45700" rIns="91425" bIns="45700" anchor="ctr" anchorCtr="0">
            <a:noAutofit/>
          </a:bodyPr>
          <a:lstStyle>
            <a:lvl1pPr marR="0" lvl="0" algn="ctr" rtl="0">
              <a:spcBef>
                <a:spcPct val="0"/>
              </a:spcBef>
              <a:spcAft>
                <a:spcPct val="0"/>
              </a:spcAft>
              <a:buSzPts val="1400"/>
              <a:buNone/>
              <a:defRPr sz="2399" b="0" i="0" u="none" strike="noStrike" cap="none">
                <a:solidFill>
                  <a:srgbClr val="888888"/>
                </a:solidFill>
                <a:latin typeface="Open Sans Light"/>
                <a:ea typeface="Open Sans Light"/>
                <a:cs typeface="Open Sans Light"/>
                <a:sym typeface="Open Sans Light"/>
              </a:defRPr>
            </a:lvl1pPr>
            <a:lvl2pPr marR="0" lvl="1"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2pPr>
            <a:lvl3pPr marR="0" lvl="2"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3pPr>
            <a:lvl4pPr marR="0" lvl="3"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4pPr>
            <a:lvl5pPr marR="0" lvl="4"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5pPr>
            <a:lvl6pPr marR="0" lvl="5"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6pPr>
            <a:lvl7pPr marR="0" lvl="6"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7pPr>
            <a:lvl8pPr marR="0" lvl="7"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8pPr>
            <a:lvl9pPr marR="0" lvl="8" algn="l" rtl="0">
              <a:spcBef>
                <a:spcPct val="0"/>
              </a:spcBef>
              <a:spcAft>
                <a:spcPct val="0"/>
              </a:spcAft>
              <a:buSzPts val="1400"/>
              <a:buNone/>
              <a:defRPr sz="3500" b="0" i="0" u="none" strike="noStrike" cap="none">
                <a:solidFill>
                  <a:schemeClr val="dk1"/>
                </a:solidFill>
                <a:latin typeface="Open Sans Light"/>
                <a:ea typeface="Open Sans Light"/>
                <a:cs typeface="Open Sans Light"/>
                <a:sym typeface="Open Sans Light"/>
              </a:defRPr>
            </a:lvl9pPr>
          </a:lstStyle>
          <a:p>
            <a:endParaRPr dirty="0"/>
          </a:p>
        </p:txBody>
      </p:sp>
      <p:sp>
        <p:nvSpPr>
          <p:cNvPr id="14" name="Google Shape;14;p21"/>
          <p:cNvSpPr txBox="1">
            <a:spLocks noGrp="1"/>
          </p:cNvSpPr>
          <p:nvPr>
            <p:ph type="sldNum" idx="12"/>
          </p:nvPr>
        </p:nvSpPr>
        <p:spPr>
          <a:xfrm>
            <a:off x="17216438" y="12712700"/>
            <a:ext cx="5484812" cy="730250"/>
          </a:xfrm>
          <a:prstGeom prst="rect">
            <a:avLst/>
          </a:prstGeom>
          <a:noFill/>
          <a:ln>
            <a:noFill/>
          </a:ln>
        </p:spPr>
        <p:txBody>
          <a:bodyPr spcFirstLastPara="1" wrap="square" lIns="91425" tIns="45700" rIns="91425" bIns="45700" anchor="ctr" anchorCtr="0">
            <a:noAutofit/>
          </a:bodyPr>
          <a:lstStyle>
            <a:lvl1pPr marL="0" marR="0" lvl="0" indent="0" algn="r" rtl="0">
              <a:spcBef>
                <a:spcPct val="0"/>
              </a:spcBef>
              <a:spcAft>
                <a:spcPct val="0"/>
              </a:spcAft>
              <a:buNone/>
              <a:defRPr sz="2300" b="0" i="0" u="none" strike="noStrike" cap="none">
                <a:solidFill>
                  <a:srgbClr val="898989"/>
                </a:solidFill>
                <a:latin typeface="Open Sans Light"/>
                <a:ea typeface="Open Sans Light"/>
                <a:cs typeface="Open Sans Light"/>
                <a:sym typeface="Open Sans Light"/>
              </a:defRPr>
            </a:lvl1pPr>
            <a:lvl2pPr marL="0" marR="0" lvl="1" indent="0" algn="r" rtl="0">
              <a:spcBef>
                <a:spcPct val="0"/>
              </a:spcBef>
              <a:spcAft>
                <a:spcPct val="0"/>
              </a:spcAft>
              <a:buNone/>
              <a:defRPr sz="2300" b="0" i="0" u="none" strike="noStrike" cap="none">
                <a:solidFill>
                  <a:srgbClr val="898989"/>
                </a:solidFill>
                <a:latin typeface="Open Sans Light"/>
                <a:ea typeface="Open Sans Light"/>
                <a:cs typeface="Open Sans Light"/>
                <a:sym typeface="Open Sans Light"/>
              </a:defRPr>
            </a:lvl2pPr>
            <a:lvl3pPr marL="0" marR="0" lvl="2" indent="0" algn="r" rtl="0">
              <a:spcBef>
                <a:spcPct val="0"/>
              </a:spcBef>
              <a:spcAft>
                <a:spcPct val="0"/>
              </a:spcAft>
              <a:buNone/>
              <a:defRPr sz="2300" b="0" i="0" u="none" strike="noStrike" cap="none">
                <a:solidFill>
                  <a:srgbClr val="898989"/>
                </a:solidFill>
                <a:latin typeface="Open Sans Light"/>
                <a:ea typeface="Open Sans Light"/>
                <a:cs typeface="Open Sans Light"/>
                <a:sym typeface="Open Sans Light"/>
              </a:defRPr>
            </a:lvl3pPr>
            <a:lvl4pPr marL="0" marR="0" lvl="3" indent="0" algn="r" rtl="0">
              <a:spcBef>
                <a:spcPct val="0"/>
              </a:spcBef>
              <a:spcAft>
                <a:spcPct val="0"/>
              </a:spcAft>
              <a:buNone/>
              <a:defRPr sz="2300" b="0" i="0" u="none" strike="noStrike" cap="none">
                <a:solidFill>
                  <a:srgbClr val="898989"/>
                </a:solidFill>
                <a:latin typeface="Open Sans Light"/>
                <a:ea typeface="Open Sans Light"/>
                <a:cs typeface="Open Sans Light"/>
                <a:sym typeface="Open Sans Light"/>
              </a:defRPr>
            </a:lvl4pPr>
            <a:lvl5pPr marL="0" marR="0" lvl="4" indent="0" algn="r" rtl="0">
              <a:spcBef>
                <a:spcPct val="0"/>
              </a:spcBef>
              <a:spcAft>
                <a:spcPct val="0"/>
              </a:spcAft>
              <a:buNone/>
              <a:defRPr sz="2300" b="0" i="0" u="none" strike="noStrike" cap="none">
                <a:solidFill>
                  <a:srgbClr val="898989"/>
                </a:solidFill>
                <a:latin typeface="Open Sans Light"/>
                <a:ea typeface="Open Sans Light"/>
                <a:cs typeface="Open Sans Light"/>
                <a:sym typeface="Open Sans Light"/>
              </a:defRPr>
            </a:lvl5pPr>
            <a:lvl6pPr marL="0" marR="0" lvl="5" indent="0" algn="r" rtl="0">
              <a:spcBef>
                <a:spcPct val="0"/>
              </a:spcBef>
              <a:spcAft>
                <a:spcPct val="0"/>
              </a:spcAft>
              <a:buNone/>
              <a:defRPr sz="2300" b="0" i="0" u="none" strike="noStrike" cap="none">
                <a:solidFill>
                  <a:srgbClr val="898989"/>
                </a:solidFill>
                <a:latin typeface="Open Sans Light"/>
                <a:ea typeface="Open Sans Light"/>
                <a:cs typeface="Open Sans Light"/>
                <a:sym typeface="Open Sans Light"/>
              </a:defRPr>
            </a:lvl6pPr>
            <a:lvl7pPr marL="0" marR="0" lvl="6" indent="0" algn="r" rtl="0">
              <a:spcBef>
                <a:spcPct val="0"/>
              </a:spcBef>
              <a:spcAft>
                <a:spcPct val="0"/>
              </a:spcAft>
              <a:buNone/>
              <a:defRPr sz="2300" b="0" i="0" u="none" strike="noStrike" cap="none">
                <a:solidFill>
                  <a:srgbClr val="898989"/>
                </a:solidFill>
                <a:latin typeface="Open Sans Light"/>
                <a:ea typeface="Open Sans Light"/>
                <a:cs typeface="Open Sans Light"/>
                <a:sym typeface="Open Sans Light"/>
              </a:defRPr>
            </a:lvl7pPr>
            <a:lvl8pPr marL="0" marR="0" lvl="7" indent="0" algn="r" rtl="0">
              <a:spcBef>
                <a:spcPct val="0"/>
              </a:spcBef>
              <a:spcAft>
                <a:spcPct val="0"/>
              </a:spcAft>
              <a:buNone/>
              <a:defRPr sz="2300" b="0" i="0" u="none" strike="noStrike" cap="none">
                <a:solidFill>
                  <a:srgbClr val="898989"/>
                </a:solidFill>
                <a:latin typeface="Open Sans Light"/>
                <a:ea typeface="Open Sans Light"/>
                <a:cs typeface="Open Sans Light"/>
                <a:sym typeface="Open Sans Light"/>
              </a:defRPr>
            </a:lvl8pPr>
            <a:lvl9pPr marL="0" marR="0" lvl="8" indent="0" algn="r" rtl="0">
              <a:spcBef>
                <a:spcPct val="0"/>
              </a:spcBef>
              <a:spcAft>
                <a:spcPct val="0"/>
              </a:spcAft>
              <a:buNone/>
              <a:defRPr sz="2300" b="0" i="0" u="none" strike="noStrike" cap="none">
                <a:solidFill>
                  <a:srgbClr val="898989"/>
                </a:solidFill>
                <a:latin typeface="Open Sans Light"/>
                <a:ea typeface="Open Sans Light"/>
                <a:cs typeface="Open Sans Light"/>
                <a:sym typeface="Open Sans Light"/>
              </a:defRPr>
            </a:lvl9pPr>
          </a:lstStyle>
          <a:p>
            <a:pPr marL="0" lvl="0" indent="0" algn="r" rtl="0">
              <a:spcBef>
                <a:spcPct val="0"/>
              </a:spcBef>
              <a:spcAft>
                <a:spcPct val="0"/>
              </a:spcAft>
              <a:buNone/>
            </a:pPr>
            <a:fld id="{00000000-1234-1234-1234-123412341234}" type="slidenum">
              <a:rPr lang="en-CA"/>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4" r:id="rId45"/>
    <p:sldLayoutId id="2147483695" r:id="rId46"/>
    <p:sldLayoutId id="2147483696" r:id="rId47"/>
    <p:sldLayoutId id="2147483697" r:id="rId48"/>
    <p:sldLayoutId id="2147483698" r:id="rId49"/>
    <p:sldLayoutId id="2147483699" r:id="rId50"/>
    <p:sldLayoutId id="2147483700" r:id="rId51"/>
    <p:sldLayoutId id="2147483701" r:id="rId52"/>
    <p:sldLayoutId id="2147483702" r:id="rId53"/>
    <p:sldLayoutId id="2147483703" r:id="rId54"/>
    <p:sldLayoutId id="2147483704" r:id="rId55"/>
    <p:sldLayoutId id="2147483705" r:id="rId56"/>
    <p:sldLayoutId id="2147483706" r:id="rId57"/>
    <p:sldLayoutId id="2147483707" r:id="rId58"/>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1"/>
          <p:cNvSpPr/>
          <p:nvPr/>
        </p:nvSpPr>
        <p:spPr>
          <a:xfrm>
            <a:off x="1214623" y="677977"/>
            <a:ext cx="22016205" cy="11333700"/>
          </a:xfrm>
          <a:prstGeom prst="rect">
            <a:avLst/>
          </a:prstGeom>
          <a:solidFill>
            <a:srgbClr val="E4686F"/>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3599" b="0" i="0" u="none" strike="noStrike" cap="none" dirty="0">
              <a:solidFill>
                <a:schemeClr val="lt1"/>
              </a:solidFill>
              <a:latin typeface="Open Sans Light"/>
              <a:ea typeface="Open Sans Light"/>
              <a:cs typeface="Open Sans Light"/>
              <a:sym typeface="Open Sans Light"/>
            </a:endParaRPr>
          </a:p>
        </p:txBody>
      </p:sp>
      <p:sp>
        <p:nvSpPr>
          <p:cNvPr id="627" name="Google Shape;627;p1"/>
          <p:cNvSpPr txBox="1"/>
          <p:nvPr/>
        </p:nvSpPr>
        <p:spPr>
          <a:xfrm>
            <a:off x="2521740" y="3293460"/>
            <a:ext cx="19972499" cy="7862220"/>
          </a:xfrm>
          <a:prstGeom prst="rect">
            <a:avLst/>
          </a:prstGeom>
          <a:noFill/>
          <a:ln>
            <a:noFill/>
          </a:ln>
        </p:spPr>
        <p:txBody>
          <a:bodyPr spcFirstLastPara="1" wrap="square" lIns="91425" tIns="45700" rIns="91425" bIns="45700" anchor="t" anchorCtr="0">
            <a:noAutofit/>
          </a:bodyPr>
          <a:lstStyle/>
          <a:p>
            <a:pPr marL="0" marR="0" lvl="0" indent="0" algn="ctr" rtl="0">
              <a:spcBef>
                <a:spcPct val="0"/>
              </a:spcBef>
              <a:spcAft>
                <a:spcPct val="0"/>
              </a:spcAft>
              <a:buNone/>
            </a:pPr>
            <a:r>
              <a:rPr lang="sq" sz="8800" b="1" i="0" u="none" strike="noStrike" cap="none" dirty="0">
                <a:solidFill>
                  <a:srgbClr val="F2F2F2"/>
                </a:solidFill>
                <a:highlight>
                  <a:srgbClr val="000000">
                    <a:alpha val="0"/>
                  </a:srgbClr>
                </a:highlight>
                <a:latin typeface="Open Sans"/>
                <a:ea typeface="Open Sans"/>
                <a:cs typeface="Open Sans"/>
                <a:sym typeface="Open Sans"/>
              </a:rPr>
              <a:t>Reagimi i parë ndaj DHNGV online duke u përqendruar te autori  </a:t>
            </a:r>
            <a:endParaRPr sz="8800" b="1" i="0" u="none" strike="noStrike" cap="none" dirty="0">
              <a:solidFill>
                <a:schemeClr val="lt1"/>
              </a:solidFill>
              <a:latin typeface="Open Sans"/>
              <a:ea typeface="Open Sans"/>
              <a:cs typeface="Open Sans"/>
              <a:sym typeface="Open Sans"/>
            </a:endParaRPr>
          </a:p>
        </p:txBody>
      </p:sp>
      <p:sp>
        <p:nvSpPr>
          <p:cNvPr id="631" name="Google Shape;631;p1"/>
          <p:cNvSpPr txBox="1"/>
          <p:nvPr/>
        </p:nvSpPr>
        <p:spPr>
          <a:xfrm>
            <a:off x="20197011" y="508700"/>
            <a:ext cx="3033818" cy="338554"/>
          </a:xfrm>
          <a:prstGeom prst="rect">
            <a:avLst/>
          </a:prstGeom>
          <a:noFill/>
          <a:ln>
            <a:noFill/>
          </a:ln>
        </p:spPr>
        <p:txBody>
          <a:bodyPr spcFirstLastPara="1" wrap="square" lIns="91425" tIns="45700" rIns="91425" bIns="45700" anchor="t" anchorCtr="0">
            <a:noAutofit/>
          </a:bodyPr>
          <a:lstStyle/>
          <a:p>
            <a:pPr marL="0" marR="0" lvl="0" indent="0" algn="r" rtl="0">
              <a:spcBef>
                <a:spcPct val="0"/>
              </a:spcBef>
              <a:spcAft>
                <a:spcPct val="0"/>
              </a:spcAft>
              <a:buNone/>
            </a:pPr>
            <a:r>
              <a:rPr lang="sq" sz="1600" b="1" i="0" u="none" strike="noStrike" cap="none">
                <a:solidFill>
                  <a:srgbClr val="9D9D9D"/>
                </a:solidFill>
                <a:highlight>
                  <a:srgbClr val="000000">
                    <a:alpha val="0"/>
                  </a:srgbClr>
                </a:highlight>
                <a:latin typeface="Open Sans Light"/>
                <a:ea typeface="Open Sans Light"/>
                <a:cs typeface="Open Sans Light"/>
                <a:sym typeface="Open Sans Light"/>
              </a:rPr>
              <a:t>#JusticeNoGBVinSEE</a:t>
            </a:r>
            <a:endParaRPr sz="1600" b="1" i="0" u="none" strike="noStrike" cap="none" dirty="0">
              <a:solidFill>
                <a:srgbClr val="9D9D9D"/>
              </a:solidFill>
              <a:latin typeface="Open Sans Light"/>
              <a:ea typeface="Open Sans Light"/>
              <a:cs typeface="Open Sans Light"/>
              <a:sym typeface="Open Sans Light"/>
            </a:endParaRPr>
          </a:p>
        </p:txBody>
      </p:sp>
      <p:sp>
        <p:nvSpPr>
          <p:cNvPr id="633" name="Google Shape;633;p1"/>
          <p:cNvSpPr txBox="1"/>
          <p:nvPr/>
        </p:nvSpPr>
        <p:spPr>
          <a:xfrm>
            <a:off x="16378518" y="2662518"/>
            <a:ext cx="184731" cy="630942"/>
          </a:xfrm>
          <a:prstGeom prst="rect">
            <a:avLst/>
          </a:prstGeom>
          <a:noFill/>
          <a:ln>
            <a:noFill/>
          </a:ln>
        </p:spPr>
        <p:txBody>
          <a:bodyPr spcFirstLastPara="1" wrap="square" lIns="91425" tIns="45700" rIns="91425" bIns="45700" anchor="t" anchorCtr="0">
            <a:noAutofit/>
          </a:bodyPr>
          <a:lstStyle/>
          <a:p>
            <a:pPr marL="0" marR="0" lvl="0" indent="0" algn="l" rtl="0">
              <a:spcBef>
                <a:spcPct val="0"/>
              </a:spcBef>
              <a:spcAft>
                <a:spcPct val="0"/>
              </a:spcAft>
              <a:buNone/>
            </a:pPr>
            <a:endParaRPr sz="3500" dirty="0">
              <a:solidFill>
                <a:schemeClr val="dk1"/>
              </a:solidFill>
              <a:latin typeface="Open Sans Light"/>
              <a:ea typeface="Open Sans Light"/>
              <a:cs typeface="Open Sans Light"/>
              <a:sym typeface="Open Sans Light"/>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11"/>
          <p:cNvSpPr txBox="1">
            <a:spLocks noGrp="1"/>
          </p:cNvSpPr>
          <p:nvPr>
            <p:ph type="title"/>
          </p:nvPr>
        </p:nvSpPr>
        <p:spPr>
          <a:xfrm>
            <a:off x="1675962" y="1592895"/>
            <a:ext cx="21025723" cy="163741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ct val="0"/>
              </a:spcBef>
              <a:spcAft>
                <a:spcPct val="0"/>
              </a:spcAft>
              <a:buNone/>
            </a:pPr>
            <a:r>
              <a:rPr lang="sq" sz="8700" b="0" i="0" u="none" strike="noStrike">
                <a:highlight>
                  <a:srgbClr val="000000">
                    <a:alpha val="0"/>
                  </a:srgbClr>
                </a:highlight>
                <a:latin typeface="Montserrat SemiBold"/>
              </a:rPr>
              <a:t>DHNGV online dhe offline</a:t>
            </a:r>
            <a:br>
              <a:rPr lang="sq" sz="8700" b="0" i="0" u="none" strike="noStrike">
                <a:highlight>
                  <a:srgbClr val="000000">
                    <a:alpha val="0"/>
                  </a:srgbClr>
                </a:highlight>
                <a:latin typeface="Montserrat SemiBold"/>
              </a:rPr>
            </a:br>
            <a:r>
              <a:rPr lang="sq" sz="8700" b="0" i="0" u="none" strike="noStrike">
                <a:highlight>
                  <a:srgbClr val="000000">
                    <a:alpha val="0"/>
                  </a:srgbClr>
                </a:highlight>
                <a:latin typeface="Montserrat SemiBold"/>
              </a:rPr>
              <a:t> I vetmi ndryshim është mjeti me të cilin kryhet. </a:t>
            </a:r>
            <a:br>
              <a:rPr lang="sq" sz="8700" b="0" i="0" u="none" strike="noStrike">
                <a:highlight>
                  <a:srgbClr val="000000">
                    <a:alpha val="0"/>
                  </a:srgbClr>
                </a:highlight>
                <a:latin typeface="Montserrat SemiBold"/>
              </a:rPr>
            </a:br>
            <a:endParaRPr dirty="0"/>
          </a:p>
        </p:txBody>
      </p:sp>
      <p:sp>
        <p:nvSpPr>
          <p:cNvPr id="746" name="Google Shape;746;p11"/>
          <p:cNvSpPr txBox="1">
            <a:spLocks noGrp="1"/>
          </p:cNvSpPr>
          <p:nvPr>
            <p:ph type="body" idx="4"/>
          </p:nvPr>
        </p:nvSpPr>
        <p:spPr>
          <a:xfrm>
            <a:off x="16299597" y="8249536"/>
            <a:ext cx="6213440" cy="3871580"/>
          </a:xfrm>
          <a:prstGeom prst="rect">
            <a:avLst/>
          </a:prstGeom>
          <a:solidFill>
            <a:schemeClr val="bg1">
              <a:lumMod val="90000"/>
            </a:schemeClr>
          </a:solidFill>
          <a:ln>
            <a:solidFill>
              <a:schemeClr val="bg2"/>
            </a:solidFill>
          </a:ln>
        </p:spPr>
        <p:txBody>
          <a:bodyPr spcFirstLastPara="1" wrap="square" lIns="91425" tIns="45700" rIns="91425" bIns="45700" anchor="t" anchorCtr="0">
            <a:noAutofit/>
          </a:bodyPr>
          <a:lstStyle/>
          <a:p>
            <a:pPr marL="0" marR="0" lvl="0" indent="0" algn="ctr" rtl="0">
              <a:lnSpc>
                <a:spcPct val="90000"/>
              </a:lnSpc>
              <a:spcBef>
                <a:spcPct val="0"/>
              </a:spcBef>
              <a:spcAft>
                <a:spcPct val="0"/>
              </a:spcAft>
              <a:buNone/>
            </a:pPr>
            <a:r>
              <a:rPr lang="sq" sz="4200" b="1" i="0" u="none" strike="noStrike" dirty="0">
                <a:solidFill>
                  <a:srgbClr val="000000"/>
                </a:solidFill>
                <a:highlight>
                  <a:srgbClr val="000000">
                    <a:alpha val="0"/>
                  </a:srgbClr>
                </a:highlight>
                <a:latin typeface="Open Sans Light"/>
                <a:ea typeface="Open Sans Light"/>
                <a:cs typeface="Open Sans Light"/>
                <a:sym typeface="Open Sans Light"/>
              </a:rPr>
              <a:t>EFEKTI SHUMËZUES  </a:t>
            </a:r>
            <a:r>
              <a:rPr lang="sq" sz="4200" b="0" i="0" u="none" strike="noStrike" dirty="0">
                <a:solidFill>
                  <a:srgbClr val="000000"/>
                </a:solidFill>
                <a:highlight>
                  <a:srgbClr val="000000">
                    <a:alpha val="0"/>
                  </a:srgbClr>
                </a:highlight>
                <a:latin typeface="Open Sans Light"/>
              </a:rPr>
              <a:t> </a:t>
            </a:r>
          </a:p>
          <a:p>
            <a:pPr marL="180000" marR="0" lvl="0" indent="0" algn="ctr" rtl="0">
              <a:lnSpc>
                <a:spcPct val="90000"/>
              </a:lnSpc>
              <a:spcBef>
                <a:spcPct val="0"/>
              </a:spcBef>
              <a:spcAft>
                <a:spcPct val="0"/>
              </a:spcAft>
              <a:buNone/>
            </a:pPr>
            <a:endParaRPr lang="en-GB" sz="1050" i="0" dirty="0">
              <a:solidFill>
                <a:srgbClr val="000000"/>
              </a:solidFill>
            </a:endParaRPr>
          </a:p>
          <a:p>
            <a:pPr marL="180000" marR="0" lvl="0" indent="0" algn="ctr" rtl="0">
              <a:lnSpc>
                <a:spcPct val="90000"/>
              </a:lnSpc>
              <a:spcBef>
                <a:spcPct val="0"/>
              </a:spcBef>
              <a:spcAft>
                <a:spcPct val="0"/>
              </a:spcAft>
              <a:buNone/>
            </a:pPr>
            <a:r>
              <a:rPr lang="sq" sz="4200" b="0" i="0" u="none" strike="noStrike" dirty="0">
                <a:solidFill>
                  <a:srgbClr val="000000"/>
                </a:solidFill>
                <a:highlight>
                  <a:srgbClr val="000000">
                    <a:alpha val="0"/>
                  </a:srgbClr>
                </a:highlight>
                <a:latin typeface="Open Sans Light"/>
              </a:rPr>
              <a:t>arrijnë pragun e dhunës kur kombinohen me mentalitetin e turmës dhe përsëritjen e internetit.  </a:t>
            </a:r>
            <a:endParaRPr lang="en-GB" sz="4200" i="0" dirty="0"/>
          </a:p>
          <a:p>
            <a:pPr marL="0" lvl="0" indent="0" algn="l" rtl="0">
              <a:lnSpc>
                <a:spcPct val="90000"/>
              </a:lnSpc>
              <a:spcBef>
                <a:spcPct val="0"/>
              </a:spcBef>
              <a:spcAft>
                <a:spcPct val="0"/>
              </a:spcAft>
              <a:buNone/>
            </a:pPr>
            <a:endParaRPr dirty="0"/>
          </a:p>
        </p:txBody>
      </p:sp>
      <p:grpSp>
        <p:nvGrpSpPr>
          <p:cNvPr id="747" name="Google Shape;747;p11"/>
          <p:cNvGrpSpPr/>
          <p:nvPr/>
        </p:nvGrpSpPr>
        <p:grpSpPr>
          <a:xfrm>
            <a:off x="1864610" y="4032484"/>
            <a:ext cx="20648428" cy="8191198"/>
            <a:chOff x="0" y="877517"/>
            <a:chExt cx="20648428" cy="8191198"/>
          </a:xfrm>
        </p:grpSpPr>
        <p:sp>
          <p:nvSpPr>
            <p:cNvPr id="748" name="Google Shape;748;p11"/>
            <p:cNvSpPr/>
            <p:nvPr/>
          </p:nvSpPr>
          <p:spPr>
            <a:xfrm>
              <a:off x="0" y="877517"/>
              <a:ext cx="6452634" cy="3871580"/>
            </a:xfrm>
            <a:prstGeom prst="rect">
              <a:avLst/>
            </a:prstGeom>
            <a:solidFill>
              <a:srgbClr val="FEDF69"/>
            </a:solidFill>
            <a:ln w="12700" cap="flat" cmpd="sng">
              <a:solidFill>
                <a:schemeClr val="lt1"/>
              </a:solidFill>
              <a:prstDash val="solid"/>
              <a:miter lim="800000"/>
              <a:headEnd type="none" w="sm" len="sm"/>
              <a:tailEnd type="none" w="sm" len="sm"/>
            </a:ln>
            <a:effectLst>
              <a:outerShdw blurRad="50800" dist="50800" dir="5400000" algn="ctr" rotWithShape="0">
                <a:srgbClr val="FFF4CD"/>
              </a:outerShdw>
            </a:effectLst>
          </p:spPr>
          <p:txBody>
            <a:bodyPr spcFirstLastPara="1" wrap="square" lIns="91425" tIns="91425" rIns="91425" bIns="91425" anchor="ctr" anchorCtr="0">
              <a:noAutofit/>
            </a:bodyPr>
            <a:lstStyle/>
            <a:p>
              <a:pPr marL="0" lvl="0" indent="0" algn="l" rtl="0">
                <a:spcBef>
                  <a:spcPct val="0"/>
                </a:spcBef>
                <a:spcAft>
                  <a:spcPct val="0"/>
                </a:spcAft>
                <a:buNone/>
              </a:pPr>
              <a:endParaRPr dirty="0"/>
            </a:p>
          </p:txBody>
        </p:sp>
        <p:sp>
          <p:nvSpPr>
            <p:cNvPr id="749" name="Google Shape;749;p11"/>
            <p:cNvSpPr txBox="1"/>
            <p:nvPr/>
          </p:nvSpPr>
          <p:spPr>
            <a:xfrm>
              <a:off x="0" y="877517"/>
              <a:ext cx="6452634" cy="3871580"/>
            </a:xfrm>
            <a:prstGeom prst="rect">
              <a:avLst/>
            </a:prstGeom>
            <a:noFill/>
            <a:ln>
              <a:noFill/>
            </a:ln>
          </p:spPr>
          <p:txBody>
            <a:bodyPr spcFirstLastPara="1" wrap="square" lIns="160000" tIns="160000" rIns="160000" bIns="160000" anchor="ctr" anchorCtr="0">
              <a:noAutofit/>
            </a:bodyPr>
            <a:lstStyle/>
            <a:p>
              <a:pPr marL="0" marR="0" lvl="0" indent="0" algn="ctr" rtl="0">
                <a:lnSpc>
                  <a:spcPct val="90000"/>
                </a:lnSpc>
                <a:spcBef>
                  <a:spcPct val="0"/>
                </a:spcBef>
                <a:spcAft>
                  <a:spcPct val="0"/>
                </a:spcAft>
                <a:buNone/>
              </a:pPr>
              <a:r>
                <a:rPr lang="sq" sz="4200" b="1" i="0" u="none" strike="noStrike" dirty="0">
                  <a:solidFill>
                    <a:srgbClr val="000000"/>
                  </a:solidFill>
                  <a:highlight>
                    <a:srgbClr val="000000">
                      <a:alpha val="0"/>
                    </a:srgbClr>
                  </a:highlight>
                  <a:latin typeface="Open Sans Light"/>
                  <a:ea typeface="Open Sans Light"/>
                  <a:cs typeface="Open Sans Light"/>
                  <a:sym typeface="Open Sans Light"/>
                </a:rPr>
                <a:t>ANONIMITETI </a:t>
              </a:r>
              <a:r>
                <a:rPr lang="sq" sz="4200" b="0" i="0" u="none" strike="noStrike" dirty="0">
                  <a:solidFill>
                    <a:srgbClr val="000000"/>
                  </a:solidFill>
                  <a:highlight>
                    <a:srgbClr val="000000">
                      <a:alpha val="0"/>
                    </a:srgbClr>
                  </a:highlight>
                  <a:latin typeface="Open Sans Light"/>
                  <a:ea typeface="Open Sans Light"/>
                  <a:cs typeface="Open Sans Light"/>
                  <a:sym typeface="Open Sans Light"/>
                </a:rPr>
                <a:t> </a:t>
              </a:r>
              <a:endParaRPr dirty="0"/>
            </a:p>
            <a:p>
              <a:pPr marL="0" marR="0" lvl="0" indent="0" algn="ctr" rtl="0">
                <a:lnSpc>
                  <a:spcPct val="90000"/>
                </a:lnSpc>
                <a:spcBef>
                  <a:spcPts val="1470"/>
                </a:spcBef>
                <a:spcAft>
                  <a:spcPct val="0"/>
                </a:spcAft>
                <a:buNone/>
              </a:pPr>
              <a:r>
                <a:rPr lang="sq" sz="4200" b="0" i="0" u="none" strike="noStrike" dirty="0">
                  <a:solidFill>
                    <a:srgbClr val="000000"/>
                  </a:solidFill>
                  <a:highlight>
                    <a:srgbClr val="000000">
                      <a:alpha val="0"/>
                    </a:srgbClr>
                  </a:highlight>
                  <a:latin typeface="Open Sans Light"/>
                  <a:ea typeface="Open Sans Light"/>
                  <a:cs typeface="Open Sans Light"/>
                  <a:sym typeface="Open Sans Light"/>
                </a:rPr>
                <a:t>personi dhunues mund të mbetet i panjohur për viktimën/të mbijetuar</a:t>
              </a:r>
              <a:r>
                <a:rPr lang="en-GB" sz="4200" b="0" i="0" u="none" strike="noStrike" dirty="0">
                  <a:solidFill>
                    <a:srgbClr val="000000"/>
                  </a:solidFill>
                  <a:highlight>
                    <a:srgbClr val="000000">
                      <a:alpha val="0"/>
                    </a:srgbClr>
                  </a:highlight>
                  <a:latin typeface="Open Sans Light"/>
                  <a:ea typeface="Open Sans Light"/>
                  <a:cs typeface="Open Sans Light"/>
                  <a:sym typeface="Open Sans Light"/>
                </a:rPr>
                <a:t>ë</a:t>
              </a:r>
              <a:r>
                <a:rPr lang="sq" sz="4200" b="0" i="0" u="none" strike="noStrike" dirty="0">
                  <a:solidFill>
                    <a:srgbClr val="000000"/>
                  </a:solidFill>
                  <a:highlight>
                    <a:srgbClr val="000000">
                      <a:alpha val="0"/>
                    </a:srgbClr>
                  </a:highlight>
                  <a:latin typeface="Open Sans Light"/>
                  <a:ea typeface="Open Sans Light"/>
                  <a:cs typeface="Open Sans Light"/>
                  <a:sym typeface="Open Sans Light"/>
                </a:rPr>
                <a:t>n</a:t>
              </a:r>
              <a:endParaRPr dirty="0"/>
            </a:p>
          </p:txBody>
        </p:sp>
        <p:sp>
          <p:nvSpPr>
            <p:cNvPr id="750" name="Google Shape;750;p11"/>
            <p:cNvSpPr/>
            <p:nvPr/>
          </p:nvSpPr>
          <p:spPr>
            <a:xfrm>
              <a:off x="7097897" y="877517"/>
              <a:ext cx="6452634" cy="3871580"/>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dirty="0"/>
            </a:p>
          </p:txBody>
        </p:sp>
        <p:sp>
          <p:nvSpPr>
            <p:cNvPr id="751" name="Google Shape;751;p11"/>
            <p:cNvSpPr txBox="1"/>
            <p:nvPr/>
          </p:nvSpPr>
          <p:spPr>
            <a:xfrm>
              <a:off x="7097897" y="877517"/>
              <a:ext cx="6452634" cy="3871580"/>
            </a:xfrm>
            <a:prstGeom prst="rect">
              <a:avLst/>
            </a:prstGeom>
            <a:noFill/>
            <a:ln>
              <a:noFill/>
            </a:ln>
          </p:spPr>
          <p:txBody>
            <a:bodyPr spcFirstLastPara="1" wrap="square" lIns="160000" tIns="160000" rIns="160000" bIns="160000" anchor="ctr" anchorCtr="0">
              <a:noAutofit/>
            </a:bodyPr>
            <a:lstStyle/>
            <a:p>
              <a:pPr marL="0" marR="0" lvl="0" indent="0" algn="ctr" rtl="0">
                <a:lnSpc>
                  <a:spcPct val="90000"/>
                </a:lnSpc>
                <a:spcBef>
                  <a:spcPct val="0"/>
                </a:spcBef>
                <a:spcAft>
                  <a:spcPct val="0"/>
                </a:spcAft>
                <a:buNone/>
              </a:pPr>
              <a:r>
                <a:rPr lang="sq" sz="4200" b="1" i="0" u="none" strike="noStrike" dirty="0">
                  <a:solidFill>
                    <a:srgbClr val="000000"/>
                  </a:solidFill>
                  <a:highlight>
                    <a:srgbClr val="000000">
                      <a:alpha val="0"/>
                    </a:srgbClr>
                  </a:highlight>
                  <a:latin typeface="Open Sans Light"/>
                  <a:ea typeface="Open Sans Light"/>
                  <a:cs typeface="Open Sans Light"/>
                  <a:sym typeface="Open Sans Light"/>
                </a:rPr>
                <a:t>VEPRIM NË DISTANCË</a:t>
              </a:r>
              <a:endParaRPr dirty="0"/>
            </a:p>
            <a:p>
              <a:pPr marL="0" marR="0" lvl="0" indent="0" algn="ctr" rtl="0">
                <a:lnSpc>
                  <a:spcPct val="90000"/>
                </a:lnSpc>
                <a:spcBef>
                  <a:spcPts val="1470"/>
                </a:spcBef>
                <a:spcAft>
                  <a:spcPct val="0"/>
                </a:spcAft>
                <a:buNone/>
              </a:pPr>
              <a:r>
                <a:rPr lang="sq" sz="4200" b="0" i="0" u="none" strike="noStrike" dirty="0">
                  <a:solidFill>
                    <a:srgbClr val="000000"/>
                  </a:solidFill>
                  <a:highlight>
                    <a:srgbClr val="000000">
                      <a:alpha val="0"/>
                    </a:srgbClr>
                  </a:highlight>
                  <a:latin typeface="Open Sans Light"/>
                  <a:ea typeface="Open Sans Light"/>
                  <a:cs typeface="Open Sans Light"/>
                  <a:sym typeface="Open Sans Light"/>
                </a:rPr>
                <a:t> abuzimi mund të ndodhë pa kontakt fizik dhe nga cfar</a:t>
              </a:r>
              <a:r>
                <a:rPr lang="en-GB" sz="4200" b="0" i="0" u="none" strike="noStrike" dirty="0">
                  <a:solidFill>
                    <a:srgbClr val="000000"/>
                  </a:solidFill>
                  <a:highlight>
                    <a:srgbClr val="000000">
                      <a:alpha val="0"/>
                    </a:srgbClr>
                  </a:highlight>
                  <a:latin typeface="Open Sans Light"/>
                  <a:ea typeface="Open Sans Light"/>
                  <a:cs typeface="Open Sans Light"/>
                  <a:sym typeface="Open Sans Light"/>
                </a:rPr>
                <a:t>ë</a:t>
              </a:r>
              <a:r>
                <a:rPr lang="sq" sz="4200" b="0" i="0" u="none" strike="noStrike" dirty="0">
                  <a:solidFill>
                    <a:srgbClr val="000000"/>
                  </a:solidFill>
                  <a:highlight>
                    <a:srgbClr val="000000">
                      <a:alpha val="0"/>
                    </a:srgbClr>
                  </a:highlight>
                  <a:latin typeface="Open Sans Light"/>
                  <a:ea typeface="Open Sans Light"/>
                  <a:cs typeface="Open Sans Light"/>
                  <a:sym typeface="Open Sans Light"/>
                </a:rPr>
                <a:t>dolloj vendi</a:t>
              </a:r>
              <a:endParaRPr dirty="0"/>
            </a:p>
          </p:txBody>
        </p:sp>
        <p:sp>
          <p:nvSpPr>
            <p:cNvPr id="752" name="Google Shape;752;p11"/>
            <p:cNvSpPr/>
            <p:nvPr/>
          </p:nvSpPr>
          <p:spPr>
            <a:xfrm>
              <a:off x="14195794" y="877517"/>
              <a:ext cx="6452634" cy="3871580"/>
            </a:xfrm>
            <a:prstGeom prst="rect">
              <a:avLst/>
            </a:prstGeom>
            <a:solidFill>
              <a:srgbClr val="FFE99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dirty="0"/>
            </a:p>
          </p:txBody>
        </p:sp>
        <p:sp>
          <p:nvSpPr>
            <p:cNvPr id="753" name="Google Shape;753;p11"/>
            <p:cNvSpPr txBox="1"/>
            <p:nvPr/>
          </p:nvSpPr>
          <p:spPr>
            <a:xfrm>
              <a:off x="14195794" y="877517"/>
              <a:ext cx="6452634" cy="3871580"/>
            </a:xfrm>
            <a:prstGeom prst="rect">
              <a:avLst/>
            </a:prstGeom>
            <a:noFill/>
            <a:ln>
              <a:noFill/>
            </a:ln>
          </p:spPr>
          <p:txBody>
            <a:bodyPr spcFirstLastPara="1" wrap="square" lIns="160000" tIns="160000" rIns="160000" bIns="160000" anchor="ctr" anchorCtr="0">
              <a:noAutofit/>
            </a:bodyPr>
            <a:lstStyle/>
            <a:p>
              <a:pPr marL="0" marR="0" lvl="0" indent="0" algn="ctr" rtl="0">
                <a:lnSpc>
                  <a:spcPct val="90000"/>
                </a:lnSpc>
                <a:spcBef>
                  <a:spcPct val="0"/>
                </a:spcBef>
                <a:spcAft>
                  <a:spcPct val="0"/>
                </a:spcAft>
                <a:buNone/>
              </a:pPr>
              <a:r>
                <a:rPr lang="sq" sz="4200" b="1" i="0" u="none" strike="noStrike" dirty="0">
                  <a:solidFill>
                    <a:srgbClr val="000000"/>
                  </a:solidFill>
                  <a:highlight>
                    <a:srgbClr val="000000">
                      <a:alpha val="0"/>
                    </a:srgbClr>
                  </a:highlight>
                  <a:latin typeface="Open Sans Light"/>
                  <a:ea typeface="Open Sans Light"/>
                  <a:cs typeface="Open Sans Light"/>
                  <a:sym typeface="Open Sans Light"/>
                </a:rPr>
                <a:t>AUTOMATIZIMI </a:t>
              </a:r>
              <a:r>
                <a:rPr lang="sq" sz="4200" b="0" i="0" u="none" strike="noStrike" dirty="0">
                  <a:solidFill>
                    <a:srgbClr val="000000"/>
                  </a:solidFill>
                  <a:highlight>
                    <a:srgbClr val="000000">
                      <a:alpha val="0"/>
                    </a:srgbClr>
                  </a:highlight>
                  <a:latin typeface="Open Sans Light"/>
                  <a:ea typeface="Open Sans Light"/>
                  <a:cs typeface="Open Sans Light"/>
                  <a:sym typeface="Open Sans Light"/>
                </a:rPr>
                <a:t> </a:t>
              </a:r>
              <a:endParaRPr dirty="0"/>
            </a:p>
            <a:p>
              <a:pPr marL="0" marR="0" lvl="0" indent="0" algn="ctr" rtl="0">
                <a:lnSpc>
                  <a:spcPct val="90000"/>
                </a:lnSpc>
                <a:spcBef>
                  <a:spcPts val="1470"/>
                </a:spcBef>
                <a:spcAft>
                  <a:spcPct val="0"/>
                </a:spcAft>
                <a:buNone/>
              </a:pPr>
              <a:r>
                <a:rPr lang="sq" sz="4200" b="0" i="0" u="none" strike="noStrike" dirty="0">
                  <a:solidFill>
                    <a:srgbClr val="000000"/>
                  </a:solidFill>
                  <a:highlight>
                    <a:srgbClr val="000000">
                      <a:alpha val="0"/>
                    </a:srgbClr>
                  </a:highlight>
                  <a:latin typeface="Open Sans Light"/>
                  <a:ea typeface="Open Sans Light"/>
                  <a:cs typeface="Open Sans Light"/>
                  <a:sym typeface="Open Sans Light"/>
                </a:rPr>
                <a:t>Veprimet abuzive me përdorimin e teknologjive kërkojnë më pak kohë dhe m</a:t>
              </a:r>
              <a:r>
                <a:rPr lang="en-GB" sz="4200" b="0" i="0" u="none" strike="noStrike" dirty="0">
                  <a:solidFill>
                    <a:srgbClr val="000000"/>
                  </a:solidFill>
                  <a:highlight>
                    <a:srgbClr val="000000">
                      <a:alpha val="0"/>
                    </a:srgbClr>
                  </a:highlight>
                  <a:latin typeface="Open Sans Light"/>
                  <a:ea typeface="Open Sans Light"/>
                  <a:cs typeface="Open Sans Light"/>
                  <a:sym typeface="Open Sans Light"/>
                </a:rPr>
                <a:t>ë</a:t>
              </a:r>
              <a:r>
                <a:rPr lang="sq" sz="4200" b="0" i="0" u="none" strike="noStrike" dirty="0">
                  <a:solidFill>
                    <a:srgbClr val="000000"/>
                  </a:solidFill>
                  <a:highlight>
                    <a:srgbClr val="000000">
                      <a:alpha val="0"/>
                    </a:srgbClr>
                  </a:highlight>
                  <a:latin typeface="Open Sans Light"/>
                  <a:ea typeface="Open Sans Light"/>
                  <a:cs typeface="Open Sans Light"/>
                  <a:sym typeface="Open Sans Light"/>
                </a:rPr>
                <a:t> pak përpjekje</a:t>
              </a:r>
              <a:endParaRPr dirty="0"/>
            </a:p>
          </p:txBody>
        </p:sp>
        <p:sp>
          <p:nvSpPr>
            <p:cNvPr id="754" name="Google Shape;754;p11"/>
            <p:cNvSpPr/>
            <p:nvPr/>
          </p:nvSpPr>
          <p:spPr>
            <a:xfrm>
              <a:off x="114111" y="5094569"/>
              <a:ext cx="6452634" cy="3871580"/>
            </a:xfrm>
            <a:prstGeom prst="rect">
              <a:avLst/>
            </a:prstGeom>
            <a:solidFill>
              <a:schemeClr val="l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dirty="0"/>
            </a:p>
          </p:txBody>
        </p:sp>
        <p:sp>
          <p:nvSpPr>
            <p:cNvPr id="755" name="Google Shape;755;p11"/>
            <p:cNvSpPr txBox="1"/>
            <p:nvPr/>
          </p:nvSpPr>
          <p:spPr>
            <a:xfrm>
              <a:off x="196100" y="5096558"/>
              <a:ext cx="6452634" cy="3871580"/>
            </a:xfrm>
            <a:prstGeom prst="rect">
              <a:avLst/>
            </a:prstGeom>
            <a:noFill/>
            <a:ln>
              <a:noFill/>
            </a:ln>
          </p:spPr>
          <p:txBody>
            <a:bodyPr spcFirstLastPara="1" wrap="square" lIns="160000" tIns="160000" rIns="160000" bIns="160000" anchor="ctr" anchorCtr="0">
              <a:noAutofit/>
            </a:bodyPr>
            <a:lstStyle/>
            <a:p>
              <a:pPr marL="0" marR="0" lvl="0" indent="0" algn="ctr" rtl="0">
                <a:lnSpc>
                  <a:spcPct val="90000"/>
                </a:lnSpc>
                <a:spcBef>
                  <a:spcPct val="0"/>
                </a:spcBef>
                <a:spcAft>
                  <a:spcPct val="0"/>
                </a:spcAft>
                <a:buNone/>
              </a:pPr>
              <a:r>
                <a:rPr lang="sq" sz="4200" b="1" i="0" u="none" strike="noStrike">
                  <a:solidFill>
                    <a:srgbClr val="F2F2F2"/>
                  </a:solidFill>
                  <a:highlight>
                    <a:srgbClr val="000000">
                      <a:alpha val="0"/>
                    </a:srgbClr>
                  </a:highlight>
                  <a:latin typeface="Open Sans Light"/>
                  <a:ea typeface="Open Sans Light"/>
                  <a:cs typeface="Open Sans Light"/>
                  <a:sym typeface="Open Sans Light"/>
                </a:rPr>
                <a:t>Aksesueshmëri</a:t>
              </a:r>
              <a:r>
                <a:rPr lang="sq" sz="4200" b="0" i="0" u="none" strike="noStrike">
                  <a:solidFill>
                    <a:srgbClr val="F2F2F2"/>
                  </a:solidFill>
                  <a:highlight>
                    <a:srgbClr val="000000">
                      <a:alpha val="0"/>
                    </a:srgbClr>
                  </a:highlight>
                  <a:latin typeface="Open Sans Light"/>
                  <a:ea typeface="Open Sans Light"/>
                  <a:cs typeface="Open Sans Light"/>
                  <a:sym typeface="Open Sans Light"/>
                </a:rPr>
                <a:t>  </a:t>
              </a:r>
              <a:endParaRPr dirty="0"/>
            </a:p>
            <a:p>
              <a:pPr marL="0" marR="0" lvl="0" indent="0" algn="ctr" rtl="0">
                <a:lnSpc>
                  <a:spcPct val="90000"/>
                </a:lnSpc>
                <a:spcBef>
                  <a:spcPts val="1470"/>
                </a:spcBef>
                <a:spcAft>
                  <a:spcPct val="0"/>
                </a:spcAft>
                <a:buNone/>
              </a:pPr>
              <a:r>
                <a:rPr lang="sq" sz="4200" b="0" i="0" u="none" strike="noStrike">
                  <a:solidFill>
                    <a:srgbClr val="F2F2F2"/>
                  </a:solidFill>
                  <a:highlight>
                    <a:srgbClr val="000000">
                      <a:alpha val="0"/>
                    </a:srgbClr>
                  </a:highlight>
                  <a:latin typeface="Open Sans Light"/>
                  <a:ea typeface="Open Sans Light"/>
                  <a:cs typeface="Open Sans Light"/>
                  <a:sym typeface="Open Sans Light"/>
                </a:rPr>
                <a:t>shumëllojshmëria dhe përballueshmëria e shumë teknologjive i bëjnë ato lehtësisht të arritshme për autorët</a:t>
              </a:r>
              <a:endParaRPr dirty="0"/>
            </a:p>
          </p:txBody>
        </p:sp>
        <p:sp>
          <p:nvSpPr>
            <p:cNvPr id="756" name="Google Shape;756;p11"/>
            <p:cNvSpPr/>
            <p:nvPr/>
          </p:nvSpPr>
          <p:spPr>
            <a:xfrm>
              <a:off x="7097897" y="5096558"/>
              <a:ext cx="6452634" cy="3871580"/>
            </a:xfrm>
            <a:prstGeom prst="rect">
              <a:avLst/>
            </a:prstGeom>
            <a:solidFill>
              <a:srgbClr val="B2B2B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dirty="0"/>
            </a:p>
          </p:txBody>
        </p:sp>
        <p:sp>
          <p:nvSpPr>
            <p:cNvPr id="757" name="Google Shape;757;p11"/>
            <p:cNvSpPr txBox="1"/>
            <p:nvPr/>
          </p:nvSpPr>
          <p:spPr>
            <a:xfrm>
              <a:off x="7097897" y="5197135"/>
              <a:ext cx="6452634" cy="3871580"/>
            </a:xfrm>
            <a:prstGeom prst="rect">
              <a:avLst/>
            </a:prstGeom>
            <a:noFill/>
            <a:ln>
              <a:noFill/>
            </a:ln>
          </p:spPr>
          <p:txBody>
            <a:bodyPr spcFirstLastPara="1" wrap="square" lIns="160000" tIns="160000" rIns="160000" bIns="160000" anchor="ctr" anchorCtr="0">
              <a:noAutofit/>
            </a:bodyPr>
            <a:lstStyle/>
            <a:p>
              <a:pPr marL="0" marR="0" lvl="0" indent="0" algn="ctr" rtl="0">
                <a:lnSpc>
                  <a:spcPct val="90000"/>
                </a:lnSpc>
                <a:spcBef>
                  <a:spcPct val="0"/>
                </a:spcBef>
                <a:spcAft>
                  <a:spcPct val="0"/>
                </a:spcAft>
                <a:buNone/>
              </a:pPr>
              <a:r>
                <a:rPr lang="sq" sz="3400" b="1" i="0" u="none" strike="noStrike" dirty="0">
                  <a:solidFill>
                    <a:srgbClr val="000000"/>
                  </a:solidFill>
                  <a:highlight>
                    <a:srgbClr val="000000">
                      <a:alpha val="0"/>
                    </a:srgbClr>
                  </a:highlight>
                  <a:latin typeface="Open Sans Light"/>
                  <a:ea typeface="Open Sans Light"/>
                  <a:cs typeface="Open Sans Light"/>
                  <a:sym typeface="Open Sans Light"/>
                </a:rPr>
                <a:t>PWRHAPJA DHE VAZHDIMWSIA </a:t>
              </a:r>
              <a:endParaRPr sz="3400" dirty="0"/>
            </a:p>
            <a:p>
              <a:pPr marL="0" marR="0" lvl="0" indent="0" algn="ctr" rtl="0">
                <a:lnSpc>
                  <a:spcPct val="90000"/>
                </a:lnSpc>
                <a:spcBef>
                  <a:spcPts val="1470"/>
                </a:spcBef>
                <a:spcAft>
                  <a:spcPct val="0"/>
                </a:spcAft>
                <a:buNone/>
              </a:pPr>
              <a:r>
                <a:rPr lang="sq" sz="3400" b="0" i="0" u="none" strike="noStrike" dirty="0">
                  <a:solidFill>
                    <a:srgbClr val="000000"/>
                  </a:solidFill>
                  <a:highlight>
                    <a:srgbClr val="000000">
                      <a:alpha val="0"/>
                    </a:srgbClr>
                  </a:highlight>
                  <a:latin typeface="Open Sans Light"/>
                  <a:ea typeface="Open Sans Light"/>
                  <a:cs typeface="Open Sans Light"/>
                  <a:sym typeface="Open Sans Light"/>
                </a:rPr>
                <a:t>tekstet dhe imazhet shumohen dhe ekzistojnë për një kohë të gjatë ose p</a:t>
              </a:r>
              <a:r>
                <a:rPr lang="en-GB" sz="3400" b="0" i="0" u="none" strike="noStrike" dirty="0">
                  <a:solidFill>
                    <a:srgbClr val="000000"/>
                  </a:solidFill>
                  <a:highlight>
                    <a:srgbClr val="000000">
                      <a:alpha val="0"/>
                    </a:srgbClr>
                  </a:highlight>
                  <a:latin typeface="Open Sans Light"/>
                  <a:ea typeface="Open Sans Light"/>
                  <a:cs typeface="Open Sans Light"/>
                  <a:sym typeface="Open Sans Light"/>
                </a:rPr>
                <a:t>ë</a:t>
              </a:r>
              <a:r>
                <a:rPr lang="sq" sz="3400" b="0" i="0" u="none" strike="noStrike" dirty="0">
                  <a:solidFill>
                    <a:srgbClr val="000000"/>
                  </a:solidFill>
                  <a:highlight>
                    <a:srgbClr val="000000">
                      <a:alpha val="0"/>
                    </a:srgbClr>
                  </a:highlight>
                  <a:latin typeface="Open Sans Light"/>
                  <a:ea typeface="Open Sans Light"/>
                  <a:cs typeface="Open Sans Light"/>
                  <a:sym typeface="Open Sans Light"/>
                </a:rPr>
                <a:t>rgjithmon</a:t>
              </a:r>
              <a:r>
                <a:rPr lang="en-GB" sz="3400" b="0" i="0" u="none" strike="noStrike" dirty="0">
                  <a:solidFill>
                    <a:srgbClr val="000000"/>
                  </a:solidFill>
                  <a:highlight>
                    <a:srgbClr val="000000">
                      <a:alpha val="0"/>
                    </a:srgbClr>
                  </a:highlight>
                  <a:latin typeface="Open Sans Light"/>
                  <a:ea typeface="Open Sans Light"/>
                  <a:cs typeface="Open Sans Light"/>
                  <a:sym typeface="Open Sans Light"/>
                </a:rPr>
                <a:t>ë</a:t>
              </a:r>
              <a:r>
                <a:rPr lang="sq" sz="3400" b="0" i="0" u="none" strike="noStrike" dirty="0">
                  <a:solidFill>
                    <a:srgbClr val="000000"/>
                  </a:solidFill>
                  <a:highlight>
                    <a:srgbClr val="000000">
                      <a:alpha val="0"/>
                    </a:srgbClr>
                  </a:highlight>
                  <a:latin typeface="Open Sans Light"/>
                  <a:ea typeface="Open Sans Light"/>
                  <a:cs typeface="Open Sans Light"/>
                  <a:sym typeface="Open Sans Light"/>
                </a:rPr>
                <a:t> online</a:t>
              </a:r>
              <a:endParaRPr sz="3400" dirty="0"/>
            </a:p>
          </p:txBody>
        </p:sp>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12"/>
          <p:cNvSpPr txBox="1">
            <a:spLocks noGrp="1"/>
          </p:cNvSpPr>
          <p:nvPr>
            <p:ph type="title"/>
          </p:nvPr>
        </p:nvSpPr>
        <p:spPr>
          <a:xfrm>
            <a:off x="609600" y="1035051"/>
            <a:ext cx="14543314" cy="26511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None/>
            </a:pPr>
            <a:r>
              <a:rPr lang="sq" sz="7200" b="1" i="0" u="none" strike="noStrike" dirty="0">
                <a:highlight>
                  <a:srgbClr val="000000">
                    <a:alpha val="0"/>
                  </a:srgbClr>
                </a:highlight>
                <a:latin typeface="Montserrat SemiBold"/>
              </a:rPr>
              <a:t>Faktorët e zakonshëm të rrezikut në shtrëngimin seksual dhe shfryt</a:t>
            </a:r>
            <a:r>
              <a:rPr lang="en-GB" sz="7200" b="1" i="0" u="none" strike="noStrike" dirty="0">
                <a:highlight>
                  <a:srgbClr val="000000">
                    <a:alpha val="0"/>
                  </a:srgbClr>
                </a:highlight>
                <a:latin typeface="Montserrat SemiBold"/>
              </a:rPr>
              <a:t>ë</a:t>
            </a:r>
            <a:r>
              <a:rPr lang="sq" sz="7200" b="1" i="0" u="none" strike="noStrike" dirty="0">
                <a:highlight>
                  <a:srgbClr val="000000">
                    <a:alpha val="0"/>
                  </a:srgbClr>
                </a:highlight>
                <a:latin typeface="Montserrat SemiBold"/>
              </a:rPr>
              <a:t>zimin e fëmijëve në internet</a:t>
            </a:r>
            <a:br>
              <a:rPr lang="sq" sz="7200" b="1" i="0" u="none" strike="noStrike" dirty="0">
                <a:highlight>
                  <a:srgbClr val="000000">
                    <a:alpha val="0"/>
                  </a:srgbClr>
                </a:highlight>
                <a:latin typeface="Montserrat SemiBold"/>
              </a:rPr>
            </a:br>
            <a:endParaRPr sz="7200" dirty="0"/>
          </a:p>
        </p:txBody>
      </p:sp>
      <p:sp>
        <p:nvSpPr>
          <p:cNvPr id="764" name="Google Shape;764;p12"/>
          <p:cNvSpPr txBox="1">
            <a:spLocks noGrp="1"/>
          </p:cNvSpPr>
          <p:nvPr>
            <p:ph type="body" idx="1"/>
          </p:nvPr>
        </p:nvSpPr>
        <p:spPr>
          <a:xfrm>
            <a:off x="1675964" y="4245428"/>
            <a:ext cx="13085065" cy="9187543"/>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ct val="0"/>
              </a:spcBef>
              <a:spcAft>
                <a:spcPct val="0"/>
              </a:spcAft>
              <a:buClr>
                <a:schemeClr val="dk1"/>
              </a:buClr>
              <a:buSzPts val="3200"/>
              <a:buFont typeface="Noto Sans Symbols"/>
              <a:buChar char="⮚"/>
            </a:pPr>
            <a:r>
              <a:rPr lang="sq" sz="3200" b="0" i="0" u="none" strike="noStrike" dirty="0">
                <a:highlight>
                  <a:srgbClr val="000000">
                    <a:alpha val="0"/>
                  </a:srgbClr>
                </a:highlight>
                <a:latin typeface="Open Sans Light"/>
              </a:rPr>
              <a:t>cenueshmëria, qoftë në nivel relacional (shprehje nevojash ose emra p</a:t>
            </a:r>
            <a:r>
              <a:rPr lang="en-GB" sz="3200" b="0" i="0" u="none" strike="noStrike" dirty="0">
                <a:highlight>
                  <a:srgbClr val="000000">
                    <a:alpha val="0"/>
                  </a:srgbClr>
                </a:highlight>
                <a:latin typeface="Open Sans Light"/>
              </a:rPr>
              <a:t>ë</a:t>
            </a:r>
            <a:r>
              <a:rPr lang="sq" sz="3200" b="0" i="0" u="none" strike="noStrike" dirty="0">
                <a:highlight>
                  <a:srgbClr val="000000">
                    <a:alpha val="0"/>
                  </a:srgbClr>
                </a:highlight>
                <a:latin typeface="Open Sans Light"/>
              </a:rPr>
              <a:t>rdoruesish q</a:t>
            </a:r>
            <a:r>
              <a:rPr lang="en-GB" sz="3200" b="0" i="0" u="none" strike="noStrike" dirty="0">
                <a:highlight>
                  <a:srgbClr val="000000">
                    <a:alpha val="0"/>
                  </a:srgbClr>
                </a:highlight>
                <a:latin typeface="Open Sans Light"/>
              </a:rPr>
              <a:t>ë</a:t>
            </a:r>
            <a:r>
              <a:rPr lang="sq" sz="3200" b="0" i="0" u="none" strike="noStrike" dirty="0">
                <a:highlight>
                  <a:srgbClr val="000000">
                    <a:alpha val="0"/>
                  </a:srgbClr>
                </a:highlight>
                <a:latin typeface="Open Sans Light"/>
              </a:rPr>
              <a:t> i b</a:t>
            </a:r>
            <a:r>
              <a:rPr lang="en-GB" sz="3200" b="0" i="0" u="none" strike="noStrike" dirty="0">
                <a:highlight>
                  <a:srgbClr val="000000">
                    <a:alpha val="0"/>
                  </a:srgbClr>
                </a:highlight>
                <a:latin typeface="Open Sans Light"/>
              </a:rPr>
              <a:t>ë</a:t>
            </a:r>
            <a:r>
              <a:rPr lang="sq" sz="3200" b="0" i="0" u="none" strike="noStrike" dirty="0">
                <a:highlight>
                  <a:srgbClr val="000000">
                    <a:alpha val="0"/>
                  </a:srgbClr>
                </a:highlight>
                <a:latin typeface="Open Sans Light"/>
              </a:rPr>
              <a:t>jn</a:t>
            </a:r>
            <a:r>
              <a:rPr lang="en-GB" sz="3200" b="0" i="0" u="none" strike="noStrike" dirty="0">
                <a:highlight>
                  <a:srgbClr val="000000">
                    <a:alpha val="0"/>
                  </a:srgbClr>
                </a:highlight>
                <a:latin typeface="Open Sans Light"/>
              </a:rPr>
              <a:t>ë</a:t>
            </a:r>
            <a:r>
              <a:rPr lang="sq" sz="3200" b="0" i="0" u="none" strike="noStrike" dirty="0">
                <a:highlight>
                  <a:srgbClr val="000000">
                    <a:alpha val="0"/>
                  </a:srgbClr>
                </a:highlight>
                <a:latin typeface="Open Sans Light"/>
              </a:rPr>
              <a:t> t</a:t>
            </a:r>
            <a:r>
              <a:rPr lang="en-GB" sz="3200" b="0" i="0" u="none" strike="noStrike" dirty="0">
                <a:highlight>
                  <a:srgbClr val="000000">
                    <a:alpha val="0"/>
                  </a:srgbClr>
                </a:highlight>
                <a:latin typeface="Open Sans Light"/>
              </a:rPr>
              <a:t>ë</a:t>
            </a:r>
            <a:r>
              <a:rPr lang="sq" sz="3200" b="0" i="0" u="none" strike="noStrike" dirty="0">
                <a:highlight>
                  <a:srgbClr val="000000">
                    <a:alpha val="0"/>
                  </a:srgbClr>
                </a:highlight>
                <a:latin typeface="Open Sans Light"/>
              </a:rPr>
              <a:t> duken t</a:t>
            </a:r>
            <a:r>
              <a:rPr lang="en-GB" sz="3200" b="0" i="0" u="none" strike="noStrike" dirty="0">
                <a:highlight>
                  <a:srgbClr val="000000">
                    <a:alpha val="0"/>
                  </a:srgbClr>
                </a:highlight>
                <a:latin typeface="Open Sans Light"/>
              </a:rPr>
              <a:t>ë</a:t>
            </a:r>
            <a:r>
              <a:rPr lang="sq" sz="3200" b="0" i="0" u="none" strike="noStrike" dirty="0">
                <a:highlight>
                  <a:srgbClr val="000000">
                    <a:alpha val="0"/>
                  </a:srgbClr>
                </a:highlight>
                <a:latin typeface="Open Sans Light"/>
              </a:rPr>
              <a:t> rinj n</a:t>
            </a:r>
            <a:r>
              <a:rPr lang="en-GB" sz="3200" b="0" i="0" u="none" strike="noStrike" dirty="0">
                <a:highlight>
                  <a:srgbClr val="000000">
                    <a:alpha val="0"/>
                  </a:srgbClr>
                </a:highlight>
                <a:latin typeface="Open Sans Light"/>
              </a:rPr>
              <a:t>ë</a:t>
            </a:r>
            <a:r>
              <a:rPr lang="sq" sz="3200" b="0" i="0" u="none" strike="noStrike" dirty="0">
                <a:highlight>
                  <a:srgbClr val="000000">
                    <a:alpha val="0"/>
                  </a:srgbClr>
                </a:highlight>
                <a:latin typeface="Open Sans Light"/>
              </a:rPr>
              <a:t> mosh</a:t>
            </a:r>
            <a:r>
              <a:rPr lang="en-GB" sz="3200" b="0" i="0" u="none" strike="noStrike" dirty="0">
                <a:highlight>
                  <a:srgbClr val="000000">
                    <a:alpha val="0"/>
                  </a:srgbClr>
                </a:highlight>
                <a:latin typeface="Open Sans Light"/>
              </a:rPr>
              <a:t>ë</a:t>
            </a:r>
            <a:r>
              <a:rPr lang="sq" sz="3200" b="0" i="0" u="none" strike="noStrike" dirty="0">
                <a:highlight>
                  <a:srgbClr val="000000">
                    <a:alpha val="0"/>
                  </a:srgbClr>
                </a:highlight>
                <a:latin typeface="Open Sans Light"/>
              </a:rPr>
              <a:t>) ose në nivel teknik (mungesë e aftësive p</a:t>
            </a:r>
            <a:r>
              <a:rPr lang="en-GB" sz="3200" b="0" i="0" u="none" strike="noStrike" dirty="0">
                <a:highlight>
                  <a:srgbClr val="000000">
                    <a:alpha val="0"/>
                  </a:srgbClr>
                </a:highlight>
                <a:latin typeface="Open Sans Light"/>
              </a:rPr>
              <a:t>ë</a:t>
            </a:r>
            <a:r>
              <a:rPr lang="sq" sz="3200" b="0" i="0" u="none" strike="noStrike" dirty="0">
                <a:highlight>
                  <a:srgbClr val="000000">
                    <a:alpha val="0"/>
                  </a:srgbClr>
                </a:highlight>
                <a:latin typeface="Open Sans Light"/>
              </a:rPr>
              <a:t>r t</a:t>
            </a:r>
            <a:r>
              <a:rPr lang="en-GB" sz="3200" b="0" i="0" u="none" strike="noStrike" dirty="0">
                <a:highlight>
                  <a:srgbClr val="000000">
                    <a:alpha val="0"/>
                  </a:srgbClr>
                </a:highlight>
                <a:latin typeface="Open Sans Light"/>
              </a:rPr>
              <a:t>ë</a:t>
            </a:r>
            <a:r>
              <a:rPr lang="sq" sz="3200" b="0" i="0" u="none" strike="noStrike" dirty="0">
                <a:highlight>
                  <a:srgbClr val="000000">
                    <a:alpha val="0"/>
                  </a:srgbClr>
                </a:highlight>
                <a:latin typeface="Open Sans Light"/>
              </a:rPr>
              <a:t> qen</a:t>
            </a:r>
            <a:r>
              <a:rPr lang="en-GB" sz="3200" b="0" i="0" u="none" strike="noStrike" dirty="0">
                <a:highlight>
                  <a:srgbClr val="000000">
                    <a:alpha val="0"/>
                  </a:srgbClr>
                </a:highlight>
                <a:latin typeface="Open Sans Light"/>
              </a:rPr>
              <a:t>ë</a:t>
            </a:r>
            <a:r>
              <a:rPr lang="sq" sz="3200" b="0" i="0" u="none" strike="noStrike" dirty="0">
                <a:highlight>
                  <a:srgbClr val="000000">
                    <a:alpha val="0"/>
                  </a:srgbClr>
                </a:highlight>
                <a:latin typeface="Open Sans Light"/>
              </a:rPr>
              <a:t> t</a:t>
            </a:r>
            <a:r>
              <a:rPr lang="en-GB" sz="3200" b="0" i="0" u="none" strike="noStrike" dirty="0">
                <a:highlight>
                  <a:srgbClr val="000000">
                    <a:alpha val="0"/>
                  </a:srgbClr>
                </a:highlight>
                <a:latin typeface="Open Sans Light"/>
              </a:rPr>
              <a:t>ë</a:t>
            </a:r>
            <a:r>
              <a:rPr lang="sq" sz="3200" b="0" i="0" u="none" strike="noStrike" dirty="0">
                <a:highlight>
                  <a:srgbClr val="000000">
                    <a:alpha val="0"/>
                  </a:srgbClr>
                </a:highlight>
                <a:latin typeface="Open Sans Light"/>
              </a:rPr>
              <a:t> sigurit online);</a:t>
            </a:r>
            <a:endParaRPr dirty="0"/>
          </a:p>
          <a:p>
            <a:pPr marL="457200" lvl="0" indent="-457200" algn="l" rtl="0">
              <a:lnSpc>
                <a:spcPct val="90000"/>
              </a:lnSpc>
              <a:spcBef>
                <a:spcPts val="2000"/>
              </a:spcBef>
              <a:spcAft>
                <a:spcPct val="0"/>
              </a:spcAft>
              <a:buClr>
                <a:schemeClr val="dk1"/>
              </a:buClr>
              <a:buSzPts val="3200"/>
              <a:buFont typeface="Noto Sans Symbols"/>
              <a:buChar char="⮚"/>
            </a:pPr>
            <a:r>
              <a:rPr lang="sq" sz="3200" b="0" i="0" u="none" strike="noStrike" dirty="0">
                <a:highlight>
                  <a:srgbClr val="000000">
                    <a:alpha val="0"/>
                  </a:srgbClr>
                </a:highlight>
                <a:latin typeface="Open Sans Light"/>
              </a:rPr>
              <a:t>mungesa ose kontrolli i dobët prindëror;</a:t>
            </a:r>
            <a:endParaRPr dirty="0"/>
          </a:p>
          <a:p>
            <a:pPr marL="457200" lvl="0" indent="-457200" algn="l" rtl="0">
              <a:lnSpc>
                <a:spcPct val="90000"/>
              </a:lnSpc>
              <a:spcBef>
                <a:spcPts val="2000"/>
              </a:spcBef>
              <a:spcAft>
                <a:spcPct val="0"/>
              </a:spcAft>
              <a:buClr>
                <a:schemeClr val="dk1"/>
              </a:buClr>
              <a:buSzPts val="3200"/>
              <a:buFont typeface="Noto Sans Symbols"/>
              <a:buChar char="⮚"/>
            </a:pPr>
            <a:r>
              <a:rPr lang="sq" sz="3200" b="0" i="0" u="none" strike="noStrike" dirty="0">
                <a:highlight>
                  <a:srgbClr val="000000">
                    <a:alpha val="0"/>
                  </a:srgbClr>
                </a:highlight>
                <a:latin typeface="Open Sans Light"/>
              </a:rPr>
              <a:t>mosnd</a:t>
            </a:r>
            <a:r>
              <a:rPr lang="en-GB" sz="3200" b="0" i="0" u="none" strike="noStrike" dirty="0">
                <a:highlight>
                  <a:srgbClr val="000000">
                    <a:alpha val="0"/>
                  </a:srgbClr>
                </a:highlight>
                <a:latin typeface="Open Sans Light"/>
              </a:rPr>
              <a:t>ë</a:t>
            </a:r>
            <a:r>
              <a:rPr lang="sq" sz="3200" b="0" i="0" u="none" strike="noStrike" dirty="0">
                <a:highlight>
                  <a:srgbClr val="000000">
                    <a:alpha val="0"/>
                  </a:srgbClr>
                </a:highlight>
                <a:latin typeface="Open Sans Light"/>
              </a:rPr>
              <a:t>rgjegj</a:t>
            </a:r>
            <a:r>
              <a:rPr lang="en-GB" sz="3200" b="0" i="0" u="none" strike="noStrike" dirty="0">
                <a:highlight>
                  <a:srgbClr val="000000">
                    <a:alpha val="0"/>
                  </a:srgbClr>
                </a:highlight>
                <a:latin typeface="Open Sans Light"/>
              </a:rPr>
              <a:t>ë</a:t>
            </a:r>
            <a:r>
              <a:rPr lang="sq" sz="3200" b="0" i="0" u="none" strike="noStrike" dirty="0">
                <a:highlight>
                  <a:srgbClr val="000000">
                    <a:alpha val="0"/>
                  </a:srgbClr>
                </a:highlight>
                <a:latin typeface="Open Sans Light"/>
              </a:rPr>
              <a:t>simi për rreziqet q</a:t>
            </a:r>
            <a:r>
              <a:rPr lang="en-GB" sz="3200" b="0" i="0" u="none" strike="noStrike" dirty="0">
                <a:highlight>
                  <a:srgbClr val="000000">
                    <a:alpha val="0"/>
                  </a:srgbClr>
                </a:highlight>
                <a:latin typeface="Open Sans Light"/>
              </a:rPr>
              <a:t>ë</a:t>
            </a:r>
            <a:r>
              <a:rPr lang="sq" sz="3200" b="0" i="0" u="none" strike="noStrike" dirty="0">
                <a:highlight>
                  <a:srgbClr val="000000">
                    <a:alpha val="0"/>
                  </a:srgbClr>
                </a:highlight>
                <a:latin typeface="Open Sans Light"/>
              </a:rPr>
              <a:t> sjell publikimi i kontekstit duke përfshirë edhe materiale seksuale të krijuara vetë;</a:t>
            </a:r>
            <a:endParaRPr dirty="0"/>
          </a:p>
          <a:p>
            <a:pPr marL="457200" lvl="0" indent="-457200" algn="l" rtl="0">
              <a:lnSpc>
                <a:spcPct val="90000"/>
              </a:lnSpc>
              <a:spcBef>
                <a:spcPts val="2000"/>
              </a:spcBef>
              <a:spcAft>
                <a:spcPct val="0"/>
              </a:spcAft>
              <a:buClr>
                <a:schemeClr val="dk1"/>
              </a:buClr>
              <a:buSzPts val="3200"/>
              <a:buFont typeface="Noto Sans Symbols"/>
              <a:buChar char="⮚"/>
            </a:pPr>
            <a:r>
              <a:rPr lang="sq" sz="3200" b="0" i="0" u="none" strike="noStrike" dirty="0">
                <a:highlight>
                  <a:srgbClr val="000000">
                    <a:alpha val="0"/>
                  </a:srgbClr>
                </a:highlight>
                <a:latin typeface="Open Sans Light"/>
              </a:rPr>
              <a:t>sasia e konsiderueshme e kohës së kaluar në internet çdo ditë;</a:t>
            </a:r>
            <a:endParaRPr dirty="0"/>
          </a:p>
          <a:p>
            <a:pPr marL="457200" lvl="0" indent="-457200" algn="l" rtl="0">
              <a:lnSpc>
                <a:spcPct val="90000"/>
              </a:lnSpc>
              <a:spcBef>
                <a:spcPts val="2000"/>
              </a:spcBef>
              <a:spcAft>
                <a:spcPct val="0"/>
              </a:spcAft>
              <a:buClr>
                <a:schemeClr val="dk1"/>
              </a:buClr>
              <a:buSzPts val="3200"/>
              <a:buFont typeface="Noto Sans Symbols"/>
              <a:buChar char="⮚"/>
            </a:pPr>
            <a:r>
              <a:rPr lang="sq" sz="3200" b="0" i="0" u="none" strike="noStrike" dirty="0">
                <a:highlight>
                  <a:srgbClr val="000000">
                    <a:alpha val="0"/>
                  </a:srgbClr>
                </a:highlight>
                <a:latin typeface="Open Sans Light"/>
              </a:rPr>
              <a:t>përdorimi i rrjeteve sociale dhe mjeteve të tjera të komunikimit online, veçanërisht përmes pajisjeve celulare;</a:t>
            </a:r>
            <a:endParaRPr dirty="0"/>
          </a:p>
          <a:p>
            <a:pPr marL="457200" lvl="0" indent="-457200" algn="l" rtl="0">
              <a:lnSpc>
                <a:spcPct val="90000"/>
              </a:lnSpc>
              <a:spcBef>
                <a:spcPts val="2000"/>
              </a:spcBef>
              <a:spcAft>
                <a:spcPct val="0"/>
              </a:spcAft>
              <a:buClr>
                <a:schemeClr val="dk1"/>
              </a:buClr>
              <a:buSzPts val="3200"/>
              <a:buFont typeface="Noto Sans Symbols"/>
              <a:buChar char="⮚"/>
            </a:pPr>
            <a:r>
              <a:rPr lang="sq" sz="3200" b="0" i="0" u="none" strike="noStrike" dirty="0">
                <a:highlight>
                  <a:srgbClr val="000000">
                    <a:alpha val="0"/>
                  </a:srgbClr>
                </a:highlight>
                <a:latin typeface="Open Sans Light"/>
              </a:rPr>
              <a:t>tendenca për t'u miqësuar me persona t</a:t>
            </a:r>
            <a:r>
              <a:rPr lang="en-GB" sz="3200" b="0" i="0" u="none" strike="noStrike" dirty="0">
                <a:highlight>
                  <a:srgbClr val="000000">
                    <a:alpha val="0"/>
                  </a:srgbClr>
                </a:highlight>
                <a:latin typeface="Open Sans Light"/>
              </a:rPr>
              <a:t>ë</a:t>
            </a:r>
            <a:r>
              <a:rPr lang="sq" sz="3200" b="0" i="0" u="none" strike="noStrike" dirty="0">
                <a:highlight>
                  <a:srgbClr val="000000">
                    <a:alpha val="0"/>
                  </a:srgbClr>
                </a:highlight>
                <a:latin typeface="Open Sans Light"/>
              </a:rPr>
              <a:t> panjohur online;</a:t>
            </a:r>
            <a:endParaRPr dirty="0"/>
          </a:p>
          <a:p>
            <a:pPr marL="457200" lvl="0" indent="-457200" algn="l" rtl="0">
              <a:lnSpc>
                <a:spcPct val="90000"/>
              </a:lnSpc>
              <a:spcBef>
                <a:spcPts val="2000"/>
              </a:spcBef>
              <a:spcAft>
                <a:spcPct val="0"/>
              </a:spcAft>
              <a:buClr>
                <a:schemeClr val="dk1"/>
              </a:buClr>
              <a:buSzPts val="3200"/>
              <a:buFont typeface="Noto Sans Symbols"/>
              <a:buChar char="⮚"/>
            </a:pPr>
            <a:r>
              <a:rPr lang="sq" sz="3200" b="0" i="0" u="none" strike="noStrike" dirty="0">
                <a:highlight>
                  <a:srgbClr val="000000">
                    <a:alpha val="0"/>
                  </a:srgbClr>
                </a:highlight>
                <a:latin typeface="Open Sans Light"/>
              </a:rPr>
              <a:t>qasja e qet</a:t>
            </a:r>
            <a:r>
              <a:rPr lang="en-GB" sz="3200" b="0" i="0" u="none" strike="noStrike" dirty="0">
                <a:highlight>
                  <a:srgbClr val="000000">
                    <a:alpha val="0"/>
                  </a:srgbClr>
                </a:highlight>
                <a:latin typeface="Open Sans Light"/>
              </a:rPr>
              <a:t>ë</a:t>
            </a:r>
            <a:r>
              <a:rPr lang="sq" sz="3200" b="0" i="0" u="none" strike="noStrike" dirty="0">
                <a:highlight>
                  <a:srgbClr val="000000">
                    <a:alpha val="0"/>
                  </a:srgbClr>
                </a:highlight>
                <a:latin typeface="Open Sans Light"/>
              </a:rPr>
              <a:t> ndaj ndërveprimeve/komunikimeve seksuale në internet;</a:t>
            </a:r>
            <a:endParaRPr dirty="0"/>
          </a:p>
          <a:p>
            <a:pPr marL="457200" lvl="0" indent="-457200" algn="l" rtl="0">
              <a:lnSpc>
                <a:spcPct val="90000"/>
              </a:lnSpc>
              <a:spcBef>
                <a:spcPts val="2000"/>
              </a:spcBef>
              <a:spcAft>
                <a:spcPct val="0"/>
              </a:spcAft>
              <a:buClr>
                <a:schemeClr val="dk1"/>
              </a:buClr>
              <a:buSzPts val="3200"/>
              <a:buFont typeface="Noto Sans Symbols"/>
              <a:buChar char="⮚"/>
            </a:pPr>
            <a:r>
              <a:rPr lang="sq" sz="3200" b="0" i="0" u="none" strike="noStrike" dirty="0">
                <a:highlight>
                  <a:srgbClr val="000000">
                    <a:alpha val="0"/>
                  </a:srgbClr>
                </a:highlight>
                <a:latin typeface="Open Sans Light"/>
              </a:rPr>
              <a:t>mungesa e njohurive teknike (përdorimi i fjalëkalimeve të forta, mënyra e trajtimit të lidhjeve të dyshimta, etj.).</a:t>
            </a:r>
            <a:endParaRPr dirty="0"/>
          </a:p>
          <a:p>
            <a:pPr marL="0" lvl="0" indent="0" algn="l" rtl="0">
              <a:lnSpc>
                <a:spcPct val="90000"/>
              </a:lnSpc>
              <a:spcBef>
                <a:spcPts val="2000"/>
              </a:spcBef>
              <a:spcAft>
                <a:spcPct val="0"/>
              </a:spcAft>
              <a:buNone/>
            </a:pPr>
            <a:endParaRPr dirty="0"/>
          </a:p>
        </p:txBody>
      </p:sp>
      <p:pic>
        <p:nvPicPr>
          <p:cNvPr id="765" name="Google Shape;765;p12"/>
          <p:cNvPicPr preferRelativeResize="0">
            <a:picLocks noGrp="1"/>
          </p:cNvPicPr>
          <p:nvPr>
            <p:ph type="body" idx="2"/>
          </p:nvPr>
        </p:nvPicPr>
        <p:blipFill>
          <a:blip r:embed="rId3">
            <a:alphaModFix/>
          </a:blip>
          <a:stretch>
            <a:fillRect/>
          </a:stretch>
        </p:blipFill>
        <p:spPr>
          <a:xfrm>
            <a:off x="15588343" y="3895726"/>
            <a:ext cx="8418844" cy="3408356"/>
          </a:xfrm>
          <a:prstGeom prst="rect">
            <a:avLst/>
          </a:prstGeom>
          <a:noFill/>
          <a:ln>
            <a:noFill/>
          </a:ln>
        </p:spPr>
      </p:pic>
      <p:pic>
        <p:nvPicPr>
          <p:cNvPr id="766" name="Google Shape;766;p12"/>
          <p:cNvPicPr preferRelativeResize="0"/>
          <p:nvPr/>
        </p:nvPicPr>
        <p:blipFill>
          <a:blip r:embed="rId4">
            <a:alphaModFix/>
          </a:blip>
          <a:stretch>
            <a:fillRect/>
          </a:stretch>
        </p:blipFill>
        <p:spPr>
          <a:xfrm>
            <a:off x="15838529" y="380320"/>
            <a:ext cx="7854297" cy="2319337"/>
          </a:xfrm>
          <a:prstGeom prst="rect">
            <a:avLst/>
          </a:prstGeom>
          <a:noFill/>
          <a:ln>
            <a:no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1"/>
        <p:cNvGrpSpPr/>
        <p:nvPr/>
      </p:nvGrpSpPr>
      <p:grpSpPr>
        <a:xfrm>
          <a:off x="0" y="0"/>
          <a:ext cx="0" cy="0"/>
          <a:chOff x="0" y="0"/>
          <a:chExt cx="0" cy="0"/>
        </a:xfrm>
      </p:grpSpPr>
      <p:sp>
        <p:nvSpPr>
          <p:cNvPr id="772" name="Google Shape;772;p13"/>
          <p:cNvSpPr/>
          <p:nvPr/>
        </p:nvSpPr>
        <p:spPr>
          <a:xfrm>
            <a:off x="0" y="0"/>
            <a:ext cx="24377650" cy="13716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3500" dirty="0">
              <a:solidFill>
                <a:schemeClr val="lt1"/>
              </a:solidFill>
              <a:latin typeface="Open Sans Light"/>
              <a:ea typeface="Open Sans Light"/>
              <a:cs typeface="Open Sans Light"/>
              <a:sym typeface="Open Sans Light"/>
            </a:endParaRPr>
          </a:p>
        </p:txBody>
      </p:sp>
      <p:sp>
        <p:nvSpPr>
          <p:cNvPr id="773" name="Google Shape;773;p13"/>
          <p:cNvSpPr/>
          <p:nvPr/>
        </p:nvSpPr>
        <p:spPr>
          <a:xfrm>
            <a:off x="0" y="0"/>
            <a:ext cx="11303931" cy="13716000"/>
          </a:xfrm>
          <a:custGeom>
            <a:avLst/>
            <a:gdLst/>
            <a:ahLst/>
            <a:cxnLst/>
            <a:rect l="l" t="t" r="r" b="b"/>
            <a:pathLst>
              <a:path w="6096000" h="6858000" extrusionOk="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3500" dirty="0">
              <a:solidFill>
                <a:schemeClr val="lt1"/>
              </a:solidFill>
              <a:latin typeface="Open Sans Light"/>
              <a:ea typeface="Open Sans Light"/>
              <a:cs typeface="Open Sans Light"/>
              <a:sym typeface="Open Sans Light"/>
            </a:endParaRPr>
          </a:p>
        </p:txBody>
      </p:sp>
      <p:sp>
        <p:nvSpPr>
          <p:cNvPr id="774" name="Google Shape;774;p13"/>
          <p:cNvSpPr txBox="1">
            <a:spLocks noGrp="1"/>
          </p:cNvSpPr>
          <p:nvPr>
            <p:ph type="title"/>
          </p:nvPr>
        </p:nvSpPr>
        <p:spPr>
          <a:xfrm>
            <a:off x="723014" y="356273"/>
            <a:ext cx="7853485" cy="266167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None/>
            </a:pPr>
            <a:r>
              <a:rPr lang="sq" sz="4400" b="0" i="0" u="none" strike="noStrike" dirty="0">
                <a:solidFill>
                  <a:srgbClr val="000000"/>
                </a:solidFill>
                <a:highlight>
                  <a:srgbClr val="000000">
                    <a:alpha val="0"/>
                  </a:srgbClr>
                </a:highlight>
                <a:latin typeface="Montserrat SemiBold"/>
                <a:ea typeface="Montserrat SemiBold"/>
                <a:cs typeface="Montserrat SemiBold"/>
                <a:sym typeface="Montserrat SemiBold"/>
              </a:rPr>
              <a:t>Analiz</a:t>
            </a:r>
            <a:r>
              <a:rPr lang="en-GB" sz="4400" b="0" i="0" u="none" strike="noStrike" dirty="0">
                <a:solidFill>
                  <a:srgbClr val="000000"/>
                </a:solidFill>
                <a:highlight>
                  <a:srgbClr val="000000">
                    <a:alpha val="0"/>
                  </a:srgbClr>
                </a:highlight>
                <a:latin typeface="Montserrat SemiBold"/>
                <a:ea typeface="Montserrat SemiBold"/>
                <a:cs typeface="Montserrat SemiBold"/>
                <a:sym typeface="Montserrat SemiBold"/>
              </a:rPr>
              <a:t>ë</a:t>
            </a:r>
            <a:r>
              <a:rPr lang="sq" sz="4400" b="0" i="0" u="none" strike="noStrike" dirty="0">
                <a:solidFill>
                  <a:srgbClr val="000000"/>
                </a:solidFill>
                <a:highlight>
                  <a:srgbClr val="000000">
                    <a:alpha val="0"/>
                  </a:srgbClr>
                </a:highlight>
                <a:latin typeface="Montserrat SemiBold"/>
                <a:ea typeface="Montserrat SemiBold"/>
                <a:cs typeface="Montserrat SemiBold"/>
                <a:sym typeface="Montserrat SemiBold"/>
              </a:rPr>
              <a:t>: Çfarë do të thotë të jesh i përqendruar te dhunuesi</a:t>
            </a:r>
            <a:endParaRPr dirty="0"/>
          </a:p>
        </p:txBody>
      </p:sp>
      <p:sp>
        <p:nvSpPr>
          <p:cNvPr id="775" name="Google Shape;775;p13"/>
          <p:cNvSpPr txBox="1">
            <a:spLocks noGrp="1"/>
          </p:cNvSpPr>
          <p:nvPr>
            <p:ph type="body" idx="1"/>
          </p:nvPr>
        </p:nvSpPr>
        <p:spPr>
          <a:xfrm>
            <a:off x="723014" y="3374224"/>
            <a:ext cx="7853485" cy="8831152"/>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ct val="0"/>
              </a:spcBef>
              <a:spcAft>
                <a:spcPct val="0"/>
              </a:spcAft>
              <a:buClr>
                <a:schemeClr val="dk1"/>
              </a:buClr>
              <a:buSzPts val="2800"/>
              <a:buFont typeface="Arial"/>
              <a:buChar char="•"/>
            </a:pPr>
            <a:r>
              <a:rPr lang="sq" sz="2800" b="0" i="0" u="none" strike="noStrike" dirty="0">
                <a:highlight>
                  <a:srgbClr val="000000">
                    <a:alpha val="0"/>
                  </a:srgbClr>
                </a:highlight>
                <a:latin typeface="Open Sans Light"/>
              </a:rPr>
              <a:t>Filloni duke besuar dhe menaxhoni paragjykimet </a:t>
            </a:r>
            <a:endParaRPr dirty="0"/>
          </a:p>
          <a:p>
            <a:pPr marL="457200" lvl="0" indent="-228600" algn="l" rtl="0">
              <a:lnSpc>
                <a:spcPct val="90000"/>
              </a:lnSpc>
              <a:spcBef>
                <a:spcPts val="2000"/>
              </a:spcBef>
              <a:spcAft>
                <a:spcPct val="0"/>
              </a:spcAft>
              <a:buClr>
                <a:schemeClr val="dk1"/>
              </a:buClr>
              <a:buSzPts val="2800"/>
              <a:buFont typeface="Arial"/>
              <a:buChar char="•"/>
            </a:pPr>
            <a:r>
              <a:rPr lang="sq" sz="2800" b="0" i="0" u="none" strike="noStrike" dirty="0">
                <a:highlight>
                  <a:srgbClr val="000000">
                    <a:alpha val="0"/>
                  </a:srgbClr>
                </a:highlight>
                <a:latin typeface="Open Sans Light"/>
              </a:rPr>
              <a:t>Të kuptuarit se çfarë përbën DHNGV-ja dhe se si nxitet ajo nga sjellje dhe paragjykime të caktuara. </a:t>
            </a:r>
            <a:endParaRPr dirty="0"/>
          </a:p>
          <a:p>
            <a:pPr marL="457200" lvl="0" indent="-228600" algn="l" rtl="0">
              <a:lnSpc>
                <a:spcPct val="90000"/>
              </a:lnSpc>
              <a:spcBef>
                <a:spcPts val="2000"/>
              </a:spcBef>
              <a:spcAft>
                <a:spcPct val="0"/>
              </a:spcAft>
              <a:buClr>
                <a:schemeClr val="dk1"/>
              </a:buClr>
              <a:buSzPts val="2800"/>
              <a:buFont typeface="Arial"/>
              <a:buChar char="•"/>
            </a:pPr>
            <a:r>
              <a:rPr lang="sq" sz="2800" b="0" i="0" u="none" strike="noStrike" dirty="0">
                <a:highlight>
                  <a:srgbClr val="000000">
                    <a:alpha val="0"/>
                  </a:srgbClr>
                </a:highlight>
                <a:latin typeface="Open Sans Light"/>
              </a:rPr>
              <a:t>Kujdesni q</a:t>
            </a:r>
            <a:r>
              <a:rPr lang="en-GB" sz="2800" b="0" i="0" u="none" strike="noStrike" dirty="0">
                <a:highlight>
                  <a:srgbClr val="000000">
                    <a:alpha val="0"/>
                  </a:srgbClr>
                </a:highlight>
                <a:latin typeface="Open Sans Light"/>
              </a:rPr>
              <a:t>ë</a:t>
            </a:r>
            <a:r>
              <a:rPr lang="sq" sz="2800" b="0" i="0" u="none" strike="noStrike" dirty="0">
                <a:highlight>
                  <a:srgbClr val="000000">
                    <a:alpha val="0"/>
                  </a:srgbClr>
                </a:highlight>
                <a:latin typeface="Open Sans Light"/>
              </a:rPr>
              <a:t> t</a:t>
            </a:r>
            <a:r>
              <a:rPr lang="en-GB" sz="2800" b="0" i="0" u="none" strike="noStrike" dirty="0">
                <a:highlight>
                  <a:srgbClr val="000000">
                    <a:alpha val="0"/>
                  </a:srgbClr>
                </a:highlight>
                <a:latin typeface="Open Sans Light"/>
              </a:rPr>
              <a:t>ë</a:t>
            </a:r>
            <a:r>
              <a:rPr lang="sq" sz="2800" b="0" i="0" u="none" strike="noStrike" dirty="0">
                <a:highlight>
                  <a:srgbClr val="000000">
                    <a:alpha val="0"/>
                  </a:srgbClr>
                </a:highlight>
                <a:latin typeface="Open Sans Light"/>
              </a:rPr>
              <a:t> jeni vazhdimisht t</a:t>
            </a:r>
            <a:r>
              <a:rPr lang="en-GB" sz="2800" b="0" i="0" u="none" strike="noStrike" dirty="0">
                <a:highlight>
                  <a:srgbClr val="000000">
                    <a:alpha val="0"/>
                  </a:srgbClr>
                </a:highlight>
                <a:latin typeface="Open Sans Light"/>
              </a:rPr>
              <a:t>ë</a:t>
            </a:r>
            <a:r>
              <a:rPr lang="sq" sz="2800" b="0" i="0" u="none" strike="noStrike" dirty="0">
                <a:highlight>
                  <a:srgbClr val="000000">
                    <a:alpha val="0"/>
                  </a:srgbClr>
                </a:highlight>
                <a:latin typeface="Open Sans Light"/>
              </a:rPr>
              <a:t> informuar dhe n</a:t>
            </a:r>
            <a:r>
              <a:rPr lang="en-GB" sz="2800" b="0" i="0" u="none" strike="noStrike" dirty="0">
                <a:highlight>
                  <a:srgbClr val="000000">
                    <a:alpha val="0"/>
                  </a:srgbClr>
                </a:highlight>
                <a:latin typeface="Open Sans Light"/>
              </a:rPr>
              <a:t>ë</a:t>
            </a:r>
            <a:r>
              <a:rPr lang="sq" sz="2800" b="0" i="0" u="none" strike="noStrike" dirty="0">
                <a:highlight>
                  <a:srgbClr val="000000">
                    <a:alpha val="0"/>
                  </a:srgbClr>
                </a:highlight>
                <a:latin typeface="Open Sans Light"/>
              </a:rPr>
              <a:t> dijeni t</a:t>
            </a:r>
            <a:r>
              <a:rPr lang="en-GB" sz="2800" b="0" i="0" u="none" strike="noStrike" dirty="0">
                <a:highlight>
                  <a:srgbClr val="000000">
                    <a:alpha val="0"/>
                  </a:srgbClr>
                </a:highlight>
                <a:latin typeface="Open Sans Light"/>
              </a:rPr>
              <a:t>ë</a:t>
            </a:r>
            <a:r>
              <a:rPr lang="sq" sz="2800" b="0" i="0" u="none" strike="noStrike" dirty="0">
                <a:highlight>
                  <a:srgbClr val="000000">
                    <a:alpha val="0"/>
                  </a:srgbClr>
                </a:highlight>
                <a:latin typeface="Open Sans Light"/>
              </a:rPr>
              <a:t> çdo dispozite ligjore përkatëse që ka të bëjë me DHNGV</a:t>
            </a:r>
            <a:endParaRPr dirty="0"/>
          </a:p>
          <a:p>
            <a:pPr marL="457200" lvl="0" indent="-228600" algn="l" rtl="0">
              <a:lnSpc>
                <a:spcPct val="90000"/>
              </a:lnSpc>
              <a:spcBef>
                <a:spcPts val="2000"/>
              </a:spcBef>
              <a:spcAft>
                <a:spcPct val="0"/>
              </a:spcAft>
              <a:buClr>
                <a:schemeClr val="dk1"/>
              </a:buClr>
              <a:buSzPts val="2800"/>
              <a:buFont typeface="Arial"/>
              <a:buChar char="•"/>
            </a:pPr>
            <a:r>
              <a:rPr lang="sq" sz="2800" b="0" i="0" u="none" strike="noStrike" dirty="0">
                <a:highlight>
                  <a:srgbClr val="000000">
                    <a:alpha val="0"/>
                  </a:srgbClr>
                </a:highlight>
                <a:latin typeface="Open Sans Light"/>
              </a:rPr>
              <a:t>Reagoni nj</a:t>
            </a:r>
            <a:r>
              <a:rPr lang="en-GB" sz="2800" b="0" i="0" u="none" strike="noStrike" dirty="0">
                <a:highlight>
                  <a:srgbClr val="000000">
                    <a:alpha val="0"/>
                  </a:srgbClr>
                </a:highlight>
                <a:latin typeface="Open Sans Light"/>
              </a:rPr>
              <a:t>ë</a:t>
            </a:r>
            <a:r>
              <a:rPr lang="sq" sz="2800" b="0" i="0" u="none" strike="noStrike" dirty="0">
                <a:highlight>
                  <a:srgbClr val="000000">
                    <a:alpha val="0"/>
                  </a:srgbClr>
                </a:highlight>
                <a:latin typeface="Open Sans Light"/>
              </a:rPr>
              <a:t>soj sic do t</a:t>
            </a:r>
            <a:r>
              <a:rPr lang="en-GB" sz="2800" b="0" i="0" u="none" strike="noStrike" dirty="0">
                <a:highlight>
                  <a:srgbClr val="000000">
                    <a:alpha val="0"/>
                  </a:srgbClr>
                </a:highlight>
                <a:latin typeface="Open Sans Light"/>
              </a:rPr>
              <a:t>ë</a:t>
            </a:r>
            <a:r>
              <a:rPr lang="sq" sz="2800" b="0" i="0" u="none" strike="noStrike" dirty="0">
                <a:highlight>
                  <a:srgbClr val="000000">
                    <a:alpha val="0"/>
                  </a:srgbClr>
                </a:highlight>
                <a:latin typeface="Open Sans Light"/>
              </a:rPr>
              <a:t> reagonit ndaj çdo krimi tjetër (si grabitja) </a:t>
            </a:r>
            <a:endParaRPr dirty="0"/>
          </a:p>
          <a:p>
            <a:pPr marL="1370013" lvl="1" indent="-228600" algn="l" rtl="0">
              <a:lnSpc>
                <a:spcPct val="90000"/>
              </a:lnSpc>
              <a:spcBef>
                <a:spcPts val="1000"/>
              </a:spcBef>
              <a:spcAft>
                <a:spcPct val="0"/>
              </a:spcAft>
              <a:buClr>
                <a:schemeClr val="dk1"/>
              </a:buClr>
              <a:buSzPts val="2800"/>
              <a:buFont typeface="Arial"/>
              <a:buChar char="•"/>
            </a:pPr>
            <a:r>
              <a:rPr lang="sq" sz="2800" b="0" i="0" u="none" strike="noStrike" dirty="0">
                <a:highlight>
                  <a:srgbClr val="000000">
                    <a:alpha val="0"/>
                  </a:srgbClr>
                </a:highlight>
                <a:latin typeface="Open Sans Light"/>
              </a:rPr>
              <a:t>Merrni masa që të mos shkaktoni edhe m</a:t>
            </a:r>
            <a:r>
              <a:rPr lang="en-GB" sz="2800" b="0" i="0" u="none" strike="noStrike" dirty="0">
                <a:highlight>
                  <a:srgbClr val="000000">
                    <a:alpha val="0"/>
                  </a:srgbClr>
                </a:highlight>
                <a:latin typeface="Open Sans Light"/>
              </a:rPr>
              <a:t>ë</a:t>
            </a:r>
            <a:r>
              <a:rPr lang="sq" sz="2800" b="0" i="0" u="none" strike="noStrike" dirty="0">
                <a:highlight>
                  <a:srgbClr val="000000">
                    <a:alpha val="0"/>
                  </a:srgbClr>
                </a:highlight>
                <a:latin typeface="Open Sans Light"/>
              </a:rPr>
              <a:t> shum</a:t>
            </a:r>
            <a:r>
              <a:rPr lang="en-GB" sz="2800" b="0" i="0" u="none" strike="noStrike" dirty="0">
                <a:highlight>
                  <a:srgbClr val="000000">
                    <a:alpha val="0"/>
                  </a:srgbClr>
                </a:highlight>
                <a:latin typeface="Open Sans Light"/>
              </a:rPr>
              <a:t>ë</a:t>
            </a:r>
            <a:r>
              <a:rPr lang="sq" sz="2800" b="0" i="0" u="none" strike="noStrike" dirty="0">
                <a:highlight>
                  <a:srgbClr val="000000">
                    <a:alpha val="0"/>
                  </a:srgbClr>
                </a:highlight>
                <a:latin typeface="Open Sans Light"/>
              </a:rPr>
              <a:t> dëm</a:t>
            </a:r>
            <a:endParaRPr dirty="0"/>
          </a:p>
          <a:p>
            <a:pPr marL="1370013" lvl="1" indent="-228600" algn="l" rtl="0">
              <a:lnSpc>
                <a:spcPct val="90000"/>
              </a:lnSpc>
              <a:spcBef>
                <a:spcPts val="1000"/>
              </a:spcBef>
              <a:spcAft>
                <a:spcPct val="0"/>
              </a:spcAft>
              <a:buClr>
                <a:schemeClr val="dk1"/>
              </a:buClr>
              <a:buSzPts val="2800"/>
              <a:buFont typeface="Arial"/>
              <a:buChar char="•"/>
            </a:pPr>
            <a:r>
              <a:rPr lang="sq" sz="2800" b="0" i="0" u="none" strike="noStrike" dirty="0">
                <a:highlight>
                  <a:srgbClr val="000000">
                    <a:alpha val="0"/>
                  </a:srgbClr>
                </a:highlight>
                <a:latin typeface="Open Sans Light"/>
              </a:rPr>
              <a:t>Mblidhini dhe ruajini në mënyrë objektive provat në kohën e duhur</a:t>
            </a:r>
            <a:endParaRPr dirty="0"/>
          </a:p>
          <a:p>
            <a:pPr marL="1370013" lvl="1" indent="-228600" algn="l" rtl="0">
              <a:lnSpc>
                <a:spcPct val="90000"/>
              </a:lnSpc>
              <a:spcBef>
                <a:spcPts val="1000"/>
              </a:spcBef>
              <a:spcAft>
                <a:spcPct val="0"/>
              </a:spcAft>
              <a:buClr>
                <a:schemeClr val="dk1"/>
              </a:buClr>
              <a:buSzPts val="2800"/>
              <a:buFont typeface="Arial"/>
              <a:buChar char="•"/>
            </a:pPr>
            <a:r>
              <a:rPr lang="sq" sz="2800" b="0" i="0" u="none" strike="noStrike" dirty="0">
                <a:highlight>
                  <a:srgbClr val="000000">
                    <a:alpha val="0"/>
                  </a:srgbClr>
                </a:highlight>
                <a:latin typeface="Open Sans Light"/>
              </a:rPr>
              <a:t>Identifikoni dhe vendosni modelin e sjelljes abuzive në një model të ciklit të dhunës.</a:t>
            </a:r>
            <a:endParaRPr dirty="0"/>
          </a:p>
          <a:p>
            <a:pPr marL="1370013" lvl="1" indent="-228600" algn="l" rtl="0">
              <a:lnSpc>
                <a:spcPct val="90000"/>
              </a:lnSpc>
              <a:spcBef>
                <a:spcPts val="1000"/>
              </a:spcBef>
              <a:spcAft>
                <a:spcPct val="0"/>
              </a:spcAft>
              <a:buClr>
                <a:schemeClr val="dk1"/>
              </a:buClr>
              <a:buSzPts val="2800"/>
              <a:buFont typeface="Arial"/>
              <a:buChar char="•"/>
            </a:pPr>
            <a:r>
              <a:rPr lang="sq" sz="2800" b="0" i="0" u="none" strike="noStrike" dirty="0">
                <a:highlight>
                  <a:srgbClr val="000000">
                    <a:alpha val="0"/>
                  </a:srgbClr>
                </a:highlight>
                <a:latin typeface="Open Sans Light"/>
              </a:rPr>
              <a:t>Ndërtojeni mir</a:t>
            </a:r>
            <a:r>
              <a:rPr lang="en-GB" sz="2800" b="0" i="0" u="none" strike="noStrike" dirty="0">
                <a:highlight>
                  <a:srgbClr val="000000">
                    <a:alpha val="0"/>
                  </a:srgbClr>
                </a:highlight>
                <a:latin typeface="Open Sans Light"/>
              </a:rPr>
              <a:t>ë</a:t>
            </a:r>
            <a:r>
              <a:rPr lang="sq" sz="2800" b="0" i="0" u="none" strike="noStrike" dirty="0">
                <a:highlight>
                  <a:srgbClr val="000000">
                    <a:alpha val="0"/>
                  </a:srgbClr>
                </a:highlight>
                <a:latin typeface="Open Sans Light"/>
              </a:rPr>
              <a:t> c</a:t>
            </a:r>
            <a:r>
              <a:rPr lang="en-GB" sz="2800" b="0" i="0" u="none" strike="noStrike" dirty="0">
                <a:highlight>
                  <a:srgbClr val="000000">
                    <a:alpha val="0"/>
                  </a:srgbClr>
                </a:highlight>
                <a:latin typeface="Open Sans Light"/>
              </a:rPr>
              <a:t>ë</a:t>
            </a:r>
            <a:r>
              <a:rPr lang="sq" sz="2800" b="0" i="0" u="none" strike="noStrike" dirty="0">
                <a:highlight>
                  <a:srgbClr val="000000">
                    <a:alpha val="0"/>
                  </a:srgbClr>
                </a:highlight>
                <a:latin typeface="Open Sans Light"/>
              </a:rPr>
              <a:t>shtjen n</a:t>
            </a:r>
            <a:r>
              <a:rPr lang="en-GB" sz="2800" b="0" i="0" u="none" strike="noStrike" dirty="0">
                <a:highlight>
                  <a:srgbClr val="000000">
                    <a:alpha val="0"/>
                  </a:srgbClr>
                </a:highlight>
                <a:latin typeface="Open Sans Light"/>
              </a:rPr>
              <a:t>ë</a:t>
            </a:r>
            <a:r>
              <a:rPr lang="sq" sz="2800" b="0" i="0" u="none" strike="noStrike" dirty="0">
                <a:highlight>
                  <a:srgbClr val="000000">
                    <a:alpha val="0"/>
                  </a:srgbClr>
                </a:highlight>
                <a:latin typeface="Open Sans Light"/>
              </a:rPr>
              <a:t> m</a:t>
            </a:r>
            <a:r>
              <a:rPr lang="en-GB" sz="2800" b="0" i="0" u="none" strike="noStrike" dirty="0">
                <a:highlight>
                  <a:srgbClr val="000000">
                    <a:alpha val="0"/>
                  </a:srgbClr>
                </a:highlight>
                <a:latin typeface="Open Sans Light"/>
              </a:rPr>
              <a:t>ë</a:t>
            </a:r>
            <a:r>
              <a:rPr lang="sq" sz="2800" b="0" i="0" u="none" strike="noStrike" dirty="0">
                <a:highlight>
                  <a:srgbClr val="000000">
                    <a:alpha val="0"/>
                  </a:srgbClr>
                </a:highlight>
                <a:latin typeface="Open Sans Light"/>
              </a:rPr>
              <a:t>nyr</a:t>
            </a:r>
            <a:r>
              <a:rPr lang="en-GB" sz="2800" b="0" i="0" u="none" strike="noStrike" dirty="0">
                <a:highlight>
                  <a:srgbClr val="000000">
                    <a:alpha val="0"/>
                  </a:srgbClr>
                </a:highlight>
                <a:latin typeface="Open Sans Light"/>
              </a:rPr>
              <a:t>ë</a:t>
            </a:r>
            <a:r>
              <a:rPr lang="sq" sz="2800" b="0" i="0" u="none" strike="noStrike" dirty="0">
                <a:highlight>
                  <a:srgbClr val="000000">
                    <a:alpha val="0"/>
                  </a:srgbClr>
                </a:highlight>
                <a:latin typeface="Open Sans Light"/>
              </a:rPr>
              <a:t> q</a:t>
            </a:r>
            <a:r>
              <a:rPr lang="en-GB" sz="2800" b="0" i="0" u="none" strike="noStrike" dirty="0">
                <a:highlight>
                  <a:srgbClr val="000000">
                    <a:alpha val="0"/>
                  </a:srgbClr>
                </a:highlight>
                <a:latin typeface="Open Sans Light"/>
              </a:rPr>
              <a:t>ë</a:t>
            </a:r>
            <a:r>
              <a:rPr lang="sq" sz="2800" b="0" i="0" u="none" strike="noStrike" dirty="0">
                <a:highlight>
                  <a:srgbClr val="000000">
                    <a:alpha val="0"/>
                  </a:srgbClr>
                </a:highlight>
                <a:latin typeface="Open Sans Light"/>
              </a:rPr>
              <a:t> viktima/e mbijetuara t</a:t>
            </a:r>
            <a:r>
              <a:rPr lang="en-GB" sz="2800" b="0" i="0" u="none" strike="noStrike" dirty="0">
                <a:highlight>
                  <a:srgbClr val="000000">
                    <a:alpha val="0"/>
                  </a:srgbClr>
                </a:highlight>
                <a:latin typeface="Open Sans Light"/>
              </a:rPr>
              <a:t>ë</a:t>
            </a:r>
            <a:r>
              <a:rPr lang="sq" sz="2800" b="0" i="0" u="none" strike="noStrike" dirty="0">
                <a:highlight>
                  <a:srgbClr val="000000">
                    <a:alpha val="0"/>
                  </a:srgbClr>
                </a:highlight>
                <a:latin typeface="Open Sans Light"/>
              </a:rPr>
              <a:t> mos jet</a:t>
            </a:r>
            <a:r>
              <a:rPr lang="en-GB" sz="2800" b="0" i="0" u="none" strike="noStrike" dirty="0">
                <a:highlight>
                  <a:srgbClr val="000000">
                    <a:alpha val="0"/>
                  </a:srgbClr>
                </a:highlight>
                <a:latin typeface="Open Sans Light"/>
              </a:rPr>
              <a:t>ë</a:t>
            </a:r>
            <a:r>
              <a:rPr lang="sq" sz="2800" b="0" i="0" u="none" strike="noStrike" dirty="0">
                <a:highlight>
                  <a:srgbClr val="000000">
                    <a:alpha val="0"/>
                  </a:srgbClr>
                </a:highlight>
                <a:latin typeface="Open Sans Light"/>
              </a:rPr>
              <a:t> i vetmi burim provash</a:t>
            </a:r>
            <a:endParaRPr dirty="0"/>
          </a:p>
          <a:p>
            <a:pPr marL="457200" lvl="0" indent="-69850" algn="l" rtl="0">
              <a:lnSpc>
                <a:spcPct val="90000"/>
              </a:lnSpc>
              <a:spcBef>
                <a:spcPts val="2000"/>
              </a:spcBef>
              <a:spcAft>
                <a:spcPct val="0"/>
              </a:spcAft>
              <a:buClr>
                <a:schemeClr val="dk1"/>
              </a:buClr>
              <a:buSzPts val="2500"/>
              <a:buFont typeface="Arial"/>
              <a:buNone/>
            </a:pPr>
            <a:endParaRPr sz="2500" dirty="0"/>
          </a:p>
          <a:p>
            <a:pPr marL="0" lvl="0" indent="158750" algn="l" rtl="0">
              <a:lnSpc>
                <a:spcPct val="90000"/>
              </a:lnSpc>
              <a:spcBef>
                <a:spcPts val="2000"/>
              </a:spcBef>
              <a:spcAft>
                <a:spcPct val="0"/>
              </a:spcAft>
              <a:buClr>
                <a:schemeClr val="dk1"/>
              </a:buClr>
              <a:buSzPts val="2500"/>
              <a:buFont typeface="Arial"/>
              <a:buNone/>
            </a:pPr>
            <a:endParaRPr sz="2500" dirty="0"/>
          </a:p>
          <a:p>
            <a:pPr marL="0" lvl="0" indent="158750" algn="l" rtl="0">
              <a:lnSpc>
                <a:spcPct val="90000"/>
              </a:lnSpc>
              <a:spcBef>
                <a:spcPts val="2000"/>
              </a:spcBef>
              <a:spcAft>
                <a:spcPct val="0"/>
              </a:spcAft>
              <a:buClr>
                <a:schemeClr val="dk1"/>
              </a:buClr>
              <a:buSzPts val="2500"/>
              <a:buFont typeface="Arial"/>
              <a:buNone/>
            </a:pPr>
            <a:endParaRPr sz="2500" dirty="0"/>
          </a:p>
          <a:p>
            <a:pPr marL="0" lvl="0" indent="158750" algn="l" rtl="0">
              <a:lnSpc>
                <a:spcPct val="90000"/>
              </a:lnSpc>
              <a:spcBef>
                <a:spcPts val="2000"/>
              </a:spcBef>
              <a:spcAft>
                <a:spcPct val="0"/>
              </a:spcAft>
              <a:buClr>
                <a:schemeClr val="dk1"/>
              </a:buClr>
              <a:buSzPts val="2500"/>
              <a:buFont typeface="Arial"/>
              <a:buNone/>
            </a:pPr>
            <a:endParaRPr sz="2500" dirty="0"/>
          </a:p>
        </p:txBody>
      </p:sp>
      <p:pic>
        <p:nvPicPr>
          <p:cNvPr id="776" name="Google Shape;776;p13"/>
          <p:cNvPicPr preferRelativeResize="0">
            <a:picLocks noGrp="1"/>
          </p:cNvPicPr>
          <p:nvPr>
            <p:ph type="body" idx="2"/>
          </p:nvPr>
        </p:nvPicPr>
        <p:blipFill>
          <a:blip r:embed="rId3">
            <a:alphaModFix/>
          </a:blip>
          <a:stretch>
            <a:fillRect/>
          </a:stretch>
        </p:blipFill>
        <p:spPr>
          <a:xfrm>
            <a:off x="9845749" y="2021482"/>
            <a:ext cx="14680309" cy="8367775"/>
          </a:xfrm>
          <a:prstGeom prst="rect">
            <a:avLst/>
          </a:prstGeom>
          <a:noFill/>
          <a:ln>
            <a:noFill/>
          </a:ln>
        </p:spPr>
      </p:pic>
      <p:sp>
        <p:nvSpPr>
          <p:cNvPr id="2" name="Rectangle: Rounded Corners 1">
            <a:extLst>
              <a:ext uri="{FF2B5EF4-FFF2-40B4-BE49-F238E27FC236}">
                <a16:creationId xmlns:a16="http://schemas.microsoft.com/office/drawing/2014/main" xmlns="" id="{2905C788-0943-C4B8-355F-0D5CA4ECF363}"/>
              </a:ext>
            </a:extLst>
          </p:cNvPr>
          <p:cNvSpPr/>
          <p:nvPr/>
        </p:nvSpPr>
        <p:spPr>
          <a:xfrm>
            <a:off x="9845749" y="2021482"/>
            <a:ext cx="6328971" cy="5997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q-AL"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Modeli me 4 pika i Fernandez-Toënsley</a:t>
            </a:r>
            <a:endParaRPr lang="en-GB"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sq-AL" dirty="0"/>
          </a:p>
        </p:txBody>
      </p:sp>
      <p:sp>
        <p:nvSpPr>
          <p:cNvPr id="3" name="Rectangle: Rounded Corners 2">
            <a:extLst>
              <a:ext uri="{FF2B5EF4-FFF2-40B4-BE49-F238E27FC236}">
                <a16:creationId xmlns:a16="http://schemas.microsoft.com/office/drawing/2014/main" xmlns="" id="{78E1F376-8DFE-E2D1-AC1F-407BF65942EC}"/>
              </a:ext>
            </a:extLst>
          </p:cNvPr>
          <p:cNvSpPr/>
          <p:nvPr/>
        </p:nvSpPr>
        <p:spPr>
          <a:xfrm>
            <a:off x="14691360" y="2977706"/>
            <a:ext cx="5953760" cy="10663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q-AL" sz="2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Shquarja dhe adresimi i paragjykimeve gjinore në policim </a:t>
            </a:r>
            <a:endParaRPr lang="en-GB" sz="2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sq-AL" dirty="0"/>
          </a:p>
        </p:txBody>
      </p:sp>
      <p:sp>
        <p:nvSpPr>
          <p:cNvPr id="4" name="Rectangle: Rounded Corners 3">
            <a:extLst>
              <a:ext uri="{FF2B5EF4-FFF2-40B4-BE49-F238E27FC236}">
                <a16:creationId xmlns:a16="http://schemas.microsoft.com/office/drawing/2014/main" xmlns="" id="{4D221470-C6D9-A27F-4099-36575EDC936E}"/>
              </a:ext>
            </a:extLst>
          </p:cNvPr>
          <p:cNvSpPr/>
          <p:nvPr/>
        </p:nvSpPr>
        <p:spPr>
          <a:xfrm>
            <a:off x="10668000" y="5588000"/>
            <a:ext cx="5133153" cy="17475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q-AL" sz="2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Të kuptuarit e cikleve të dhunës dhe identifikimi i sjelljes së autorëve </a:t>
            </a:r>
            <a:endParaRPr lang="en-GB" sz="2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sq-AL" dirty="0"/>
          </a:p>
        </p:txBody>
      </p:sp>
      <p:sp>
        <p:nvSpPr>
          <p:cNvPr id="5" name="Rectangle: Rounded Corners 4">
            <a:extLst>
              <a:ext uri="{FF2B5EF4-FFF2-40B4-BE49-F238E27FC236}">
                <a16:creationId xmlns:a16="http://schemas.microsoft.com/office/drawing/2014/main" xmlns="" id="{80745686-0017-E1B1-7E70-EF3A2048CF89}"/>
              </a:ext>
            </a:extLst>
          </p:cNvPr>
          <p:cNvSpPr/>
          <p:nvPr/>
        </p:nvSpPr>
        <p:spPr>
          <a:xfrm>
            <a:off x="19080480" y="5972084"/>
            <a:ext cx="4754880" cy="11195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q-AL" sz="2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Reagimi i menjëhershëm i policisë </a:t>
            </a:r>
            <a:r>
              <a:rPr lang="sq-AL" sz="25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ex officio</a:t>
            </a:r>
            <a:endParaRPr lang="en-GB" sz="2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sq-AL" dirty="0"/>
          </a:p>
        </p:txBody>
      </p:sp>
      <p:sp>
        <p:nvSpPr>
          <p:cNvPr id="6" name="Rectangle: Rounded Corners 5">
            <a:extLst>
              <a:ext uri="{FF2B5EF4-FFF2-40B4-BE49-F238E27FC236}">
                <a16:creationId xmlns:a16="http://schemas.microsoft.com/office/drawing/2014/main" xmlns="" id="{27FF903E-5F7B-1191-3B92-E829F011ADFD}"/>
              </a:ext>
            </a:extLst>
          </p:cNvPr>
          <p:cNvSpPr/>
          <p:nvPr/>
        </p:nvSpPr>
        <p:spPr>
          <a:xfrm>
            <a:off x="14691360" y="8845046"/>
            <a:ext cx="5953760" cy="11683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q-AL" sz="2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Hetimet e policisë me në fokus autorin </a:t>
            </a:r>
            <a:endParaRPr lang="en-GB" sz="2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sq-AL"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1"/>
        <p:cNvGrpSpPr/>
        <p:nvPr/>
      </p:nvGrpSpPr>
      <p:grpSpPr>
        <a:xfrm>
          <a:off x="0" y="0"/>
          <a:ext cx="0" cy="0"/>
          <a:chOff x="0" y="0"/>
          <a:chExt cx="0" cy="0"/>
        </a:xfrm>
      </p:grpSpPr>
      <p:sp>
        <p:nvSpPr>
          <p:cNvPr id="782" name="Google Shape;782;p14"/>
          <p:cNvSpPr/>
          <p:nvPr/>
        </p:nvSpPr>
        <p:spPr>
          <a:xfrm>
            <a:off x="0" y="0"/>
            <a:ext cx="24371554" cy="13716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3500" dirty="0">
              <a:solidFill>
                <a:schemeClr val="lt1"/>
              </a:solidFill>
              <a:latin typeface="Open Sans Light"/>
              <a:ea typeface="Open Sans Light"/>
              <a:cs typeface="Open Sans Light"/>
              <a:sym typeface="Open Sans Light"/>
            </a:endParaRPr>
          </a:p>
        </p:txBody>
      </p:sp>
      <p:sp>
        <p:nvSpPr>
          <p:cNvPr id="783" name="Google Shape;783;p14"/>
          <p:cNvSpPr txBox="1">
            <a:spLocks noGrp="1"/>
          </p:cNvSpPr>
          <p:nvPr>
            <p:ph type="title"/>
          </p:nvPr>
        </p:nvSpPr>
        <p:spPr>
          <a:xfrm>
            <a:off x="1675965" y="730250"/>
            <a:ext cx="10499897" cy="36146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None/>
            </a:pPr>
            <a:r>
              <a:rPr lang="sq" sz="5400" b="0" i="0" u="none" strike="noStrike" dirty="0">
                <a:highlight>
                  <a:srgbClr val="000000">
                    <a:alpha val="0"/>
                  </a:srgbClr>
                </a:highlight>
                <a:latin typeface="Montserrat SemiBold"/>
              </a:rPr>
              <a:t>Rishikimi: Merreni seriozisht DHNGV-n</a:t>
            </a:r>
            <a:r>
              <a:rPr lang="en-GB" sz="5400" b="0" i="0" u="none" strike="noStrike" dirty="0">
                <a:highlight>
                  <a:srgbClr val="000000">
                    <a:alpha val="0"/>
                  </a:srgbClr>
                </a:highlight>
                <a:latin typeface="Montserrat SemiBold"/>
              </a:rPr>
              <a:t>ë</a:t>
            </a:r>
            <a:r>
              <a:rPr lang="sq" sz="5400" b="0" i="0" u="none" strike="noStrike" dirty="0">
                <a:highlight>
                  <a:srgbClr val="000000">
                    <a:alpha val="0"/>
                  </a:srgbClr>
                </a:highlight>
                <a:latin typeface="Montserrat SemiBold"/>
              </a:rPr>
              <a:t> online </a:t>
            </a:r>
            <a:endParaRPr dirty="0"/>
          </a:p>
        </p:txBody>
      </p:sp>
      <p:sp>
        <p:nvSpPr>
          <p:cNvPr id="784" name="Google Shape;784;p14"/>
          <p:cNvSpPr txBox="1">
            <a:spLocks noGrp="1"/>
          </p:cNvSpPr>
          <p:nvPr>
            <p:ph type="body" idx="1"/>
          </p:nvPr>
        </p:nvSpPr>
        <p:spPr>
          <a:xfrm>
            <a:off x="1675963" y="3785191"/>
            <a:ext cx="9236836" cy="8568735"/>
          </a:xfrm>
          <a:prstGeom prst="rect">
            <a:avLst/>
          </a:prstGeom>
          <a:noFill/>
          <a:ln>
            <a:noFill/>
          </a:ln>
        </p:spPr>
        <p:txBody>
          <a:bodyPr spcFirstLastPara="1" wrap="square" lIns="91425" tIns="45700" rIns="91425" bIns="45700" anchor="t" anchorCtr="0">
            <a:noAutofit/>
          </a:bodyPr>
          <a:lstStyle/>
          <a:p>
            <a:pPr marL="457200" lvl="0" indent="-254000" algn="l" rtl="0">
              <a:lnSpc>
                <a:spcPct val="90000"/>
              </a:lnSpc>
              <a:spcBef>
                <a:spcPct val="0"/>
              </a:spcBef>
              <a:spcAft>
                <a:spcPct val="0"/>
              </a:spcAft>
              <a:buClr>
                <a:schemeClr val="dk1"/>
              </a:buClr>
              <a:buSzPts val="4000"/>
              <a:buFont typeface="Arial"/>
              <a:buChar char="•"/>
            </a:pPr>
            <a:r>
              <a:rPr lang="sq" sz="4000" b="0" i="0" u="none" strike="noStrike" dirty="0">
                <a:highlight>
                  <a:srgbClr val="000000">
                    <a:alpha val="0"/>
                  </a:srgbClr>
                </a:highlight>
                <a:latin typeface="Open Sans Light"/>
              </a:rPr>
              <a:t>Në thelb, DHNGV-ja online, n</a:t>
            </a:r>
            <a:r>
              <a:rPr lang="en-GB" sz="4000" b="0" i="0" u="none" strike="noStrike" dirty="0">
                <a:highlight>
                  <a:srgbClr val="000000">
                    <a:alpha val="0"/>
                  </a:srgbClr>
                </a:highlight>
                <a:latin typeface="Open Sans Light"/>
              </a:rPr>
              <a:t>ë</a:t>
            </a:r>
            <a:r>
              <a:rPr lang="sq" sz="4000" b="0" i="0" u="none" strike="noStrike" dirty="0">
                <a:highlight>
                  <a:srgbClr val="000000">
                    <a:alpha val="0"/>
                  </a:srgbClr>
                </a:highlight>
                <a:latin typeface="Open Sans Light"/>
              </a:rPr>
              <a:t> komojuter dhe me ndihm</a:t>
            </a:r>
            <a:r>
              <a:rPr lang="en-GB" sz="4000" b="0" i="0" u="none" strike="noStrike" dirty="0">
                <a:highlight>
                  <a:srgbClr val="000000">
                    <a:alpha val="0"/>
                  </a:srgbClr>
                </a:highlight>
                <a:latin typeface="Open Sans Light"/>
              </a:rPr>
              <a:t>ë</a:t>
            </a:r>
            <a:r>
              <a:rPr lang="sq" sz="4000" b="0" i="0" u="none" strike="noStrike" dirty="0">
                <a:highlight>
                  <a:srgbClr val="000000">
                    <a:alpha val="0"/>
                  </a:srgbClr>
                </a:highlight>
                <a:latin typeface="Open Sans Light"/>
              </a:rPr>
              <a:t>n e TIK është shun</a:t>
            </a:r>
            <a:r>
              <a:rPr lang="en-GB" sz="4000" b="0" i="0" u="none" strike="noStrike" dirty="0">
                <a:highlight>
                  <a:srgbClr val="000000">
                    <a:alpha val="0"/>
                  </a:srgbClr>
                </a:highlight>
                <a:latin typeface="Open Sans Light"/>
              </a:rPr>
              <a:t>ë</a:t>
            </a:r>
            <a:r>
              <a:rPr lang="sq" sz="4000" b="0" i="0" u="none" strike="noStrike" dirty="0">
                <a:highlight>
                  <a:srgbClr val="000000">
                    <a:alpha val="0"/>
                  </a:srgbClr>
                </a:highlight>
                <a:latin typeface="Open Sans Light"/>
              </a:rPr>
              <a:t> me baz</a:t>
            </a:r>
            <a:r>
              <a:rPr lang="en-GB" sz="4000" b="0" i="0" u="none" strike="noStrike" dirty="0">
                <a:highlight>
                  <a:srgbClr val="000000">
                    <a:alpha val="0"/>
                  </a:srgbClr>
                </a:highlight>
                <a:latin typeface="Open Sans Light"/>
              </a:rPr>
              <a:t>ë</a:t>
            </a:r>
            <a:r>
              <a:rPr lang="sq" sz="4000" b="0" i="0" u="none" strike="noStrike" dirty="0">
                <a:highlight>
                  <a:srgbClr val="000000">
                    <a:alpha val="0"/>
                  </a:srgbClr>
                </a:highlight>
                <a:latin typeface="Open Sans Light"/>
              </a:rPr>
              <a:t> gjinore q</a:t>
            </a:r>
            <a:r>
              <a:rPr lang="en-GB" sz="4000" b="0" i="0" u="none" strike="noStrike" dirty="0">
                <a:highlight>
                  <a:srgbClr val="000000">
                    <a:alpha val="0"/>
                  </a:srgbClr>
                </a:highlight>
                <a:latin typeface="Open Sans Light"/>
              </a:rPr>
              <a:t>ë</a:t>
            </a:r>
            <a:r>
              <a:rPr lang="sq" sz="4000" b="0" i="0" u="none" strike="noStrike" dirty="0">
                <a:highlight>
                  <a:srgbClr val="000000">
                    <a:alpha val="0"/>
                  </a:srgbClr>
                </a:highlight>
                <a:latin typeface="Open Sans Light"/>
              </a:rPr>
              <a:t> kryhet përmes komunikimeve elektronike ashtu edhe përmes internetit.</a:t>
            </a:r>
            <a:endParaRPr dirty="0"/>
          </a:p>
          <a:p>
            <a:pPr marL="457200" lvl="0" indent="-254000" algn="l" rtl="0">
              <a:lnSpc>
                <a:spcPct val="90000"/>
              </a:lnSpc>
              <a:spcBef>
                <a:spcPts val="2000"/>
              </a:spcBef>
              <a:spcAft>
                <a:spcPct val="0"/>
              </a:spcAft>
              <a:buClr>
                <a:schemeClr val="dk1"/>
              </a:buClr>
              <a:buSzPts val="4000"/>
              <a:buFont typeface="Arial"/>
              <a:buChar char="•"/>
            </a:pPr>
            <a:r>
              <a:rPr lang="sq" sz="4000" b="0" i="0" u="none" strike="noStrike" dirty="0">
                <a:highlight>
                  <a:srgbClr val="000000">
                    <a:alpha val="0"/>
                  </a:srgbClr>
                </a:highlight>
                <a:latin typeface="Open Sans Light"/>
              </a:rPr>
              <a:t>Nuk duhet të trajtohet ndryshe nga DHNGV-ja offline, pra </a:t>
            </a:r>
            <a:r>
              <a:rPr lang="sq" sz="4000" b="1" i="0" u="none" strike="noStrike" dirty="0">
                <a:highlight>
                  <a:srgbClr val="000000">
                    <a:alpha val="0"/>
                  </a:srgbClr>
                </a:highlight>
                <a:latin typeface="Open Sans Light"/>
              </a:rPr>
              <a:t>duhet gjithashtu t</a:t>
            </a:r>
            <a:r>
              <a:rPr lang="en-GB" sz="4000" b="1" i="0" u="none" strike="noStrike" dirty="0">
                <a:highlight>
                  <a:srgbClr val="000000">
                    <a:alpha val="0"/>
                  </a:srgbClr>
                </a:highlight>
                <a:latin typeface="Open Sans Light"/>
              </a:rPr>
              <a:t>ë</a:t>
            </a:r>
            <a:r>
              <a:rPr lang="sq" sz="4000" b="1" i="0" u="none" strike="noStrike" dirty="0">
                <a:highlight>
                  <a:srgbClr val="000000">
                    <a:alpha val="0"/>
                  </a:srgbClr>
                </a:highlight>
                <a:latin typeface="Open Sans Light"/>
              </a:rPr>
              <a:t> fokusohet te autori</a:t>
            </a:r>
            <a:endParaRPr dirty="0"/>
          </a:p>
          <a:p>
            <a:pPr marL="457200" lvl="0" indent="-254000" algn="l" rtl="0">
              <a:lnSpc>
                <a:spcPct val="90000"/>
              </a:lnSpc>
              <a:spcBef>
                <a:spcPts val="2000"/>
              </a:spcBef>
              <a:spcAft>
                <a:spcPct val="0"/>
              </a:spcAft>
              <a:buClr>
                <a:schemeClr val="dk1"/>
              </a:buClr>
              <a:buSzPts val="4000"/>
              <a:buFont typeface="Arial"/>
              <a:buChar char="•"/>
            </a:pPr>
            <a:r>
              <a:rPr lang="sq" sz="4000" b="0" i="0" u="none" strike="noStrike" dirty="0">
                <a:highlight>
                  <a:srgbClr val="000000">
                    <a:alpha val="0"/>
                  </a:srgbClr>
                </a:highlight>
                <a:latin typeface="Open Sans Light"/>
              </a:rPr>
              <a:t>I vetmi ndryshim është</a:t>
            </a:r>
            <a:r>
              <a:rPr lang="sq" sz="4000" b="1" i="0" u="none" strike="noStrike" dirty="0">
                <a:highlight>
                  <a:srgbClr val="000000">
                    <a:alpha val="0"/>
                  </a:srgbClr>
                </a:highlight>
                <a:latin typeface="Open Sans Light"/>
              </a:rPr>
              <a:t> mjeti me të cilin kryhet. </a:t>
            </a:r>
            <a:endParaRPr dirty="0"/>
          </a:p>
          <a:p>
            <a:pPr marL="457200" lvl="0" indent="-254000" algn="l" rtl="0">
              <a:lnSpc>
                <a:spcPct val="90000"/>
              </a:lnSpc>
              <a:spcBef>
                <a:spcPts val="2000"/>
              </a:spcBef>
              <a:spcAft>
                <a:spcPct val="0"/>
              </a:spcAft>
              <a:buClr>
                <a:schemeClr val="dk1"/>
              </a:buClr>
              <a:buSzPts val="4000"/>
              <a:buFont typeface="Arial"/>
              <a:buChar char="•"/>
            </a:pPr>
            <a:r>
              <a:rPr lang="sq" sz="4000" b="1" i="0" u="none" strike="noStrike" dirty="0">
                <a:highlight>
                  <a:srgbClr val="000000">
                    <a:alpha val="0"/>
                  </a:srgbClr>
                </a:highlight>
                <a:latin typeface="Open Sans Light"/>
              </a:rPr>
              <a:t>Trauma</a:t>
            </a:r>
            <a:r>
              <a:rPr lang="sq" sz="4000" b="0" i="0" u="none" strike="noStrike" dirty="0">
                <a:highlight>
                  <a:srgbClr val="000000">
                    <a:alpha val="0"/>
                  </a:srgbClr>
                </a:highlight>
                <a:latin typeface="Open Sans Light"/>
              </a:rPr>
              <a:t> që pëson viktima/i mbijetuari është e njëjtë, në mos m</a:t>
            </a:r>
            <a:r>
              <a:rPr lang="en-GB" sz="4000" b="0" i="0" u="none" strike="noStrike" dirty="0">
                <a:highlight>
                  <a:srgbClr val="000000">
                    <a:alpha val="0"/>
                  </a:srgbClr>
                </a:highlight>
                <a:latin typeface="Open Sans Light"/>
              </a:rPr>
              <a:t>ë</a:t>
            </a:r>
            <a:r>
              <a:rPr lang="sq" sz="4000" b="0" i="0" u="none" strike="noStrike" dirty="0">
                <a:highlight>
                  <a:srgbClr val="000000">
                    <a:alpha val="0"/>
                  </a:srgbClr>
                </a:highlight>
                <a:latin typeface="Open Sans Light"/>
              </a:rPr>
              <a:t> e madhe</a:t>
            </a:r>
            <a:endParaRPr dirty="0"/>
          </a:p>
        </p:txBody>
      </p:sp>
      <p:pic>
        <p:nvPicPr>
          <p:cNvPr id="785" name="Google Shape;785;p14" descr="Graphical user interface, application&#10;&#10;Description automatically generated"/>
          <p:cNvPicPr preferRelativeResize="0">
            <a:picLocks noGrp="1"/>
          </p:cNvPicPr>
          <p:nvPr>
            <p:ph type="body" idx="2"/>
          </p:nvPr>
        </p:nvPicPr>
        <p:blipFill>
          <a:blip r:embed="rId3">
            <a:alphaModFix/>
          </a:blip>
          <a:srcRect l="15718" r="18219" b="-1"/>
          <a:stretch>
            <a:fillRect/>
          </a:stretch>
        </p:blipFill>
        <p:spPr>
          <a:xfrm>
            <a:off x="12455185" y="10"/>
            <a:ext cx="11922465" cy="13715991"/>
          </a:xfrm>
          <a:prstGeom prst="rect">
            <a:avLst/>
          </a:prstGeom>
          <a:noFill/>
          <a:ln>
            <a:noFill/>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90"/>
        <p:cNvGrpSpPr/>
        <p:nvPr/>
      </p:nvGrpSpPr>
      <p:grpSpPr>
        <a:xfrm>
          <a:off x="0" y="0"/>
          <a:ext cx="0" cy="0"/>
          <a:chOff x="0" y="0"/>
          <a:chExt cx="0" cy="0"/>
        </a:xfrm>
      </p:grpSpPr>
      <p:sp>
        <p:nvSpPr>
          <p:cNvPr id="791" name="Google Shape;791;p15"/>
          <p:cNvSpPr txBox="1"/>
          <p:nvPr/>
        </p:nvSpPr>
        <p:spPr>
          <a:xfrm>
            <a:off x="155794" y="2390295"/>
            <a:ext cx="10558380" cy="206915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ct val="0"/>
              </a:spcBef>
              <a:spcAft>
                <a:spcPct val="0"/>
              </a:spcAft>
              <a:buClr>
                <a:srgbClr val="005030"/>
              </a:buClr>
              <a:buSzTx/>
              <a:buFont typeface="Open Sans Light"/>
              <a:buNone/>
            </a:pPr>
            <a:r>
              <a:rPr lang="sq" sz="7100" b="1" i="0" u="none" strike="noStrike">
                <a:solidFill>
                  <a:srgbClr val="005030"/>
                </a:solidFill>
                <a:highlight>
                  <a:srgbClr val="000000">
                    <a:alpha val="0"/>
                  </a:srgbClr>
                </a:highlight>
                <a:latin typeface="Open Sans Light"/>
                <a:ea typeface="Open Sans Light"/>
                <a:cs typeface="Open Sans Light"/>
                <a:sym typeface="Open Sans Light"/>
              </a:rPr>
              <a:t>Vizioni i Suksesit për PPGJ</a:t>
            </a:r>
            <a:endParaRPr dirty="0"/>
          </a:p>
        </p:txBody>
      </p:sp>
      <p:sp>
        <p:nvSpPr>
          <p:cNvPr id="792" name="Google Shape;792;p15"/>
          <p:cNvSpPr/>
          <p:nvPr/>
        </p:nvSpPr>
        <p:spPr>
          <a:xfrm>
            <a:off x="8208801" y="3996267"/>
            <a:ext cx="14983363" cy="8953036"/>
          </a:xfrm>
          <a:custGeom>
            <a:avLst/>
            <a:gdLst/>
            <a:ahLst/>
            <a:cxnLst/>
            <a:rect l="l" t="t" r="r" b="b"/>
            <a:pathLst>
              <a:path w="119999" h="119999" extrusionOk="0">
                <a:moveTo>
                  <a:pt x="0" y="0"/>
                </a:moveTo>
                <a:lnTo>
                  <a:pt x="120000" y="0"/>
                </a:lnTo>
                <a:lnTo>
                  <a:pt x="120000" y="120000"/>
                </a:lnTo>
                <a:lnTo>
                  <a:pt x="0" y="120000"/>
                </a:lnTo>
                <a:close/>
              </a:path>
              <a:path w="119999" h="119999" fill="none" extrusionOk="0">
                <a:moveTo>
                  <a:pt x="-10000" y="0"/>
                </a:moveTo>
                <a:close/>
                <a:lnTo>
                  <a:pt x="-10000" y="120000"/>
                </a:lnTo>
              </a:path>
              <a:path w="119999" h="119999"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228600" algn="l" rtl="0">
              <a:lnSpc>
                <a:spcPct val="75000"/>
              </a:lnSpc>
              <a:spcBef>
                <a:spcPct val="0"/>
              </a:spcBef>
              <a:spcAft>
                <a:spcPct val="0"/>
              </a:spcAft>
              <a:buClr>
                <a:schemeClr val="dk1"/>
              </a:buClr>
              <a:buSzPts val="3600"/>
              <a:buFont typeface="Open Sans Light"/>
              <a:buChar char="•"/>
            </a:pPr>
            <a:r>
              <a:rPr lang="sq" sz="3600" b="1" i="0" u="none" strike="noStrike" cap="none" dirty="0">
                <a:solidFill>
                  <a:srgbClr val="000000"/>
                </a:solidFill>
                <a:highlight>
                  <a:srgbClr val="000000">
                    <a:alpha val="0"/>
                  </a:srgbClr>
                </a:highlight>
                <a:latin typeface="Open Sans Light"/>
                <a:ea typeface="Open Sans Light"/>
                <a:cs typeface="Open Sans Light"/>
                <a:sym typeface="Open Sans Light"/>
              </a:rPr>
              <a:t>Pjesëmarrje kuptimplote</a:t>
            </a:r>
            <a:endParaRPr dirty="0"/>
          </a:p>
          <a:p>
            <a:pPr marL="228600" marR="0" lvl="2" indent="-177800" algn="l" rtl="0">
              <a:lnSpc>
                <a:spcPct val="75000"/>
              </a:lnSpc>
              <a:spcBef>
                <a:spcPts val="360"/>
              </a:spcBef>
              <a:spcAft>
                <a:spcPct val="0"/>
              </a:spcAft>
              <a:buClr>
                <a:schemeClr val="dk1"/>
              </a:buClr>
              <a:buSzPts val="2800"/>
              <a:buFont typeface="Open Sans Light"/>
              <a:buChar char="•"/>
            </a:pPr>
            <a:r>
              <a:rPr lang="sq" sz="2800" b="1" i="0" u="none" strike="noStrike" cap="none" dirty="0">
                <a:solidFill>
                  <a:srgbClr val="000000"/>
                </a:solidFill>
                <a:highlight>
                  <a:srgbClr val="000000">
                    <a:alpha val="0"/>
                  </a:srgbClr>
                </a:highlight>
                <a:latin typeface="Open Sans Light"/>
                <a:ea typeface="Open Sans Light"/>
                <a:cs typeface="Open Sans Light"/>
                <a:sym typeface="Open Sans Light"/>
              </a:rPr>
              <a:t>Disponueshmëri</a:t>
            </a:r>
            <a:r>
              <a:rPr lang="sq" sz="2800" b="0" i="0" u="none" strike="noStrike" cap="none" dirty="0">
                <a:solidFill>
                  <a:srgbClr val="000000"/>
                </a:solidFill>
                <a:highlight>
                  <a:srgbClr val="000000">
                    <a:alpha val="0"/>
                  </a:srgbClr>
                </a:highlight>
                <a:latin typeface="Open Sans Light"/>
                <a:ea typeface="Open Sans Light"/>
                <a:cs typeface="Open Sans Light"/>
                <a:sym typeface="Open Sans Light"/>
              </a:rPr>
              <a:t> </a:t>
            </a:r>
            <a:endParaRPr dirty="0"/>
          </a:p>
          <a:p>
            <a:pPr marL="228600" marR="0" lvl="2" indent="0" algn="l" rtl="0">
              <a:lnSpc>
                <a:spcPct val="75000"/>
              </a:lnSpc>
              <a:spcBef>
                <a:spcPts val="280"/>
              </a:spcBef>
              <a:spcAft>
                <a:spcPct val="0"/>
              </a:spcAft>
              <a:buClr>
                <a:schemeClr val="dk1"/>
              </a:buClr>
              <a:buSzPts val="3500"/>
              <a:buFont typeface="Open Sans Light"/>
              <a:buNone/>
            </a:pPr>
            <a:endParaRPr sz="3500" b="0" i="0" u="none" strike="noStrike" cap="none" dirty="0">
              <a:solidFill>
                <a:schemeClr val="dk1"/>
              </a:solidFill>
              <a:latin typeface="Open Sans Light"/>
              <a:ea typeface="Open Sans Light"/>
              <a:cs typeface="Open Sans Light"/>
              <a:sym typeface="Open Sans Light"/>
            </a:endParaRPr>
          </a:p>
          <a:p>
            <a:pPr marL="228600" marR="0" lvl="2" indent="-177800" algn="l" rtl="0">
              <a:lnSpc>
                <a:spcPct val="75000"/>
              </a:lnSpc>
              <a:spcBef>
                <a:spcPts val="350"/>
              </a:spcBef>
              <a:spcAft>
                <a:spcPct val="0"/>
              </a:spcAft>
              <a:buClr>
                <a:schemeClr val="dk1"/>
              </a:buClr>
              <a:buSzPts val="2800"/>
              <a:buFont typeface="Open Sans Light"/>
              <a:buChar char="•"/>
            </a:pPr>
            <a:r>
              <a:rPr lang="sq" sz="2800" b="1" i="0" u="none" strike="noStrike" cap="none" dirty="0">
                <a:solidFill>
                  <a:srgbClr val="000000"/>
                </a:solidFill>
                <a:highlight>
                  <a:srgbClr val="000000">
                    <a:alpha val="0"/>
                  </a:srgbClr>
                </a:highlight>
                <a:latin typeface="Open Sans Light"/>
                <a:ea typeface="Open Sans Light"/>
                <a:cs typeface="Open Sans Light"/>
                <a:sym typeface="Open Sans Light"/>
              </a:rPr>
              <a:t>Aksesueshmëri</a:t>
            </a:r>
            <a:endParaRPr sz="2800" b="0" i="0" u="none" strike="noStrike" cap="none" dirty="0">
              <a:solidFill>
                <a:schemeClr val="dk1"/>
              </a:solidFill>
              <a:latin typeface="Open Sans Light"/>
              <a:ea typeface="Open Sans Light"/>
              <a:cs typeface="Open Sans Light"/>
              <a:sym typeface="Open Sans Light"/>
            </a:endParaRPr>
          </a:p>
          <a:p>
            <a:pPr marL="228600" marR="0" lvl="2" indent="0" algn="l" rtl="0">
              <a:lnSpc>
                <a:spcPct val="75000"/>
              </a:lnSpc>
              <a:spcBef>
                <a:spcPts val="280"/>
              </a:spcBef>
              <a:spcAft>
                <a:spcPct val="0"/>
              </a:spcAft>
              <a:buClr>
                <a:schemeClr val="dk1"/>
              </a:buClr>
              <a:buSzPts val="3500"/>
              <a:buFont typeface="Open Sans Light"/>
              <a:buNone/>
            </a:pPr>
            <a:endParaRPr sz="3500" b="0" i="0" u="none" strike="noStrike" cap="none" dirty="0">
              <a:solidFill>
                <a:schemeClr val="dk1"/>
              </a:solidFill>
              <a:latin typeface="Open Sans Light"/>
              <a:ea typeface="Open Sans Light"/>
              <a:cs typeface="Open Sans Light"/>
              <a:sym typeface="Open Sans Light"/>
            </a:endParaRPr>
          </a:p>
          <a:p>
            <a:pPr marL="228600" marR="0" lvl="2" indent="-177800" algn="l" rtl="0">
              <a:lnSpc>
                <a:spcPct val="75000"/>
              </a:lnSpc>
              <a:spcBef>
                <a:spcPts val="350"/>
              </a:spcBef>
              <a:spcAft>
                <a:spcPct val="0"/>
              </a:spcAft>
              <a:buClr>
                <a:schemeClr val="dk1"/>
              </a:buClr>
              <a:buSzPts val="2800"/>
              <a:buFont typeface="Open Sans Light"/>
              <a:buChar char="•"/>
            </a:pPr>
            <a:r>
              <a:rPr lang="sq" sz="2800" b="1" i="0" u="none" strike="noStrike" cap="none" dirty="0">
                <a:solidFill>
                  <a:srgbClr val="000000"/>
                </a:solidFill>
                <a:highlight>
                  <a:srgbClr val="000000">
                    <a:alpha val="0"/>
                  </a:srgbClr>
                </a:highlight>
                <a:latin typeface="Open Sans Light"/>
                <a:ea typeface="Open Sans Light"/>
                <a:cs typeface="Open Sans Light"/>
                <a:sym typeface="Open Sans Light"/>
              </a:rPr>
              <a:t>Përshtatshmëri</a:t>
            </a:r>
            <a:endParaRPr sz="2800" b="0" i="0" u="none" strike="noStrike" cap="none" dirty="0">
              <a:solidFill>
                <a:schemeClr val="dk1"/>
              </a:solidFill>
              <a:latin typeface="Open Sans Light"/>
              <a:ea typeface="Open Sans Light"/>
              <a:cs typeface="Open Sans Light"/>
              <a:sym typeface="Open Sans Light"/>
            </a:endParaRPr>
          </a:p>
          <a:p>
            <a:pPr marL="228600" marR="0" lvl="2" indent="0" algn="l" rtl="0">
              <a:lnSpc>
                <a:spcPct val="75000"/>
              </a:lnSpc>
              <a:spcBef>
                <a:spcPts val="280"/>
              </a:spcBef>
              <a:spcAft>
                <a:spcPct val="0"/>
              </a:spcAft>
              <a:buClr>
                <a:schemeClr val="dk1"/>
              </a:buClr>
              <a:buSzPts val="3500"/>
              <a:buFont typeface="Open Sans Light"/>
              <a:buNone/>
            </a:pPr>
            <a:endParaRPr sz="3500" b="0" i="0" u="none" strike="noStrike" cap="none" dirty="0">
              <a:solidFill>
                <a:schemeClr val="dk1"/>
              </a:solidFill>
              <a:latin typeface="Open Sans Light"/>
              <a:ea typeface="Open Sans Light"/>
              <a:cs typeface="Open Sans Light"/>
              <a:sym typeface="Open Sans Light"/>
            </a:endParaRPr>
          </a:p>
          <a:p>
            <a:pPr marL="228600" marR="0" lvl="2" indent="-177800" algn="l" rtl="0">
              <a:lnSpc>
                <a:spcPct val="75000"/>
              </a:lnSpc>
              <a:spcBef>
                <a:spcPts val="350"/>
              </a:spcBef>
              <a:spcAft>
                <a:spcPct val="0"/>
              </a:spcAft>
              <a:buClr>
                <a:schemeClr val="lt1"/>
              </a:buClr>
              <a:buSzPts val="2800"/>
              <a:buFont typeface="Open Sans Light"/>
              <a:buChar char="•"/>
            </a:pPr>
            <a:r>
              <a:rPr lang="sq" sz="2800" b="1" i="0" u="none" strike="noStrike" cap="none" dirty="0">
                <a:solidFill>
                  <a:srgbClr val="F2F2F2"/>
                </a:solidFill>
                <a:highlight>
                  <a:srgbClr val="000000">
                    <a:alpha val="0"/>
                  </a:srgbClr>
                </a:highlight>
                <a:latin typeface="Open Sans Light"/>
                <a:ea typeface="Open Sans Light"/>
                <a:cs typeface="Open Sans Light"/>
                <a:sym typeface="Open Sans Light"/>
              </a:rPr>
              <a:t>Mjaftueshm</a:t>
            </a:r>
            <a:r>
              <a:rPr lang="en-GB" sz="2800" b="1" i="0" u="none" strike="noStrike" cap="none" dirty="0">
                <a:solidFill>
                  <a:srgbClr val="F2F2F2"/>
                </a:solidFill>
                <a:highlight>
                  <a:srgbClr val="000000">
                    <a:alpha val="0"/>
                  </a:srgbClr>
                </a:highlight>
                <a:latin typeface="Open Sans Light"/>
                <a:ea typeface="Open Sans Light"/>
                <a:cs typeface="Open Sans Light"/>
                <a:sym typeface="Open Sans Light"/>
              </a:rPr>
              <a:t>ë</a:t>
            </a:r>
            <a:r>
              <a:rPr lang="sq" sz="2800" b="1" i="0" u="none" strike="noStrike" cap="none" dirty="0">
                <a:solidFill>
                  <a:srgbClr val="F2F2F2"/>
                </a:solidFill>
                <a:highlight>
                  <a:srgbClr val="000000">
                    <a:alpha val="0"/>
                  </a:srgbClr>
                </a:highlight>
                <a:latin typeface="Open Sans Light"/>
                <a:ea typeface="Open Sans Light"/>
                <a:cs typeface="Open Sans Light"/>
                <a:sym typeface="Open Sans Light"/>
              </a:rPr>
              <a:t>ri</a:t>
            </a:r>
            <a:endParaRPr sz="2800" b="0" i="0" u="none" strike="noStrike" cap="none" dirty="0">
              <a:solidFill>
                <a:schemeClr val="lt1"/>
              </a:solidFill>
              <a:latin typeface="Open Sans Light"/>
              <a:ea typeface="Open Sans Light"/>
              <a:cs typeface="Open Sans Light"/>
              <a:sym typeface="Open Sans Light"/>
            </a:endParaRPr>
          </a:p>
          <a:p>
            <a:pPr marL="228600" marR="0" lvl="2" indent="0" algn="l" rtl="0">
              <a:lnSpc>
                <a:spcPct val="75000"/>
              </a:lnSpc>
              <a:spcBef>
                <a:spcPts val="280"/>
              </a:spcBef>
              <a:spcAft>
                <a:spcPct val="0"/>
              </a:spcAft>
              <a:buClr>
                <a:schemeClr val="dk1"/>
              </a:buClr>
              <a:buSzPts val="3500"/>
              <a:buFont typeface="Open Sans Light"/>
              <a:buNone/>
            </a:pPr>
            <a:endParaRPr sz="3500" b="0" i="0" u="none" strike="noStrike" cap="none" dirty="0">
              <a:solidFill>
                <a:schemeClr val="dk1"/>
              </a:solidFill>
              <a:latin typeface="Open Sans Light"/>
              <a:ea typeface="Open Sans Light"/>
              <a:cs typeface="Open Sans Light"/>
              <a:sym typeface="Open Sans Light"/>
            </a:endParaRPr>
          </a:p>
          <a:p>
            <a:pPr marL="228600" marR="0" lvl="2" indent="-177800" algn="l" rtl="0">
              <a:lnSpc>
                <a:spcPct val="75000"/>
              </a:lnSpc>
              <a:spcBef>
                <a:spcPts val="350"/>
              </a:spcBef>
              <a:spcAft>
                <a:spcPct val="0"/>
              </a:spcAft>
              <a:buClr>
                <a:schemeClr val="dk1"/>
              </a:buClr>
              <a:buSzPts val="2800"/>
              <a:buFont typeface="Open Sans Light"/>
              <a:buChar char="•"/>
            </a:pPr>
            <a:r>
              <a:rPr lang="sq" sz="2800" b="1" i="0" u="none" strike="noStrike" cap="none" dirty="0">
                <a:solidFill>
                  <a:srgbClr val="000000"/>
                </a:solidFill>
                <a:highlight>
                  <a:srgbClr val="000000">
                    <a:alpha val="0"/>
                  </a:srgbClr>
                </a:highlight>
                <a:latin typeface="Open Sans Light"/>
                <a:ea typeface="Open Sans Light"/>
                <a:cs typeface="Open Sans Light"/>
                <a:sym typeface="Open Sans Light"/>
              </a:rPr>
              <a:t>Dh</a:t>
            </a:r>
            <a:r>
              <a:rPr lang="en-GB" sz="2800" b="1" i="0" u="none" strike="noStrike" cap="none" dirty="0">
                <a:solidFill>
                  <a:srgbClr val="000000"/>
                </a:solidFill>
                <a:highlight>
                  <a:srgbClr val="000000">
                    <a:alpha val="0"/>
                  </a:srgbClr>
                </a:highlight>
                <a:latin typeface="Open Sans Light"/>
                <a:ea typeface="Open Sans Light"/>
                <a:cs typeface="Open Sans Light"/>
                <a:sym typeface="Open Sans Light"/>
              </a:rPr>
              <a:t>ë</a:t>
            </a:r>
            <a:r>
              <a:rPr lang="sq" sz="2800" b="1" i="0" u="none" strike="noStrike" cap="none" dirty="0">
                <a:solidFill>
                  <a:srgbClr val="000000"/>
                </a:solidFill>
                <a:highlight>
                  <a:srgbClr val="000000">
                    <a:alpha val="0"/>
                  </a:srgbClr>
                </a:highlight>
                <a:latin typeface="Open Sans Light"/>
                <a:ea typeface="Open Sans Light"/>
                <a:cs typeface="Open Sans Light"/>
                <a:sym typeface="Open Sans Light"/>
              </a:rPr>
              <a:t>nia përparësi sigurisë</a:t>
            </a:r>
            <a:endParaRPr sz="2800" b="0" i="0" u="none" strike="noStrike" cap="none" dirty="0">
              <a:solidFill>
                <a:schemeClr val="dk1"/>
              </a:solidFill>
              <a:latin typeface="Open Sans Light"/>
              <a:ea typeface="Open Sans Light"/>
              <a:cs typeface="Open Sans Light"/>
              <a:sym typeface="Open Sans Light"/>
            </a:endParaRPr>
          </a:p>
          <a:p>
            <a:pPr marL="228600" marR="0" lvl="2" indent="0" algn="l" rtl="0">
              <a:lnSpc>
                <a:spcPct val="75000"/>
              </a:lnSpc>
              <a:spcBef>
                <a:spcPts val="280"/>
              </a:spcBef>
              <a:spcAft>
                <a:spcPct val="0"/>
              </a:spcAft>
              <a:buClr>
                <a:schemeClr val="dk1"/>
              </a:buClr>
              <a:buSzPts val="3500"/>
              <a:buFont typeface="Open Sans Light"/>
              <a:buNone/>
            </a:pPr>
            <a:endParaRPr sz="3500" b="0" i="0" u="none" strike="noStrike" cap="none" dirty="0">
              <a:solidFill>
                <a:schemeClr val="dk1"/>
              </a:solidFill>
              <a:latin typeface="Open Sans Light"/>
              <a:ea typeface="Open Sans Light"/>
              <a:cs typeface="Open Sans Light"/>
              <a:sym typeface="Open Sans Light"/>
            </a:endParaRPr>
          </a:p>
          <a:p>
            <a:pPr marL="228600" marR="0" lvl="2" indent="-177800" algn="l" rtl="0">
              <a:lnSpc>
                <a:spcPct val="75000"/>
              </a:lnSpc>
              <a:spcBef>
                <a:spcPts val="350"/>
              </a:spcBef>
              <a:spcAft>
                <a:spcPct val="0"/>
              </a:spcAft>
              <a:buClr>
                <a:schemeClr val="dk1"/>
              </a:buClr>
              <a:buSzPts val="2800"/>
              <a:buFont typeface="Open Sans Light"/>
              <a:buChar char="•"/>
            </a:pPr>
            <a:r>
              <a:rPr lang="sq" sz="2800" b="1" i="0" u="none" strike="noStrike" cap="none" dirty="0">
                <a:solidFill>
                  <a:srgbClr val="000000"/>
                </a:solidFill>
                <a:highlight>
                  <a:srgbClr val="000000">
                    <a:alpha val="0"/>
                  </a:srgbClr>
                </a:highlight>
                <a:latin typeface="Open Sans Light"/>
                <a:ea typeface="Open Sans Light"/>
                <a:cs typeface="Open Sans Light"/>
                <a:sym typeface="Open Sans Light"/>
              </a:rPr>
              <a:t>Pëlqimi i informuar dhe konfidencialiteti</a:t>
            </a:r>
            <a:endParaRPr sz="2800" b="0" i="0" u="none" strike="noStrike" cap="none" dirty="0">
              <a:solidFill>
                <a:schemeClr val="dk1"/>
              </a:solidFill>
              <a:latin typeface="Open Sans Light"/>
              <a:ea typeface="Open Sans Light"/>
              <a:cs typeface="Open Sans Light"/>
              <a:sym typeface="Open Sans Light"/>
            </a:endParaRPr>
          </a:p>
          <a:p>
            <a:pPr marL="228600" marR="0" lvl="2" indent="0" algn="l" rtl="0">
              <a:lnSpc>
                <a:spcPct val="75000"/>
              </a:lnSpc>
              <a:spcBef>
                <a:spcPts val="280"/>
              </a:spcBef>
              <a:spcAft>
                <a:spcPct val="0"/>
              </a:spcAft>
              <a:buClr>
                <a:schemeClr val="dk1"/>
              </a:buClr>
              <a:buSzPts val="3500"/>
              <a:buFont typeface="Open Sans Light"/>
              <a:buNone/>
            </a:pPr>
            <a:endParaRPr sz="3500" b="0" i="0" u="none" strike="noStrike" cap="none" dirty="0">
              <a:solidFill>
                <a:schemeClr val="dk1"/>
              </a:solidFill>
              <a:latin typeface="Open Sans Light"/>
              <a:ea typeface="Open Sans Light"/>
              <a:cs typeface="Open Sans Light"/>
              <a:sym typeface="Open Sans Light"/>
            </a:endParaRPr>
          </a:p>
          <a:p>
            <a:pPr marL="228600" marR="0" lvl="2" indent="-152400" algn="l" rtl="0">
              <a:lnSpc>
                <a:spcPct val="75000"/>
              </a:lnSpc>
              <a:spcBef>
                <a:spcPts val="350"/>
              </a:spcBef>
              <a:spcAft>
                <a:spcPct val="0"/>
              </a:spcAft>
              <a:buClr>
                <a:schemeClr val="dk1"/>
              </a:buClr>
              <a:buSzPts val="2400"/>
              <a:buFont typeface="Open Sans Light"/>
              <a:buChar char="•"/>
            </a:pPr>
            <a:r>
              <a:rPr lang="sq" sz="2400" b="1" i="0" u="none" strike="noStrike" cap="none" dirty="0">
                <a:solidFill>
                  <a:srgbClr val="000000"/>
                </a:solidFill>
                <a:highlight>
                  <a:srgbClr val="000000">
                    <a:alpha val="0"/>
                  </a:srgbClr>
                </a:highlight>
                <a:latin typeface="Open Sans Light"/>
                <a:ea typeface="Open Sans Light"/>
                <a:cs typeface="Open Sans Light"/>
                <a:sym typeface="Open Sans Light"/>
              </a:rPr>
              <a:t>Komunikim efektiv dhe pjesëmarrje e palëve të interesuara në projektimin, zbatimin dhe vlerësimin e shërbimeve</a:t>
            </a:r>
            <a:endParaRPr sz="2400" b="0" i="0" u="none" strike="noStrike" cap="none" dirty="0">
              <a:solidFill>
                <a:schemeClr val="dk1"/>
              </a:solidFill>
              <a:latin typeface="Open Sans Light"/>
              <a:ea typeface="Open Sans Light"/>
              <a:cs typeface="Open Sans Light"/>
              <a:sym typeface="Open Sans Light"/>
            </a:endParaRPr>
          </a:p>
          <a:p>
            <a:pPr marL="228600" marR="0" lvl="2" indent="0" algn="l" rtl="0">
              <a:lnSpc>
                <a:spcPct val="75000"/>
              </a:lnSpc>
              <a:spcBef>
                <a:spcPts val="240"/>
              </a:spcBef>
              <a:spcAft>
                <a:spcPct val="0"/>
              </a:spcAft>
              <a:buClr>
                <a:schemeClr val="dk1"/>
              </a:buClr>
              <a:buSzPts val="3500"/>
              <a:buFont typeface="Open Sans Light"/>
              <a:buNone/>
            </a:pPr>
            <a:endParaRPr sz="3500" b="0" i="0" u="none" strike="noStrike" cap="none" dirty="0">
              <a:solidFill>
                <a:schemeClr val="dk1"/>
              </a:solidFill>
              <a:latin typeface="Open Sans Light"/>
              <a:ea typeface="Open Sans Light"/>
              <a:cs typeface="Open Sans Light"/>
              <a:sym typeface="Open Sans Light"/>
            </a:endParaRPr>
          </a:p>
          <a:p>
            <a:pPr marL="228600" marR="0" lvl="2" indent="-152400" algn="l" rtl="0">
              <a:lnSpc>
                <a:spcPct val="75000"/>
              </a:lnSpc>
              <a:spcBef>
                <a:spcPts val="350"/>
              </a:spcBef>
              <a:spcAft>
                <a:spcPct val="0"/>
              </a:spcAft>
              <a:buClr>
                <a:schemeClr val="dk1"/>
              </a:buClr>
              <a:buSzPts val="2400"/>
              <a:buFont typeface="Open Sans Light"/>
              <a:buChar char="•"/>
            </a:pPr>
            <a:r>
              <a:rPr lang="sq" sz="2400" b="1" i="0" u="none" strike="noStrike" cap="none" dirty="0">
                <a:solidFill>
                  <a:srgbClr val="000000"/>
                </a:solidFill>
                <a:highlight>
                  <a:srgbClr val="000000">
                    <a:alpha val="0"/>
                  </a:srgbClr>
                </a:highlight>
                <a:latin typeface="Open Sans Light"/>
                <a:ea typeface="Open Sans Light"/>
                <a:cs typeface="Open Sans Light"/>
                <a:sym typeface="Open Sans Light"/>
              </a:rPr>
              <a:t>Mbledhja e të dhënave dhe menaxhimi i informacionit</a:t>
            </a:r>
            <a:endParaRPr sz="2400" b="0" i="0" u="none" strike="noStrike" cap="none" dirty="0">
              <a:solidFill>
                <a:schemeClr val="dk1"/>
              </a:solidFill>
              <a:latin typeface="Open Sans Light"/>
              <a:ea typeface="Open Sans Light"/>
              <a:cs typeface="Open Sans Light"/>
              <a:sym typeface="Open Sans Light"/>
            </a:endParaRPr>
          </a:p>
          <a:p>
            <a:pPr marL="228600" marR="0" lvl="2" indent="0" algn="l" rtl="0">
              <a:lnSpc>
                <a:spcPct val="75000"/>
              </a:lnSpc>
              <a:spcBef>
                <a:spcPts val="240"/>
              </a:spcBef>
              <a:spcAft>
                <a:spcPct val="0"/>
              </a:spcAft>
              <a:buClr>
                <a:schemeClr val="dk1"/>
              </a:buClr>
              <a:buSzPts val="3500"/>
              <a:buFont typeface="Open Sans Light"/>
              <a:buNone/>
            </a:pPr>
            <a:endParaRPr sz="3500" b="0" i="0" u="none" strike="noStrike" cap="none" dirty="0">
              <a:solidFill>
                <a:schemeClr val="dk1"/>
              </a:solidFill>
              <a:latin typeface="Open Sans Light"/>
              <a:ea typeface="Open Sans Light"/>
              <a:cs typeface="Open Sans Light"/>
              <a:sym typeface="Open Sans Light"/>
            </a:endParaRPr>
          </a:p>
          <a:p>
            <a:pPr marL="228600" marR="0" lvl="2" indent="-152400" algn="l" rtl="0">
              <a:lnSpc>
                <a:spcPct val="75000"/>
              </a:lnSpc>
              <a:spcBef>
                <a:spcPts val="350"/>
              </a:spcBef>
              <a:spcAft>
                <a:spcPct val="0"/>
              </a:spcAft>
              <a:buClr>
                <a:schemeClr val="dk1"/>
              </a:buClr>
              <a:buSzPts val="2400"/>
              <a:buFont typeface="Open Sans Light"/>
              <a:buChar char="•"/>
            </a:pPr>
            <a:r>
              <a:rPr lang="sq" sz="2400" b="1" i="0" u="none" strike="noStrike" cap="none" dirty="0">
                <a:solidFill>
                  <a:srgbClr val="000000"/>
                </a:solidFill>
                <a:highlight>
                  <a:srgbClr val="000000">
                    <a:alpha val="0"/>
                  </a:srgbClr>
                </a:highlight>
                <a:latin typeface="Open Sans Light"/>
                <a:ea typeface="Open Sans Light"/>
                <a:cs typeface="Open Sans Light"/>
                <a:sym typeface="Open Sans Light"/>
              </a:rPr>
              <a:t>Lidhja me sektorë dhe agjenci të tjera nëpërmjet koordinimit</a:t>
            </a:r>
            <a:r>
              <a:rPr lang="sq" sz="2400" b="0" i="0" u="none" strike="noStrike" cap="none" dirty="0">
                <a:solidFill>
                  <a:srgbClr val="000000"/>
                </a:solidFill>
                <a:highlight>
                  <a:srgbClr val="000000">
                    <a:alpha val="0"/>
                  </a:srgbClr>
                </a:highlight>
                <a:latin typeface="Open Sans Light"/>
                <a:ea typeface="Open Sans Light"/>
                <a:cs typeface="Open Sans Light"/>
                <a:sym typeface="Open Sans Light"/>
              </a:rPr>
              <a:t> </a:t>
            </a:r>
            <a:endParaRPr dirty="0"/>
          </a:p>
          <a:p>
            <a:pPr marL="228600" marR="0" lvl="2" indent="0" algn="l" rtl="0">
              <a:lnSpc>
                <a:spcPct val="75000"/>
              </a:lnSpc>
              <a:spcBef>
                <a:spcPts val="240"/>
              </a:spcBef>
              <a:spcAft>
                <a:spcPct val="0"/>
              </a:spcAft>
              <a:buClr>
                <a:schemeClr val="dk1"/>
              </a:buClr>
              <a:buSzPts val="3500"/>
              <a:buFont typeface="Open Sans Light"/>
              <a:buNone/>
            </a:pPr>
            <a:endParaRPr sz="3500" b="0" i="0" u="none" strike="noStrike" cap="none" dirty="0">
              <a:solidFill>
                <a:schemeClr val="dk1"/>
              </a:solidFill>
              <a:latin typeface="Open Sans Light"/>
              <a:ea typeface="Open Sans Light"/>
              <a:cs typeface="Open Sans Light"/>
              <a:sym typeface="Open Sans Light"/>
            </a:endParaRPr>
          </a:p>
        </p:txBody>
      </p:sp>
      <p:sp>
        <p:nvSpPr>
          <p:cNvPr id="793" name="Google Shape;793;p15"/>
          <p:cNvSpPr/>
          <p:nvPr/>
        </p:nvSpPr>
        <p:spPr>
          <a:xfrm>
            <a:off x="556788" y="6298969"/>
            <a:ext cx="6793820" cy="460126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ct val="0"/>
              </a:spcBef>
              <a:spcAft>
                <a:spcPct val="0"/>
              </a:spcAft>
              <a:buNone/>
            </a:pPr>
            <a:r>
              <a:rPr lang="sq" sz="2800" b="1" i="0" u="none" strike="noStrike">
                <a:solidFill>
                  <a:srgbClr val="000000"/>
                </a:solidFill>
                <a:highlight>
                  <a:srgbClr val="000000">
                    <a:alpha val="0"/>
                  </a:srgbClr>
                </a:highlight>
                <a:latin typeface="Open Sans Light"/>
                <a:ea typeface="Open Sans Light"/>
                <a:cs typeface="Open Sans Light"/>
                <a:sym typeface="Open Sans Light"/>
              </a:rPr>
              <a:t>Pjesëmarrje kuptimplote</a:t>
            </a:r>
            <a:endParaRPr sz="2800" b="1" dirty="0">
              <a:solidFill>
                <a:schemeClr val="dk1"/>
              </a:solidFill>
              <a:latin typeface="Open Sans Light"/>
              <a:ea typeface="Open Sans Light"/>
              <a:cs typeface="Open Sans Light"/>
              <a:sym typeface="Open Sans Light"/>
            </a:endParaRPr>
          </a:p>
          <a:p>
            <a:pPr marL="685629" marR="0" lvl="0" indent="-685629" algn="l" rtl="0">
              <a:lnSpc>
                <a:spcPct val="107000"/>
              </a:lnSpc>
              <a:spcBef>
                <a:spcPts val="1600"/>
              </a:spcBef>
              <a:spcAft>
                <a:spcPct val="0"/>
              </a:spcAft>
              <a:buClr>
                <a:schemeClr val="dk1"/>
              </a:buClr>
              <a:buSzPts val="2800"/>
              <a:buFont typeface="Noto Sans Symbols"/>
              <a:buChar char="⮚"/>
            </a:pPr>
            <a:r>
              <a:rPr lang="sq" sz="2800" b="1" i="0" u="none" strike="noStrike">
                <a:solidFill>
                  <a:srgbClr val="000000"/>
                </a:solidFill>
                <a:highlight>
                  <a:srgbClr val="000000">
                    <a:alpha val="0"/>
                  </a:srgbClr>
                </a:highlight>
                <a:latin typeface="Open Sans Light"/>
                <a:ea typeface="Open Sans Light"/>
                <a:cs typeface="Open Sans Light"/>
                <a:sym typeface="Open Sans Light"/>
              </a:rPr>
              <a:t>E drejta për të marrë pjesë në vendimet që i prekin drejtpërdrejt.</a:t>
            </a:r>
            <a:endParaRPr dirty="0"/>
          </a:p>
          <a:p>
            <a:pPr marL="685629" marR="0" lvl="0" indent="-685629" algn="l" rtl="0">
              <a:lnSpc>
                <a:spcPct val="107000"/>
              </a:lnSpc>
              <a:spcBef>
                <a:spcPts val="1600"/>
              </a:spcBef>
              <a:spcAft>
                <a:spcPct val="0"/>
              </a:spcAft>
              <a:buClr>
                <a:schemeClr val="dk1"/>
              </a:buClr>
              <a:buSzPts val="2800"/>
              <a:buFont typeface="Noto Sans Symbols"/>
              <a:buChar char="⮚"/>
            </a:pPr>
            <a:r>
              <a:rPr lang="sq" sz="2800" b="1" i="0" u="none" strike="noStrike">
                <a:solidFill>
                  <a:srgbClr val="000000"/>
                </a:solidFill>
                <a:highlight>
                  <a:srgbClr val="000000">
                    <a:alpha val="0"/>
                  </a:srgbClr>
                </a:highlight>
                <a:latin typeface="Open Sans Light"/>
                <a:ea typeface="Open Sans Light"/>
                <a:cs typeface="Open Sans Light"/>
                <a:sym typeface="Open Sans Light"/>
              </a:rPr>
              <a:t>Pajisja e tyre me informacion të balancuar dhe objektiv, në mënyrë që të ruajnë kontrollin</a:t>
            </a:r>
            <a:endParaRPr dirty="0"/>
          </a:p>
          <a:p>
            <a:pPr marL="685629" marR="0" lvl="0" indent="-685629" algn="l" rtl="0">
              <a:lnSpc>
                <a:spcPct val="107000"/>
              </a:lnSpc>
              <a:spcBef>
                <a:spcPts val="1600"/>
              </a:spcBef>
              <a:spcAft>
                <a:spcPct val="0"/>
              </a:spcAft>
              <a:buClr>
                <a:schemeClr val="dk1"/>
              </a:buClr>
              <a:buSzPts val="2800"/>
              <a:buFont typeface="Noto Sans Symbols"/>
              <a:buChar char="⮚"/>
            </a:pPr>
            <a:r>
              <a:rPr lang="sq" sz="2800" b="1" i="0" u="none" strike="noStrike">
                <a:solidFill>
                  <a:srgbClr val="000000"/>
                </a:solidFill>
                <a:highlight>
                  <a:srgbClr val="000000">
                    <a:alpha val="0"/>
                  </a:srgbClr>
                </a:highlight>
                <a:latin typeface="Open Sans Light"/>
                <a:ea typeface="Open Sans Light"/>
                <a:cs typeface="Open Sans Light"/>
                <a:sym typeface="Open Sans Light"/>
              </a:rPr>
              <a:t>Konsultimi për reagime mbi procesin e vendimmarrjes.</a:t>
            </a:r>
            <a:endParaRPr dirty="0"/>
          </a:p>
          <a:p>
            <a:pPr marL="685629" marR="0" lvl="0" indent="-507828" algn="l" rtl="0">
              <a:lnSpc>
                <a:spcPct val="107000"/>
              </a:lnSpc>
              <a:spcBef>
                <a:spcPts val="1600"/>
              </a:spcBef>
              <a:spcAft>
                <a:spcPct val="0"/>
              </a:spcAft>
              <a:buClr>
                <a:schemeClr val="dk1"/>
              </a:buClr>
              <a:buSzPts val="2800"/>
              <a:buFont typeface="Arial"/>
              <a:buNone/>
            </a:pPr>
            <a:endParaRPr sz="2800" b="1" dirty="0">
              <a:solidFill>
                <a:schemeClr val="dk1"/>
              </a:solidFill>
              <a:latin typeface="Open Sans Light"/>
              <a:ea typeface="Open Sans Light"/>
              <a:cs typeface="Open Sans Light"/>
              <a:sym typeface="Open Sans Light"/>
            </a:endParaRPr>
          </a:p>
        </p:txBody>
      </p:sp>
      <p:sp>
        <p:nvSpPr>
          <p:cNvPr id="794" name="Google Shape;794;p15"/>
          <p:cNvSpPr txBox="1"/>
          <p:nvPr/>
        </p:nvSpPr>
        <p:spPr>
          <a:xfrm>
            <a:off x="11126656" y="12538863"/>
            <a:ext cx="12275886" cy="1784784"/>
          </a:xfrm>
          <a:prstGeom prst="rect">
            <a:avLst/>
          </a:prstGeom>
          <a:noFill/>
          <a:ln>
            <a:noFill/>
          </a:ln>
        </p:spPr>
        <p:txBody>
          <a:bodyPr spcFirstLastPara="1" wrap="square" lIns="91425" tIns="45700" rIns="91425" bIns="45700" anchor="t" anchorCtr="0">
            <a:noAutofit/>
          </a:bodyPr>
          <a:lstStyle/>
          <a:p>
            <a:pPr marL="0" marR="0" lvl="0" indent="0" algn="l" rtl="0">
              <a:spcBef>
                <a:spcPct val="0"/>
              </a:spcBef>
              <a:spcAft>
                <a:spcPct val="0"/>
              </a:spcAft>
              <a:buNone/>
            </a:pPr>
            <a:r>
              <a:rPr lang="sq" sz="2000" b="0" i="0" u="none" strike="noStrike">
                <a:solidFill>
                  <a:srgbClr val="000000"/>
                </a:solidFill>
                <a:highlight>
                  <a:srgbClr val="000000">
                    <a:alpha val="0"/>
                  </a:srgbClr>
                </a:highlight>
                <a:latin typeface="Open Sans Light"/>
                <a:ea typeface="Open Sans Light"/>
                <a:cs typeface="Open Sans Light"/>
                <a:sym typeface="Open Sans Light"/>
              </a:rPr>
              <a:t>Burimi: Doracaku i Kombeve të Bashkuara për Shërbimet Policore të Përgjegjshme ndaj Gjinisë për Gratë dhe Vajzat që i nënshtrohen dhunës</a:t>
            </a:r>
            <a:endParaRPr dirty="0"/>
          </a:p>
          <a:p>
            <a:pPr marL="0" marR="0" lvl="0" indent="0" algn="l" rtl="0">
              <a:spcBef>
                <a:spcPct val="0"/>
              </a:spcBef>
              <a:spcAft>
                <a:spcPct val="0"/>
              </a:spcAft>
              <a:buNone/>
            </a:pPr>
            <a:endParaRPr sz="6998" dirty="0">
              <a:solidFill>
                <a:schemeClr val="dk1"/>
              </a:solidFill>
              <a:latin typeface="Open Sans Light"/>
              <a:ea typeface="Open Sans Light"/>
              <a:cs typeface="Open Sans Light"/>
              <a:sym typeface="Open Sans Light"/>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6"/>
          <p:cNvSpPr txBox="1">
            <a:spLocks noGrp="1"/>
          </p:cNvSpPr>
          <p:nvPr>
            <p:ph type="title"/>
          </p:nvPr>
        </p:nvSpPr>
        <p:spPr>
          <a:xfrm>
            <a:off x="1676400" y="730250"/>
            <a:ext cx="21024850" cy="26511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None/>
            </a:pPr>
            <a:r>
              <a:rPr lang="sq" sz="8700" b="0" i="0" u="none" strike="noStrike">
                <a:highlight>
                  <a:srgbClr val="000000">
                    <a:alpha val="0"/>
                  </a:srgbClr>
                </a:highlight>
                <a:latin typeface="Montserrat SemiBold"/>
              </a:rPr>
              <a:t>Partneritetet: OJQ, Akademi, Njësi Speciale, Linja Ndihmëse</a:t>
            </a:r>
            <a:endParaRPr dirty="0"/>
          </a:p>
        </p:txBody>
      </p:sp>
      <p:pic>
        <p:nvPicPr>
          <p:cNvPr id="801" name="Google Shape;801;p16"/>
          <p:cNvPicPr preferRelativeResize="0">
            <a:picLocks noGrp="1"/>
          </p:cNvPicPr>
          <p:nvPr>
            <p:ph type="body" idx="1"/>
          </p:nvPr>
        </p:nvPicPr>
        <p:blipFill>
          <a:blip r:embed="rId3">
            <a:alphaModFix/>
          </a:blip>
          <a:stretch>
            <a:fillRect/>
          </a:stretch>
        </p:blipFill>
        <p:spPr>
          <a:xfrm>
            <a:off x="1657912" y="4397829"/>
            <a:ext cx="9470464" cy="6567033"/>
          </a:xfrm>
          <a:prstGeom prst="rect">
            <a:avLst/>
          </a:prstGeom>
          <a:noFill/>
          <a:ln>
            <a:noFill/>
          </a:ln>
        </p:spPr>
      </p:pic>
      <p:pic>
        <p:nvPicPr>
          <p:cNvPr id="802" name="Google Shape;802;p16"/>
          <p:cNvPicPr preferRelativeResize="0">
            <a:picLocks noGrp="1"/>
          </p:cNvPicPr>
          <p:nvPr>
            <p:ph type="body" idx="2"/>
          </p:nvPr>
        </p:nvPicPr>
        <p:blipFill>
          <a:blip r:embed="rId4">
            <a:alphaModFix/>
          </a:blip>
          <a:stretch>
            <a:fillRect/>
          </a:stretch>
        </p:blipFill>
        <p:spPr>
          <a:xfrm>
            <a:off x="13095956" y="4573417"/>
            <a:ext cx="8958502" cy="7724265"/>
          </a:xfrm>
          <a:prstGeom prst="rect">
            <a:avLst/>
          </a:prstGeom>
          <a:noFill/>
          <a:ln>
            <a:noFill/>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7"/>
        <p:cNvGrpSpPr/>
        <p:nvPr/>
      </p:nvGrpSpPr>
      <p:grpSpPr>
        <a:xfrm>
          <a:off x="0" y="0"/>
          <a:ext cx="0" cy="0"/>
          <a:chOff x="0" y="0"/>
          <a:chExt cx="0" cy="0"/>
        </a:xfrm>
      </p:grpSpPr>
      <p:sp>
        <p:nvSpPr>
          <p:cNvPr id="808" name="Google Shape;808;p17"/>
          <p:cNvSpPr/>
          <p:nvPr/>
        </p:nvSpPr>
        <p:spPr>
          <a:xfrm>
            <a:off x="-3" y="0"/>
            <a:ext cx="24377648" cy="13716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3500" dirty="0">
              <a:solidFill>
                <a:schemeClr val="lt1"/>
              </a:solidFill>
              <a:latin typeface="Open Sans Light"/>
              <a:ea typeface="Open Sans Light"/>
              <a:cs typeface="Open Sans Light"/>
              <a:sym typeface="Open Sans Light"/>
            </a:endParaRPr>
          </a:p>
        </p:txBody>
      </p:sp>
      <p:pic>
        <p:nvPicPr>
          <p:cNvPr id="809" name="Google Shape;809;p17" descr="A group of people holding signs&#10;&#10;Description automatically generated with medium confidence"/>
          <p:cNvPicPr preferRelativeResize="0">
            <a:picLocks noGrp="1"/>
          </p:cNvPicPr>
          <p:nvPr>
            <p:ph type="body" idx="1"/>
          </p:nvPr>
        </p:nvPicPr>
        <p:blipFill>
          <a:blip r:embed="rId3">
            <a:alphaModFix/>
          </a:blip>
          <a:srcRect l="5862" r="7744"/>
          <a:stretch>
            <a:fillRect/>
          </a:stretch>
        </p:blipFill>
        <p:spPr>
          <a:xfrm>
            <a:off x="-1" y="380"/>
            <a:ext cx="16253475" cy="10582388"/>
          </a:xfrm>
          <a:prstGeom prst="rect">
            <a:avLst/>
          </a:prstGeom>
          <a:noFill/>
          <a:ln>
            <a:noFill/>
          </a:ln>
        </p:spPr>
      </p:pic>
      <p:sp>
        <p:nvSpPr>
          <p:cNvPr id="810" name="Google Shape;810;p17"/>
          <p:cNvSpPr/>
          <p:nvPr/>
        </p:nvSpPr>
        <p:spPr>
          <a:xfrm flipH="1">
            <a:off x="-527" y="10564412"/>
            <a:ext cx="24378177" cy="2327688"/>
          </a:xfrm>
          <a:prstGeom prst="rect">
            <a:avLst/>
          </a:prstGeom>
          <a:gradFill>
            <a:gsLst>
              <a:gs pos="0">
                <a:srgbClr val="C39A00">
                  <a:alpha val="10980"/>
                </a:srgbClr>
              </a:gs>
              <a:gs pos="28000">
                <a:srgbClr val="C39A00">
                  <a:alpha val="10980"/>
                </a:srgbClr>
              </a:gs>
              <a:gs pos="100000">
                <a:srgbClr val="000000">
                  <a:alpha val="76862"/>
                </a:srgbClr>
              </a:gs>
            </a:gsLst>
            <a:lin ang="12600000" scaled="0"/>
          </a:gra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3500" dirty="0">
              <a:solidFill>
                <a:schemeClr val="lt1"/>
              </a:solidFill>
              <a:latin typeface="Open Sans Light"/>
              <a:ea typeface="Open Sans Light"/>
              <a:cs typeface="Open Sans Light"/>
              <a:sym typeface="Open Sans Light"/>
            </a:endParaRPr>
          </a:p>
        </p:txBody>
      </p:sp>
      <p:sp>
        <p:nvSpPr>
          <p:cNvPr id="811" name="Google Shape;811;p17"/>
          <p:cNvSpPr/>
          <p:nvPr/>
        </p:nvSpPr>
        <p:spPr>
          <a:xfrm flipH="1">
            <a:off x="3" y="10564412"/>
            <a:ext cx="24377647" cy="3172970"/>
          </a:xfrm>
          <a:prstGeom prst="rect">
            <a:avLst/>
          </a:prstGeom>
          <a:gradFill>
            <a:gsLst>
              <a:gs pos="0">
                <a:srgbClr val="000000">
                  <a:alpha val="95686"/>
                </a:srgbClr>
              </a:gs>
              <a:gs pos="100000">
                <a:schemeClr val="accent1"/>
              </a:gs>
            </a:gsLst>
            <a:lin ang="8400000" scaled="0"/>
          </a:gra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3500" dirty="0">
              <a:solidFill>
                <a:schemeClr val="lt1"/>
              </a:solidFill>
              <a:latin typeface="Open Sans Light"/>
              <a:ea typeface="Open Sans Light"/>
              <a:cs typeface="Open Sans Light"/>
              <a:sym typeface="Open Sans Light"/>
            </a:endParaRPr>
          </a:p>
        </p:txBody>
      </p:sp>
      <p:sp>
        <p:nvSpPr>
          <p:cNvPr id="812" name="Google Shape;812;p17"/>
          <p:cNvSpPr txBox="1">
            <a:spLocks noGrp="1"/>
          </p:cNvSpPr>
          <p:nvPr>
            <p:ph type="title"/>
          </p:nvPr>
        </p:nvSpPr>
        <p:spPr>
          <a:xfrm>
            <a:off x="1399065" y="11270732"/>
            <a:ext cx="14178905" cy="17971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None/>
            </a:pPr>
            <a:r>
              <a:rPr lang="sq" sz="6200" b="1" i="0" u="none" strike="noStrike">
                <a:solidFill>
                  <a:srgbClr val="FFFFFF"/>
                </a:solidFill>
                <a:highlight>
                  <a:srgbClr val="000000">
                    <a:alpha val="0"/>
                  </a:srgbClr>
                </a:highlight>
                <a:latin typeface="Montserrat SemiBold"/>
                <a:ea typeface="Montserrat SemiBold"/>
                <a:cs typeface="Montserrat SemiBold"/>
                <a:sym typeface="Montserrat SemiBold"/>
              </a:rPr>
              <a:t>Lidhja me sektorë dhe agjenci të tjera nëpërmjet koordinimit</a:t>
            </a:r>
            <a:r>
              <a:rPr lang="sq" sz="6200" b="0" i="0" u="none" strike="noStrike">
                <a:solidFill>
                  <a:srgbClr val="FFFFFF"/>
                </a:solidFill>
                <a:highlight>
                  <a:srgbClr val="000000">
                    <a:alpha val="0"/>
                  </a:srgbClr>
                </a:highlight>
                <a:latin typeface="Montserrat SemiBold"/>
                <a:ea typeface="Montserrat SemiBold"/>
                <a:cs typeface="Montserrat SemiBold"/>
                <a:sym typeface="Montserrat SemiBold"/>
              </a:rPr>
              <a:t> </a:t>
            </a:r>
            <a:endParaRPr dirty="0"/>
          </a:p>
        </p:txBody>
      </p:sp>
      <p:sp>
        <p:nvSpPr>
          <p:cNvPr id="813" name="Google Shape;813;p17"/>
          <p:cNvSpPr/>
          <p:nvPr/>
        </p:nvSpPr>
        <p:spPr>
          <a:xfrm rot="10800000" flipH="1">
            <a:off x="16253481" y="10564412"/>
            <a:ext cx="8124170" cy="3152824"/>
          </a:xfrm>
          <a:prstGeom prst="rect">
            <a:avLst/>
          </a:prstGeom>
          <a:gradFill>
            <a:gsLst>
              <a:gs pos="0">
                <a:srgbClr val="826600">
                  <a:alpha val="67843"/>
                </a:srgbClr>
              </a:gs>
              <a:gs pos="19000">
                <a:srgbClr val="826600">
                  <a:alpha val="67843"/>
                </a:srgbClr>
              </a:gs>
              <a:gs pos="100000">
                <a:srgbClr val="FFCB05">
                  <a:alpha val="78823"/>
                </a:srgbClr>
              </a:gs>
            </a:gsLst>
            <a:lin ang="19200000" scaled="0"/>
          </a:gra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3500" dirty="0">
              <a:solidFill>
                <a:schemeClr val="lt1"/>
              </a:solidFill>
              <a:latin typeface="Open Sans Light"/>
              <a:ea typeface="Open Sans Light"/>
              <a:cs typeface="Open Sans Light"/>
              <a:sym typeface="Open Sans Light"/>
            </a:endParaRPr>
          </a:p>
        </p:txBody>
      </p:sp>
      <p:pic>
        <p:nvPicPr>
          <p:cNvPr id="814" name="Google Shape;814;p17" descr="A picture containing graphical user interface&#10;&#10;Description automatically generated"/>
          <p:cNvPicPr preferRelativeResize="0">
            <a:picLocks noGrp="1"/>
          </p:cNvPicPr>
          <p:nvPr>
            <p:ph type="body" idx="2"/>
          </p:nvPr>
        </p:nvPicPr>
        <p:blipFill>
          <a:blip r:embed="rId4">
            <a:alphaModFix/>
          </a:blip>
          <a:srcRect b="34869"/>
          <a:stretch>
            <a:fillRect/>
          </a:stretch>
        </p:blipFill>
        <p:spPr>
          <a:xfrm>
            <a:off x="16253478" y="2"/>
            <a:ext cx="8124170" cy="10582768"/>
          </a:xfrm>
          <a:prstGeom prst="rect">
            <a:avLst/>
          </a:prstGeom>
          <a:noFill/>
          <a:ln>
            <a:noFill/>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9"/>
        <p:cNvGrpSpPr/>
        <p:nvPr/>
      </p:nvGrpSpPr>
      <p:grpSpPr>
        <a:xfrm>
          <a:off x="0" y="0"/>
          <a:ext cx="0" cy="0"/>
          <a:chOff x="0" y="0"/>
          <a:chExt cx="0" cy="0"/>
        </a:xfrm>
      </p:grpSpPr>
      <p:sp>
        <p:nvSpPr>
          <p:cNvPr id="820" name="Google Shape;820;p18"/>
          <p:cNvSpPr/>
          <p:nvPr/>
        </p:nvSpPr>
        <p:spPr>
          <a:xfrm>
            <a:off x="0" y="0"/>
            <a:ext cx="24377650" cy="13716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3500" dirty="0">
              <a:solidFill>
                <a:schemeClr val="lt1"/>
              </a:solidFill>
              <a:latin typeface="Open Sans Light"/>
              <a:ea typeface="Open Sans Light"/>
              <a:cs typeface="Open Sans Light"/>
              <a:sym typeface="Open Sans Light"/>
            </a:endParaRPr>
          </a:p>
        </p:txBody>
      </p:sp>
      <p:sp>
        <p:nvSpPr>
          <p:cNvPr id="821" name="Google Shape;821;p18"/>
          <p:cNvSpPr txBox="1">
            <a:spLocks noGrp="1"/>
          </p:cNvSpPr>
          <p:nvPr>
            <p:ph type="title"/>
          </p:nvPr>
        </p:nvSpPr>
        <p:spPr>
          <a:xfrm>
            <a:off x="1277431" y="1278386"/>
            <a:ext cx="7141759" cy="714703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ct val="0"/>
              </a:spcBef>
              <a:spcAft>
                <a:spcPct val="0"/>
              </a:spcAft>
              <a:buNone/>
            </a:pPr>
            <a:r>
              <a:rPr lang="sq" sz="9600" b="0" i="0" u="none" strike="noStrike">
                <a:solidFill>
                  <a:srgbClr val="000000"/>
                </a:solidFill>
                <a:highlight>
                  <a:srgbClr val="000000">
                    <a:alpha val="0"/>
                  </a:srgbClr>
                </a:highlight>
                <a:latin typeface="Montserrat SemiBold"/>
                <a:ea typeface="Montserrat SemiBold"/>
                <a:cs typeface="Montserrat SemiBold"/>
                <a:sym typeface="Montserrat SemiBold"/>
              </a:rPr>
              <a:t>Pyetje ose reflektime</a:t>
            </a:r>
            <a:endParaRPr dirty="0"/>
          </a:p>
        </p:txBody>
      </p:sp>
      <p:sp>
        <p:nvSpPr>
          <p:cNvPr id="822" name="Google Shape;822;p18"/>
          <p:cNvSpPr/>
          <p:nvPr/>
        </p:nvSpPr>
        <p:spPr>
          <a:xfrm>
            <a:off x="1286220" y="8818534"/>
            <a:ext cx="6508495" cy="36576"/>
          </a:xfrm>
          <a:custGeom>
            <a:avLst/>
            <a:gdLst/>
            <a:ahLst/>
            <a:cxnLst/>
            <a:rect l="l" t="t" r="r" b="b"/>
            <a:pathLst>
              <a:path w="6508495" h="36576" fill="none" extrusionOk="0">
                <a:moveTo>
                  <a:pt x="0" y="0"/>
                </a:moveTo>
                <a:cubicBezTo>
                  <a:pt x="206763" y="31481"/>
                  <a:pt x="355344" y="-3966"/>
                  <a:pt x="650850" y="0"/>
                </a:cubicBezTo>
                <a:cubicBezTo>
                  <a:pt x="908578" y="29480"/>
                  <a:pt x="1119466" y="-70870"/>
                  <a:pt x="1301699" y="0"/>
                </a:cubicBezTo>
                <a:cubicBezTo>
                  <a:pt x="1509879" y="812"/>
                  <a:pt x="1686013" y="-6498"/>
                  <a:pt x="1952549" y="0"/>
                </a:cubicBezTo>
                <a:cubicBezTo>
                  <a:pt x="2198913" y="-13510"/>
                  <a:pt x="2365416" y="-13436"/>
                  <a:pt x="2733568" y="0"/>
                </a:cubicBezTo>
                <a:cubicBezTo>
                  <a:pt x="3086899" y="20698"/>
                  <a:pt x="3272328" y="-4061"/>
                  <a:pt x="3449502" y="0"/>
                </a:cubicBezTo>
                <a:cubicBezTo>
                  <a:pt x="3645650" y="21062"/>
                  <a:pt x="3697926" y="22791"/>
                  <a:pt x="3905097" y="0"/>
                </a:cubicBezTo>
                <a:cubicBezTo>
                  <a:pt x="4128377" y="-13574"/>
                  <a:pt x="4231926" y="-4019"/>
                  <a:pt x="4490862" y="0"/>
                </a:cubicBezTo>
                <a:cubicBezTo>
                  <a:pt x="4750915" y="-18007"/>
                  <a:pt x="4975801" y="33029"/>
                  <a:pt x="5271881" y="0"/>
                </a:cubicBezTo>
                <a:cubicBezTo>
                  <a:pt x="5593034" y="-7733"/>
                  <a:pt x="5690995" y="-5204"/>
                  <a:pt x="5922730" y="0"/>
                </a:cubicBezTo>
                <a:cubicBezTo>
                  <a:pt x="6164309" y="22999"/>
                  <a:pt x="6321312" y="-39868"/>
                  <a:pt x="6508495" y="0"/>
                </a:cubicBezTo>
                <a:cubicBezTo>
                  <a:pt x="6507107" y="16205"/>
                  <a:pt x="6510578" y="22536"/>
                  <a:pt x="6508495" y="36576"/>
                </a:cubicBezTo>
                <a:cubicBezTo>
                  <a:pt x="6310174" y="54407"/>
                  <a:pt x="6083763" y="5310"/>
                  <a:pt x="5987815" y="36576"/>
                </a:cubicBezTo>
                <a:cubicBezTo>
                  <a:pt x="5836155" y="74961"/>
                  <a:pt x="5460823" y="45162"/>
                  <a:pt x="5206796" y="36576"/>
                </a:cubicBezTo>
                <a:cubicBezTo>
                  <a:pt x="4950141" y="54858"/>
                  <a:pt x="4850993" y="14741"/>
                  <a:pt x="4686116" y="36576"/>
                </a:cubicBezTo>
                <a:cubicBezTo>
                  <a:pt x="4540098" y="43349"/>
                  <a:pt x="4420855" y="54526"/>
                  <a:pt x="4230522" y="36576"/>
                </a:cubicBezTo>
                <a:cubicBezTo>
                  <a:pt x="4053653" y="29946"/>
                  <a:pt x="3934945" y="12860"/>
                  <a:pt x="3774927" y="36576"/>
                </a:cubicBezTo>
                <a:cubicBezTo>
                  <a:pt x="3615687" y="24397"/>
                  <a:pt x="3290358" y="-4580"/>
                  <a:pt x="3058993" y="36576"/>
                </a:cubicBezTo>
                <a:cubicBezTo>
                  <a:pt x="2834159" y="54759"/>
                  <a:pt x="2820023" y="48702"/>
                  <a:pt x="2603398" y="36576"/>
                </a:cubicBezTo>
                <a:cubicBezTo>
                  <a:pt x="2402430" y="11592"/>
                  <a:pt x="2153333" y="15382"/>
                  <a:pt x="1952548" y="36576"/>
                </a:cubicBezTo>
                <a:cubicBezTo>
                  <a:pt x="1766747" y="33867"/>
                  <a:pt x="1549582" y="7010"/>
                  <a:pt x="1431869" y="36576"/>
                </a:cubicBezTo>
                <a:cubicBezTo>
                  <a:pt x="1313121" y="74418"/>
                  <a:pt x="908238" y="37579"/>
                  <a:pt x="781019" y="36576"/>
                </a:cubicBezTo>
                <a:cubicBezTo>
                  <a:pt x="681674" y="54579"/>
                  <a:pt x="281055" y="27384"/>
                  <a:pt x="0" y="36576"/>
                </a:cubicBezTo>
                <a:cubicBezTo>
                  <a:pt x="-3350" y="24468"/>
                  <a:pt x="1759" y="7717"/>
                  <a:pt x="0" y="0"/>
                </a:cubicBezTo>
                <a:close/>
              </a:path>
              <a:path w="6508495" h="36576" extrusionOk="0">
                <a:moveTo>
                  <a:pt x="0" y="0"/>
                </a:moveTo>
                <a:cubicBezTo>
                  <a:pt x="148774" y="28885"/>
                  <a:pt x="335914" y="-14476"/>
                  <a:pt x="585765" y="0"/>
                </a:cubicBezTo>
                <a:cubicBezTo>
                  <a:pt x="831432" y="23712"/>
                  <a:pt x="936165" y="-8479"/>
                  <a:pt x="1041359" y="0"/>
                </a:cubicBezTo>
                <a:cubicBezTo>
                  <a:pt x="1129032" y="6745"/>
                  <a:pt x="1615609" y="426"/>
                  <a:pt x="1822379" y="0"/>
                </a:cubicBezTo>
                <a:cubicBezTo>
                  <a:pt x="1983579" y="7940"/>
                  <a:pt x="2260971" y="-34741"/>
                  <a:pt x="2408143" y="0"/>
                </a:cubicBezTo>
                <a:cubicBezTo>
                  <a:pt x="2554510" y="5489"/>
                  <a:pt x="2719581" y="44314"/>
                  <a:pt x="2993908" y="0"/>
                </a:cubicBezTo>
                <a:cubicBezTo>
                  <a:pt x="3208478" y="47"/>
                  <a:pt x="3484239" y="59387"/>
                  <a:pt x="3774927" y="0"/>
                </a:cubicBezTo>
                <a:cubicBezTo>
                  <a:pt x="4073274" y="-23619"/>
                  <a:pt x="4047921" y="2372"/>
                  <a:pt x="4295607" y="0"/>
                </a:cubicBezTo>
                <a:cubicBezTo>
                  <a:pt x="4550094" y="-16423"/>
                  <a:pt x="4893577" y="-21391"/>
                  <a:pt x="5076626" y="0"/>
                </a:cubicBezTo>
                <a:cubicBezTo>
                  <a:pt x="5290290" y="-1710"/>
                  <a:pt x="5644963" y="-20902"/>
                  <a:pt x="5857646" y="0"/>
                </a:cubicBezTo>
                <a:cubicBezTo>
                  <a:pt x="6103107" y="-346"/>
                  <a:pt x="6359901" y="-29430"/>
                  <a:pt x="6508495" y="0"/>
                </a:cubicBezTo>
                <a:cubicBezTo>
                  <a:pt x="6509569" y="12130"/>
                  <a:pt x="6509341" y="28818"/>
                  <a:pt x="6508495" y="36576"/>
                </a:cubicBezTo>
                <a:cubicBezTo>
                  <a:pt x="6164028" y="42907"/>
                  <a:pt x="6109106" y="60154"/>
                  <a:pt x="5792561" y="36576"/>
                </a:cubicBezTo>
                <a:cubicBezTo>
                  <a:pt x="5481055" y="28954"/>
                  <a:pt x="5401569" y="18171"/>
                  <a:pt x="5011541" y="36576"/>
                </a:cubicBezTo>
                <a:cubicBezTo>
                  <a:pt x="4627106" y="46761"/>
                  <a:pt x="4531278" y="43861"/>
                  <a:pt x="4230522" y="36576"/>
                </a:cubicBezTo>
                <a:cubicBezTo>
                  <a:pt x="3938738" y="24094"/>
                  <a:pt x="3971810" y="16167"/>
                  <a:pt x="3709842" y="36576"/>
                </a:cubicBezTo>
                <a:cubicBezTo>
                  <a:pt x="3466587" y="58833"/>
                  <a:pt x="3361800" y="28270"/>
                  <a:pt x="3058993" y="36576"/>
                </a:cubicBezTo>
                <a:cubicBezTo>
                  <a:pt x="2713245" y="36626"/>
                  <a:pt x="2564801" y="2438"/>
                  <a:pt x="2277973" y="36576"/>
                </a:cubicBezTo>
                <a:cubicBezTo>
                  <a:pt x="2027133" y="54296"/>
                  <a:pt x="1826967" y="11474"/>
                  <a:pt x="1627124" y="36576"/>
                </a:cubicBezTo>
                <a:cubicBezTo>
                  <a:pt x="1453076" y="71650"/>
                  <a:pt x="1357092" y="20316"/>
                  <a:pt x="1171529" y="36576"/>
                </a:cubicBezTo>
                <a:cubicBezTo>
                  <a:pt x="1022555" y="33828"/>
                  <a:pt x="786307" y="32873"/>
                  <a:pt x="650849" y="36576"/>
                </a:cubicBezTo>
                <a:cubicBezTo>
                  <a:pt x="534373" y="30116"/>
                  <a:pt x="286977" y="-24503"/>
                  <a:pt x="0" y="36576"/>
                </a:cubicBezTo>
                <a:cubicBezTo>
                  <a:pt x="-1085" y="25116"/>
                  <a:pt x="-1252" y="6731"/>
                  <a:pt x="0" y="0"/>
                </a:cubicBezTo>
                <a:close/>
              </a:path>
              <a:path w="6508495" h="36576" fill="none" extrusionOk="0">
                <a:moveTo>
                  <a:pt x="0" y="0"/>
                </a:moveTo>
                <a:cubicBezTo>
                  <a:pt x="125370" y="-19263"/>
                  <a:pt x="373781" y="-5923"/>
                  <a:pt x="650850" y="0"/>
                </a:cubicBezTo>
                <a:cubicBezTo>
                  <a:pt x="922942" y="12725"/>
                  <a:pt x="1117684" y="-29571"/>
                  <a:pt x="1301699" y="0"/>
                </a:cubicBezTo>
                <a:cubicBezTo>
                  <a:pt x="1459484" y="41254"/>
                  <a:pt x="1673019" y="43369"/>
                  <a:pt x="1952549" y="0"/>
                </a:cubicBezTo>
                <a:cubicBezTo>
                  <a:pt x="2197306" y="-18641"/>
                  <a:pt x="2385966" y="5"/>
                  <a:pt x="2733568" y="0"/>
                </a:cubicBezTo>
                <a:cubicBezTo>
                  <a:pt x="3122953" y="13223"/>
                  <a:pt x="3269988" y="-33291"/>
                  <a:pt x="3449502" y="0"/>
                </a:cubicBezTo>
                <a:cubicBezTo>
                  <a:pt x="3632329" y="23182"/>
                  <a:pt x="3696765" y="20689"/>
                  <a:pt x="3905097" y="0"/>
                </a:cubicBezTo>
                <a:cubicBezTo>
                  <a:pt x="4109396" y="-35037"/>
                  <a:pt x="4230023" y="30400"/>
                  <a:pt x="4490862" y="0"/>
                </a:cubicBezTo>
                <a:cubicBezTo>
                  <a:pt x="4785697" y="5662"/>
                  <a:pt x="5008258" y="27816"/>
                  <a:pt x="5271881" y="0"/>
                </a:cubicBezTo>
                <a:cubicBezTo>
                  <a:pt x="5579410" y="-16873"/>
                  <a:pt x="5688020" y="-16643"/>
                  <a:pt x="5922730" y="0"/>
                </a:cubicBezTo>
                <a:cubicBezTo>
                  <a:pt x="6178514" y="46295"/>
                  <a:pt x="6337958" y="9700"/>
                  <a:pt x="6508495" y="0"/>
                </a:cubicBezTo>
                <a:cubicBezTo>
                  <a:pt x="6508694" y="16945"/>
                  <a:pt x="6510085" y="22651"/>
                  <a:pt x="6508495" y="36576"/>
                </a:cubicBezTo>
                <a:cubicBezTo>
                  <a:pt x="6323520" y="43693"/>
                  <a:pt x="6095852" y="2575"/>
                  <a:pt x="5987815" y="36576"/>
                </a:cubicBezTo>
                <a:cubicBezTo>
                  <a:pt x="5863787" y="56187"/>
                  <a:pt x="5420642" y="-13417"/>
                  <a:pt x="5206796" y="36576"/>
                </a:cubicBezTo>
                <a:cubicBezTo>
                  <a:pt x="4938312" y="59153"/>
                  <a:pt x="4822075" y="7427"/>
                  <a:pt x="4686116" y="36576"/>
                </a:cubicBezTo>
                <a:cubicBezTo>
                  <a:pt x="4538495" y="30922"/>
                  <a:pt x="4381748" y="54522"/>
                  <a:pt x="4230522" y="36576"/>
                </a:cubicBezTo>
                <a:cubicBezTo>
                  <a:pt x="4054028" y="53129"/>
                  <a:pt x="3954585" y="48648"/>
                  <a:pt x="3774927" y="36576"/>
                </a:cubicBezTo>
                <a:cubicBezTo>
                  <a:pt x="3612482" y="81357"/>
                  <a:pt x="3299516" y="8430"/>
                  <a:pt x="3058993" y="36576"/>
                </a:cubicBezTo>
                <a:cubicBezTo>
                  <a:pt x="2834352" y="56375"/>
                  <a:pt x="2816935" y="49916"/>
                  <a:pt x="2603398" y="36576"/>
                </a:cubicBezTo>
                <a:cubicBezTo>
                  <a:pt x="2395852" y="39955"/>
                  <a:pt x="2114334" y="31906"/>
                  <a:pt x="1952548" y="36576"/>
                </a:cubicBezTo>
                <a:cubicBezTo>
                  <a:pt x="1765034" y="32584"/>
                  <a:pt x="1531244" y="15841"/>
                  <a:pt x="1431869" y="36576"/>
                </a:cubicBezTo>
                <a:cubicBezTo>
                  <a:pt x="1339538" y="76044"/>
                  <a:pt x="919798" y="55501"/>
                  <a:pt x="781019" y="36576"/>
                </a:cubicBezTo>
                <a:cubicBezTo>
                  <a:pt x="621848" y="59958"/>
                  <a:pt x="320747" y="7973"/>
                  <a:pt x="0" y="36576"/>
                </a:cubicBezTo>
                <a:cubicBezTo>
                  <a:pt x="-333" y="24109"/>
                  <a:pt x="1741" y="7662"/>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3500" dirty="0">
              <a:solidFill>
                <a:schemeClr val="lt1"/>
              </a:solidFill>
              <a:latin typeface="Open Sans Light"/>
              <a:ea typeface="Open Sans Light"/>
              <a:cs typeface="Open Sans Light"/>
              <a:sym typeface="Open Sans Light"/>
            </a:endParaRPr>
          </a:p>
        </p:txBody>
      </p:sp>
      <p:pic>
        <p:nvPicPr>
          <p:cNvPr id="823" name="Google Shape;823;p18" descr="A picture containing indoor&#10;&#10;Description automatically generated"/>
          <p:cNvPicPr preferRelativeResize="0">
            <a:picLocks noGrp="1"/>
          </p:cNvPicPr>
          <p:nvPr>
            <p:ph type="body" idx="1"/>
          </p:nvPr>
        </p:nvPicPr>
        <p:blipFill>
          <a:blip r:embed="rId3">
            <a:alphaModFix/>
          </a:blip>
          <a:srcRect t="2384" b="2383"/>
          <a:stretch>
            <a:fillRect/>
          </a:stretch>
        </p:blipFill>
        <p:spPr>
          <a:xfrm>
            <a:off x="9306167" y="1558738"/>
            <a:ext cx="14425475" cy="10543659"/>
          </a:xfrm>
          <a:prstGeom prst="rect">
            <a:avLst/>
          </a:prstGeom>
          <a:noFill/>
          <a:ln>
            <a:no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19"/>
          <p:cNvSpPr txBox="1">
            <a:spLocks noGrp="1"/>
          </p:cNvSpPr>
          <p:nvPr>
            <p:ph type="title"/>
          </p:nvPr>
        </p:nvSpPr>
        <p:spPr>
          <a:xfrm>
            <a:off x="1676400" y="730250"/>
            <a:ext cx="21024850" cy="26511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ct val="0"/>
              </a:spcBef>
              <a:spcAft>
                <a:spcPct val="0"/>
              </a:spcAft>
              <a:buNone/>
            </a:pPr>
            <a:r>
              <a:rPr lang="en-CA" dirty="0"/>
              <a:t/>
            </a:r>
            <a:br>
              <a:rPr lang="en-CA" dirty="0"/>
            </a:br>
            <a:r>
              <a:rPr lang="en-CA" dirty="0"/>
              <a:t/>
            </a:r>
            <a:br>
              <a:rPr lang="en-CA" dirty="0"/>
            </a:br>
            <a:r>
              <a:rPr lang="en-CA" dirty="0"/>
              <a:t/>
            </a:r>
            <a:br>
              <a:rPr lang="en-CA" dirty="0"/>
            </a:br>
            <a:endParaRPr sz="12000" b="1" dirty="0">
              <a:solidFill>
                <a:srgbClr val="FF0000"/>
              </a:solidFill>
            </a:endParaRPr>
          </a:p>
        </p:txBody>
      </p:sp>
      <p:sp>
        <p:nvSpPr>
          <p:cNvPr id="830" name="Google Shape;830;p19"/>
          <p:cNvSpPr/>
          <p:nvPr/>
        </p:nvSpPr>
        <p:spPr>
          <a:xfrm>
            <a:off x="5102225" y="1816585"/>
            <a:ext cx="15179039" cy="8340745"/>
          </a:xfrm>
          <a:prstGeom prst="rect">
            <a:avLst/>
          </a:prstGeom>
          <a:noFill/>
          <a:ln>
            <a:noFill/>
          </a:ln>
        </p:spPr>
        <p:txBody>
          <a:bodyPr spcFirstLastPara="1" wrap="square" lIns="91425" tIns="45700" rIns="91425" bIns="45700" anchor="t" anchorCtr="0">
            <a:noAutofit/>
          </a:bodyPr>
          <a:lstStyle/>
          <a:p>
            <a:pPr marL="0" marR="0" lvl="0" indent="0" algn="ctr" rtl="0">
              <a:spcBef>
                <a:spcPct val="0"/>
              </a:spcBef>
              <a:spcAft>
                <a:spcPct val="0"/>
              </a:spcAft>
              <a:buNone/>
            </a:pPr>
            <a:r>
              <a:rPr lang="sq" sz="8800" b="1" i="1" u="none" strike="noStrike" dirty="0">
                <a:solidFill>
                  <a:srgbClr val="000000"/>
                </a:solidFill>
                <a:highlight>
                  <a:srgbClr val="000000">
                    <a:alpha val="0"/>
                  </a:srgbClr>
                </a:highlight>
                <a:latin typeface="Open Sans Light"/>
                <a:ea typeface="Open Sans Light"/>
                <a:cs typeface="Open Sans Light"/>
                <a:sym typeface="Open Sans Light"/>
              </a:rPr>
              <a:t>Aktivitet në grup dhe diskutim</a:t>
            </a:r>
            <a:endParaRPr dirty="0"/>
          </a:p>
          <a:p>
            <a:pPr marL="0" marR="0" lvl="0" indent="0" algn="l" rtl="0">
              <a:spcBef>
                <a:spcPct val="0"/>
              </a:spcBef>
              <a:spcAft>
                <a:spcPct val="0"/>
              </a:spcAft>
              <a:buNone/>
            </a:pPr>
            <a:endParaRPr sz="8800" b="1" i="1" dirty="0">
              <a:solidFill>
                <a:schemeClr val="dk1"/>
              </a:solidFill>
              <a:latin typeface="Open Sans Light"/>
              <a:ea typeface="Open Sans Light"/>
              <a:cs typeface="Open Sans Light"/>
              <a:sym typeface="Open Sans Light"/>
            </a:endParaRPr>
          </a:p>
          <a:p>
            <a:pPr marL="0" marR="0" lvl="0" indent="0" algn="ctr" rtl="0">
              <a:spcBef>
                <a:spcPct val="0"/>
              </a:spcBef>
              <a:spcAft>
                <a:spcPct val="0"/>
              </a:spcAft>
              <a:buNone/>
            </a:pPr>
            <a:r>
              <a:rPr lang="sq" sz="7200" b="0" i="0" u="none" strike="noStrike" dirty="0">
                <a:solidFill>
                  <a:srgbClr val="000000"/>
                </a:solidFill>
                <a:highlight>
                  <a:srgbClr val="000000">
                    <a:alpha val="0"/>
                  </a:srgbClr>
                </a:highlight>
                <a:latin typeface="Open Sans Light"/>
                <a:ea typeface="Open Sans Light"/>
                <a:cs typeface="Open Sans Light"/>
                <a:sym typeface="Open Sans Light"/>
              </a:rPr>
              <a:t>“Ana dhe Marko”</a:t>
            </a:r>
            <a:endParaRPr dirty="0"/>
          </a:p>
          <a:p>
            <a:pPr marL="0" marR="0" lvl="0" indent="0" algn="ctr" rtl="0">
              <a:spcBef>
                <a:spcPct val="0"/>
              </a:spcBef>
              <a:spcAft>
                <a:spcPct val="0"/>
              </a:spcAft>
              <a:buNone/>
            </a:pPr>
            <a:endParaRPr sz="7200" dirty="0">
              <a:solidFill>
                <a:schemeClr val="dk1"/>
              </a:solidFill>
              <a:latin typeface="Open Sans Light"/>
              <a:ea typeface="Open Sans Light"/>
              <a:cs typeface="Open Sans Light"/>
              <a:sym typeface="Open Sans Light"/>
            </a:endParaRPr>
          </a:p>
          <a:p>
            <a:pPr marL="0" marR="0" lvl="0" indent="0" algn="ctr" rtl="0">
              <a:spcBef>
                <a:spcPct val="0"/>
              </a:spcBef>
              <a:spcAft>
                <a:spcPct val="0"/>
              </a:spcAft>
              <a:buNone/>
            </a:pPr>
            <a:r>
              <a:rPr lang="sq" sz="7200" b="0" i="0" u="none" strike="noStrike" dirty="0">
                <a:solidFill>
                  <a:srgbClr val="000000"/>
                </a:solidFill>
                <a:highlight>
                  <a:srgbClr val="000000">
                    <a:alpha val="0"/>
                  </a:srgbClr>
                </a:highlight>
                <a:latin typeface="Open Sans Light"/>
                <a:ea typeface="Open Sans Light"/>
                <a:cs typeface="Open Sans Light"/>
                <a:sym typeface="Open Sans Light"/>
              </a:rPr>
              <a:t>Hetimi i DHNGV-s</a:t>
            </a:r>
            <a:r>
              <a:rPr lang="en-GB" sz="7200" b="0" i="0" u="none" strike="noStrike" dirty="0">
                <a:solidFill>
                  <a:srgbClr val="000000"/>
                </a:solidFill>
                <a:highlight>
                  <a:srgbClr val="000000">
                    <a:alpha val="0"/>
                  </a:srgbClr>
                </a:highlight>
                <a:latin typeface="Open Sans Light"/>
                <a:ea typeface="Open Sans Light"/>
                <a:cs typeface="Open Sans Light"/>
                <a:sym typeface="Open Sans Light"/>
              </a:rPr>
              <a:t>ë</a:t>
            </a:r>
            <a:r>
              <a:rPr lang="sq" sz="7200" b="0" i="0" u="none" strike="noStrike" dirty="0">
                <a:solidFill>
                  <a:srgbClr val="000000"/>
                </a:solidFill>
                <a:highlight>
                  <a:srgbClr val="000000">
                    <a:alpha val="0"/>
                  </a:srgbClr>
                </a:highlight>
                <a:latin typeface="Open Sans Light"/>
                <a:ea typeface="Open Sans Light"/>
                <a:cs typeface="Open Sans Light"/>
                <a:sym typeface="Open Sans Light"/>
              </a:rPr>
              <a:t> online</a:t>
            </a:r>
            <a:endParaRPr dirty="0"/>
          </a:p>
          <a:p>
            <a:pPr marL="0" marR="0" lvl="0" indent="0" algn="ctr" rtl="0">
              <a:spcBef>
                <a:spcPct val="0"/>
              </a:spcBef>
              <a:spcAft>
                <a:spcPct val="0"/>
              </a:spcAft>
              <a:buNone/>
            </a:pPr>
            <a:endParaRPr sz="7200" dirty="0">
              <a:solidFill>
                <a:schemeClr val="dk1"/>
              </a:solidFill>
              <a:latin typeface="Open Sans Light"/>
              <a:ea typeface="Open Sans Light"/>
              <a:cs typeface="Open Sans Light"/>
              <a:sym typeface="Open Sans Light"/>
            </a:endParaRPr>
          </a:p>
          <a:p>
            <a:pPr marL="0" marR="0" lvl="0" indent="0" algn="ctr" rtl="0">
              <a:spcBef>
                <a:spcPct val="0"/>
              </a:spcBef>
              <a:spcAft>
                <a:spcPct val="0"/>
              </a:spcAft>
              <a:buNone/>
            </a:pPr>
            <a:endParaRPr sz="7200" b="1" dirty="0">
              <a:solidFill>
                <a:schemeClr val="dk1"/>
              </a:solidFill>
              <a:latin typeface="Open Sans Light"/>
              <a:ea typeface="Open Sans Light"/>
              <a:cs typeface="Open Sans Light"/>
              <a:sym typeface="Open Sans Light"/>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graphicFrame>
        <p:nvGraphicFramePr>
          <p:cNvPr id="836" name="Google Shape;836;p20"/>
          <p:cNvGraphicFramePr>
            <a:graphicFrameLocks noGrp="1"/>
          </p:cNvGraphicFramePr>
          <p:nvPr/>
        </p:nvGraphicFramePr>
        <p:xfrm>
          <a:off x="1475870" y="2130175"/>
          <a:ext cx="21425900" cy="11061347"/>
        </p:xfrm>
        <a:graphic>
          <a:graphicData uri="http://schemas.openxmlformats.org/drawingml/2006/table">
            <a:tbl>
              <a:tblPr firstRow="1" firstCol="1" bandRow="1">
                <a:noFill/>
                <a:tableStyleId>{17F8F0D2-9B29-4522-A90A-322306D10942}</a:tableStyleId>
              </a:tblPr>
              <a:tblGrid>
                <a:gridCol w="5794900">
                  <a:extLst>
                    <a:ext uri="{9D8B030D-6E8A-4147-A177-3AD203B41FA5}">
                      <a16:colId xmlns:a16="http://schemas.microsoft.com/office/drawing/2014/main" xmlns="" val="20000"/>
                    </a:ext>
                  </a:extLst>
                </a:gridCol>
                <a:gridCol w="7287925">
                  <a:extLst>
                    <a:ext uri="{9D8B030D-6E8A-4147-A177-3AD203B41FA5}">
                      <a16:colId xmlns:a16="http://schemas.microsoft.com/office/drawing/2014/main" xmlns="" val="20001"/>
                    </a:ext>
                  </a:extLst>
                </a:gridCol>
                <a:gridCol w="8343075">
                  <a:extLst>
                    <a:ext uri="{9D8B030D-6E8A-4147-A177-3AD203B41FA5}">
                      <a16:colId xmlns:a16="http://schemas.microsoft.com/office/drawing/2014/main" xmlns="" val="20002"/>
                    </a:ext>
                  </a:extLst>
                </a:gridCol>
              </a:tblGrid>
              <a:tr h="738900">
                <a:tc gridSpan="3">
                  <a:txBody>
                    <a:bodyPr/>
                    <a:lstStyle/>
                    <a:p>
                      <a:pPr marL="0" marR="0" lvl="0" indent="0" algn="ctr" rtl="0">
                        <a:lnSpc>
                          <a:spcPct val="115000"/>
                        </a:lnSpc>
                        <a:spcBef>
                          <a:spcPct val="0"/>
                        </a:spcBef>
                        <a:spcAft>
                          <a:spcPct val="0"/>
                        </a:spcAft>
                        <a:buNone/>
                      </a:pPr>
                      <a:r>
                        <a:rPr lang="sq" sz="4200" b="1" i="0" u="none" strike="noStrike" cap="none" dirty="0">
                          <a:highlight>
                            <a:srgbClr val="000000">
                              <a:alpha val="0"/>
                            </a:srgbClr>
                          </a:highlight>
                          <a:latin typeface="Arial"/>
                        </a:rPr>
                        <a:t>Kompetenca me ndjeshmëri gjinore</a:t>
                      </a:r>
                      <a:endParaRPr sz="4200" b="1" u="none" strike="noStrike" cap="none" dirty="0">
                        <a:latin typeface="Calibri"/>
                        <a:ea typeface="Calibri"/>
                        <a:cs typeface="Calibri"/>
                        <a:sym typeface="Calibri"/>
                      </a:endParaRPr>
                    </a:p>
                  </a:txBody>
                  <a:tcPr marL="157175" marR="15717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84275">
                <a:tc>
                  <a:txBody>
                    <a:bodyPr/>
                    <a:lstStyle/>
                    <a:p>
                      <a:pPr marL="0" marR="0" lvl="0" indent="0" algn="ctr" rtl="0">
                        <a:lnSpc>
                          <a:spcPct val="115000"/>
                        </a:lnSpc>
                        <a:spcBef>
                          <a:spcPct val="0"/>
                        </a:spcBef>
                        <a:spcAft>
                          <a:spcPct val="0"/>
                        </a:spcAft>
                        <a:buNone/>
                      </a:pPr>
                      <a:r>
                        <a:rPr lang="sq" sz="3300" b="1" i="0" u="none" strike="noStrike" cap="none">
                          <a:highlight>
                            <a:srgbClr val="000000">
                              <a:alpha val="0"/>
                            </a:srgbClr>
                          </a:highlight>
                          <a:latin typeface="Arial"/>
                        </a:rPr>
                        <a:t>Njohuri mbi DHNGV</a:t>
                      </a:r>
                      <a:endParaRPr sz="3300" b="1" u="none" strike="noStrike" cap="none" dirty="0">
                        <a:solidFill>
                          <a:schemeClr val="lt1"/>
                        </a:solidFill>
                        <a:latin typeface="Calibri"/>
                        <a:ea typeface="Calibri"/>
                        <a:cs typeface="Calibri"/>
                        <a:sym typeface="Calibri"/>
                      </a:endParaRPr>
                    </a:p>
                  </a:txBody>
                  <a:tcPr marL="157175" marR="157175" marT="0" marB="0"/>
                </a:tc>
                <a:tc>
                  <a:txBody>
                    <a:bodyPr/>
                    <a:lstStyle/>
                    <a:p>
                      <a:pPr marL="0" marR="0" lvl="0" indent="0" algn="ctr" rtl="0">
                        <a:lnSpc>
                          <a:spcPct val="115000"/>
                        </a:lnSpc>
                        <a:spcBef>
                          <a:spcPct val="0"/>
                        </a:spcBef>
                        <a:spcAft>
                          <a:spcPct val="0"/>
                        </a:spcAft>
                        <a:buNone/>
                      </a:pPr>
                      <a:r>
                        <a:rPr lang="sq" sz="3300" b="0" i="0" u="none" strike="noStrike" cap="none">
                          <a:highlight>
                            <a:srgbClr val="000000">
                              <a:alpha val="0"/>
                            </a:srgbClr>
                          </a:highlight>
                          <a:latin typeface="Arial"/>
                        </a:rPr>
                        <a:t>Aftësitë</a:t>
                      </a:r>
                      <a:endParaRPr sz="3300" b="1" u="none" strike="noStrike" cap="none" dirty="0">
                        <a:solidFill>
                          <a:schemeClr val="dk1"/>
                        </a:solidFill>
                        <a:latin typeface="Calibri"/>
                        <a:ea typeface="Calibri"/>
                        <a:cs typeface="Calibri"/>
                        <a:sym typeface="Calibri"/>
                      </a:endParaRPr>
                    </a:p>
                  </a:txBody>
                  <a:tcPr marL="157175" marR="157175" marT="0" marB="0"/>
                </a:tc>
                <a:tc>
                  <a:txBody>
                    <a:bodyPr/>
                    <a:lstStyle/>
                    <a:p>
                      <a:pPr marL="0" marR="0" lvl="0" indent="0" algn="ctr" rtl="0">
                        <a:lnSpc>
                          <a:spcPct val="115000"/>
                        </a:lnSpc>
                        <a:spcBef>
                          <a:spcPct val="0"/>
                        </a:spcBef>
                        <a:spcAft>
                          <a:spcPct val="0"/>
                        </a:spcAft>
                        <a:buNone/>
                      </a:pPr>
                      <a:r>
                        <a:rPr lang="sq" sz="3300" b="0" i="0" u="none" strike="noStrike" cap="none">
                          <a:highlight>
                            <a:srgbClr val="000000">
                              <a:alpha val="0"/>
                            </a:srgbClr>
                          </a:highlight>
                          <a:latin typeface="Arial"/>
                        </a:rPr>
                        <a:t>Qëndrimi</a:t>
                      </a:r>
                      <a:endParaRPr sz="3300" b="1" u="none" strike="noStrike" cap="none" dirty="0">
                        <a:latin typeface="Calibri"/>
                        <a:ea typeface="Calibri"/>
                        <a:cs typeface="Calibri"/>
                        <a:sym typeface="Calibri"/>
                      </a:endParaRPr>
                    </a:p>
                  </a:txBody>
                  <a:tcPr marL="157175" marR="157175" marT="0" marB="0"/>
                </a:tc>
                <a:extLst>
                  <a:ext uri="{0D108BD9-81ED-4DB2-BD59-A6C34878D82A}">
                    <a16:rowId xmlns:a16="http://schemas.microsoft.com/office/drawing/2014/main" xmlns="" val="10001"/>
                  </a:ext>
                </a:extLst>
              </a:tr>
              <a:tr h="1162625">
                <a:tc>
                  <a:txBody>
                    <a:bodyPr/>
                    <a:lstStyle/>
                    <a:p>
                      <a:pPr marL="0" marR="0" lvl="0" indent="0" algn="l" rtl="0">
                        <a:lnSpc>
                          <a:spcPct val="115000"/>
                        </a:lnSpc>
                        <a:spcBef>
                          <a:spcPct val="0"/>
                        </a:spcBef>
                        <a:spcAft>
                          <a:spcPct val="0"/>
                        </a:spcAft>
                        <a:buNone/>
                      </a:pPr>
                      <a:r>
                        <a:rPr lang="sq" sz="3300" b="1" i="0" u="none" strike="noStrike" cap="none">
                          <a:highlight>
                            <a:srgbClr val="000000">
                              <a:alpha val="0"/>
                            </a:srgbClr>
                          </a:highlight>
                          <a:latin typeface="Arial"/>
                        </a:rPr>
                        <a:t>Pasojat sociale dhe ekonomike </a:t>
                      </a:r>
                      <a:endParaRPr sz="3300" u="none" strike="noStrike" cap="none" dirty="0">
                        <a:latin typeface="Calibri"/>
                        <a:ea typeface="Calibri"/>
                        <a:cs typeface="Calibri"/>
                        <a:sym typeface="Calibri"/>
                      </a:endParaRPr>
                    </a:p>
                  </a:txBody>
                  <a:tcPr marL="157175" marR="157175" marT="0" marB="0"/>
                </a:tc>
                <a:tc>
                  <a:txBody>
                    <a:bodyPr/>
                    <a:lstStyle/>
                    <a:p>
                      <a:pPr marL="0" marR="0" lvl="0" indent="0" algn="l" rtl="0">
                        <a:lnSpc>
                          <a:spcPct val="115000"/>
                        </a:lnSpc>
                        <a:spcBef>
                          <a:spcPct val="0"/>
                        </a:spcBef>
                        <a:spcAft>
                          <a:spcPct val="0"/>
                        </a:spcAft>
                        <a:buNone/>
                      </a:pPr>
                      <a:r>
                        <a:rPr lang="sq" sz="3300" b="0" i="0" u="none" strike="noStrike" cap="none">
                          <a:highlight>
                            <a:srgbClr val="000000">
                              <a:alpha val="0"/>
                            </a:srgbClr>
                          </a:highlight>
                          <a:latin typeface="Arial"/>
                        </a:rPr>
                        <a:t>Ndërtimi i partneritetit</a:t>
                      </a:r>
                      <a:endParaRPr sz="3300" u="none" strike="noStrike" cap="none" dirty="0">
                        <a:latin typeface="Calibri"/>
                        <a:ea typeface="Calibri"/>
                        <a:cs typeface="Calibri"/>
                        <a:sym typeface="Calibri"/>
                      </a:endParaRPr>
                    </a:p>
                  </a:txBody>
                  <a:tcPr marL="157175" marR="157175" marT="0" marB="0"/>
                </a:tc>
                <a:tc>
                  <a:txBody>
                    <a:bodyPr/>
                    <a:lstStyle/>
                    <a:p>
                      <a:pPr marL="0" marR="0" lvl="0" indent="0" algn="l" rtl="0">
                        <a:lnSpc>
                          <a:spcPct val="115000"/>
                        </a:lnSpc>
                        <a:spcBef>
                          <a:spcPct val="0"/>
                        </a:spcBef>
                        <a:spcAft>
                          <a:spcPct val="0"/>
                        </a:spcAft>
                        <a:buNone/>
                      </a:pPr>
                      <a:r>
                        <a:rPr lang="sq" sz="3300" b="0" i="0" u="none" strike="noStrike" cap="none">
                          <a:highlight>
                            <a:srgbClr val="000000">
                              <a:alpha val="0"/>
                            </a:srgbClr>
                          </a:highlight>
                          <a:latin typeface="Arial"/>
                        </a:rPr>
                        <a:t>Orientimi drejt parandalimit</a:t>
                      </a:r>
                      <a:endParaRPr sz="3300" u="none" strike="noStrike" cap="none" dirty="0">
                        <a:latin typeface="Calibri"/>
                        <a:ea typeface="Calibri"/>
                        <a:cs typeface="Calibri"/>
                        <a:sym typeface="Calibri"/>
                      </a:endParaRPr>
                    </a:p>
                  </a:txBody>
                  <a:tcPr marL="157175" marR="157175" marT="0" marB="0"/>
                </a:tc>
                <a:extLst>
                  <a:ext uri="{0D108BD9-81ED-4DB2-BD59-A6C34878D82A}">
                    <a16:rowId xmlns:a16="http://schemas.microsoft.com/office/drawing/2014/main" xmlns="" val="10002"/>
                  </a:ext>
                </a:extLst>
              </a:tr>
              <a:tr h="1162625">
                <a:tc>
                  <a:txBody>
                    <a:bodyPr/>
                    <a:lstStyle/>
                    <a:p>
                      <a:pPr marL="0" marR="0" lvl="0" indent="0" algn="l" rtl="0">
                        <a:lnSpc>
                          <a:spcPct val="115000"/>
                        </a:lnSpc>
                        <a:spcBef>
                          <a:spcPct val="0"/>
                        </a:spcBef>
                        <a:spcAft>
                          <a:spcPct val="0"/>
                        </a:spcAft>
                        <a:buNone/>
                      </a:pPr>
                      <a:r>
                        <a:rPr lang="sq" sz="3300" b="1" i="0" u="none" strike="noStrike" cap="none">
                          <a:highlight>
                            <a:srgbClr val="000000">
                              <a:alpha val="0"/>
                            </a:srgbClr>
                          </a:highlight>
                          <a:latin typeface="Arial"/>
                        </a:rPr>
                        <a:t>Pasojat mjekësore ose shëndetësore </a:t>
                      </a:r>
                      <a:endParaRPr sz="3300" u="none" strike="noStrike" cap="none" dirty="0">
                        <a:latin typeface="Calibri"/>
                        <a:ea typeface="Calibri"/>
                        <a:cs typeface="Calibri"/>
                        <a:sym typeface="Calibri"/>
                      </a:endParaRPr>
                    </a:p>
                  </a:txBody>
                  <a:tcPr marL="157175" marR="157175" marT="0" marB="0"/>
                </a:tc>
                <a:tc>
                  <a:txBody>
                    <a:bodyPr/>
                    <a:lstStyle/>
                    <a:p>
                      <a:pPr marL="0" marR="0" lvl="0" indent="0" algn="l" rtl="0">
                        <a:lnSpc>
                          <a:spcPct val="115000"/>
                        </a:lnSpc>
                        <a:spcBef>
                          <a:spcPct val="0"/>
                        </a:spcBef>
                        <a:spcAft>
                          <a:spcPct val="0"/>
                        </a:spcAft>
                        <a:buNone/>
                      </a:pPr>
                      <a:r>
                        <a:rPr lang="sq" sz="3300" b="0" i="0" u="none" strike="noStrike" cap="none">
                          <a:highlight>
                            <a:srgbClr val="000000">
                              <a:alpha val="0"/>
                            </a:srgbClr>
                          </a:highlight>
                          <a:latin typeface="Arial"/>
                        </a:rPr>
                        <a:t>Informimi rreth traumave</a:t>
                      </a:r>
                      <a:endParaRPr sz="3300" u="none" strike="noStrike" cap="none" dirty="0">
                        <a:latin typeface="Calibri"/>
                        <a:ea typeface="Calibri"/>
                        <a:cs typeface="Calibri"/>
                        <a:sym typeface="Calibri"/>
                      </a:endParaRPr>
                    </a:p>
                  </a:txBody>
                  <a:tcPr marL="157175" marR="157175" marT="0" marB="0"/>
                </a:tc>
                <a:tc>
                  <a:txBody>
                    <a:bodyPr/>
                    <a:lstStyle/>
                    <a:p>
                      <a:pPr marL="0" marR="0" lvl="0" indent="0" algn="l" rtl="0">
                        <a:lnSpc>
                          <a:spcPct val="115000"/>
                        </a:lnSpc>
                        <a:spcBef>
                          <a:spcPct val="0"/>
                        </a:spcBef>
                        <a:spcAft>
                          <a:spcPct val="0"/>
                        </a:spcAft>
                        <a:buNone/>
                      </a:pPr>
                      <a:r>
                        <a:rPr lang="sq" sz="3300" b="0" i="0" u="none" strike="noStrike" cap="none" dirty="0">
                          <a:highlight>
                            <a:srgbClr val="000000">
                              <a:alpha val="0"/>
                            </a:srgbClr>
                          </a:highlight>
                          <a:latin typeface="Arial"/>
                        </a:rPr>
                        <a:t>Mos b</a:t>
                      </a:r>
                      <a:r>
                        <a:rPr lang="en-GB" sz="3300" b="0" i="0" u="none" strike="noStrike" cap="none" dirty="0">
                          <a:highlight>
                            <a:srgbClr val="000000">
                              <a:alpha val="0"/>
                            </a:srgbClr>
                          </a:highlight>
                          <a:latin typeface="Arial"/>
                        </a:rPr>
                        <a:t>ë</a:t>
                      </a:r>
                      <a:r>
                        <a:rPr lang="sq" sz="3300" b="0" i="0" u="none" strike="noStrike" cap="none" dirty="0">
                          <a:highlight>
                            <a:srgbClr val="000000">
                              <a:alpha val="0"/>
                            </a:srgbClr>
                          </a:highlight>
                          <a:latin typeface="Arial"/>
                        </a:rPr>
                        <a:t>j dëm</a:t>
                      </a:r>
                      <a:endParaRPr sz="3300" u="none" strike="noStrike" cap="none" dirty="0">
                        <a:latin typeface="Calibri"/>
                        <a:ea typeface="Calibri"/>
                        <a:cs typeface="Calibri"/>
                        <a:sym typeface="Calibri"/>
                      </a:endParaRPr>
                    </a:p>
                  </a:txBody>
                  <a:tcPr marL="157175" marR="157175" marT="0" marB="0"/>
                </a:tc>
                <a:extLst>
                  <a:ext uri="{0D108BD9-81ED-4DB2-BD59-A6C34878D82A}">
                    <a16:rowId xmlns:a16="http://schemas.microsoft.com/office/drawing/2014/main" xmlns="" val="10003"/>
                  </a:ext>
                </a:extLst>
              </a:tr>
              <a:tr h="1740975">
                <a:tc>
                  <a:txBody>
                    <a:bodyPr/>
                    <a:lstStyle/>
                    <a:p>
                      <a:pPr marL="0" marR="0" lvl="0" indent="0" algn="l" rtl="0">
                        <a:lnSpc>
                          <a:spcPct val="115000"/>
                        </a:lnSpc>
                        <a:spcBef>
                          <a:spcPct val="0"/>
                        </a:spcBef>
                        <a:spcAft>
                          <a:spcPct val="0"/>
                        </a:spcAft>
                        <a:buNone/>
                      </a:pPr>
                      <a:r>
                        <a:rPr lang="sq" sz="3300" b="1" i="0" u="none" strike="noStrike" cap="none">
                          <a:highlight>
                            <a:srgbClr val="000000">
                              <a:alpha val="0"/>
                            </a:srgbClr>
                          </a:highlight>
                          <a:latin typeface="Arial"/>
                        </a:rPr>
                        <a:t>Natyra disproporcionale e dhunës ndaj grave dhe vajzave</a:t>
                      </a:r>
                      <a:endParaRPr sz="3300" u="none" strike="noStrike" cap="none" dirty="0">
                        <a:latin typeface="Calibri"/>
                        <a:ea typeface="Calibri"/>
                        <a:cs typeface="Calibri"/>
                        <a:sym typeface="Calibri"/>
                      </a:endParaRPr>
                    </a:p>
                  </a:txBody>
                  <a:tcPr marL="157175" marR="157175" marT="0" marB="0"/>
                </a:tc>
                <a:tc>
                  <a:txBody>
                    <a:bodyPr/>
                    <a:lstStyle/>
                    <a:p>
                      <a:pPr marL="0" marR="0" lvl="0" indent="0" algn="l" rtl="0">
                        <a:lnSpc>
                          <a:spcPct val="115000"/>
                        </a:lnSpc>
                        <a:spcBef>
                          <a:spcPct val="0"/>
                        </a:spcBef>
                        <a:spcAft>
                          <a:spcPct val="0"/>
                        </a:spcAft>
                        <a:buNone/>
                      </a:pPr>
                      <a:r>
                        <a:rPr lang="sq" sz="3300" b="0" i="0" u="none" strike="noStrike" cap="none" dirty="0">
                          <a:highlight>
                            <a:srgbClr val="000000">
                              <a:alpha val="0"/>
                            </a:srgbClr>
                          </a:highlight>
                          <a:latin typeface="Arial"/>
                        </a:rPr>
                        <a:t>Identifikimi i viktimës/të mbijetuar</a:t>
                      </a:r>
                      <a:r>
                        <a:rPr lang="en-GB" sz="3300" b="0" i="0" u="none" strike="noStrike" cap="none" dirty="0">
                          <a:highlight>
                            <a:srgbClr val="000000">
                              <a:alpha val="0"/>
                            </a:srgbClr>
                          </a:highlight>
                          <a:latin typeface="Arial"/>
                        </a:rPr>
                        <a:t>ë</a:t>
                      </a:r>
                      <a:r>
                        <a:rPr lang="sq" sz="3300" b="0" i="0" u="none" strike="noStrike" cap="none" dirty="0">
                          <a:highlight>
                            <a:srgbClr val="000000">
                              <a:alpha val="0"/>
                            </a:srgbClr>
                          </a:highlight>
                          <a:latin typeface="Arial"/>
                        </a:rPr>
                        <a:t>s</a:t>
                      </a:r>
                      <a:endParaRPr sz="3300" u="none" strike="noStrike" cap="none" dirty="0">
                        <a:latin typeface="Calibri"/>
                        <a:ea typeface="Calibri"/>
                        <a:cs typeface="Calibri"/>
                        <a:sym typeface="Calibri"/>
                      </a:endParaRPr>
                    </a:p>
                  </a:txBody>
                  <a:tcPr marL="157175" marR="157175" marT="0" marB="0"/>
                </a:tc>
                <a:tc>
                  <a:txBody>
                    <a:bodyPr/>
                    <a:lstStyle/>
                    <a:p>
                      <a:pPr marL="0" marR="0" lvl="0" indent="0" algn="l" rtl="0">
                        <a:lnSpc>
                          <a:spcPct val="115000"/>
                        </a:lnSpc>
                        <a:spcBef>
                          <a:spcPct val="0"/>
                        </a:spcBef>
                        <a:spcAft>
                          <a:spcPct val="0"/>
                        </a:spcAft>
                        <a:buNone/>
                      </a:pPr>
                      <a:r>
                        <a:rPr lang="sq" sz="3300" b="0" i="0" u="none" strike="noStrike" cap="none" dirty="0">
                          <a:highlight>
                            <a:srgbClr val="000000">
                              <a:alpha val="0"/>
                            </a:srgbClr>
                          </a:highlight>
                          <a:latin typeface="Arial"/>
                        </a:rPr>
                        <a:t>Proaktiv dhe t</a:t>
                      </a:r>
                      <a:r>
                        <a:rPr lang="en-GB" sz="3300" b="0" i="0" u="none" strike="noStrike" cap="none" dirty="0">
                          <a:highlight>
                            <a:srgbClr val="000000">
                              <a:alpha val="0"/>
                            </a:srgbClr>
                          </a:highlight>
                          <a:latin typeface="Arial"/>
                        </a:rPr>
                        <a:t>ë</a:t>
                      </a:r>
                      <a:r>
                        <a:rPr lang="sq" sz="3300" b="0" i="0" u="none" strike="noStrike" cap="none" dirty="0">
                          <a:highlight>
                            <a:srgbClr val="000000">
                              <a:alpha val="0"/>
                            </a:srgbClr>
                          </a:highlight>
                          <a:latin typeface="Arial"/>
                        </a:rPr>
                        <a:t> shkathët në angazhimin me ofruesit e shërbimeve thelbësore</a:t>
                      </a:r>
                      <a:endParaRPr sz="3300" u="none" strike="noStrike" cap="none" dirty="0">
                        <a:latin typeface="Calibri"/>
                        <a:ea typeface="Calibri"/>
                        <a:cs typeface="Calibri"/>
                        <a:sym typeface="Calibri"/>
                      </a:endParaRPr>
                    </a:p>
                  </a:txBody>
                  <a:tcPr marL="157175" marR="157175" marT="0" marB="0"/>
                </a:tc>
                <a:extLst>
                  <a:ext uri="{0D108BD9-81ED-4DB2-BD59-A6C34878D82A}">
                    <a16:rowId xmlns:a16="http://schemas.microsoft.com/office/drawing/2014/main" xmlns="" val="10004"/>
                  </a:ext>
                </a:extLst>
              </a:tr>
              <a:tr h="1740975">
                <a:tc>
                  <a:txBody>
                    <a:bodyPr/>
                    <a:lstStyle/>
                    <a:p>
                      <a:pPr marL="0" marR="0" lvl="0" indent="0" algn="l" rtl="0">
                        <a:lnSpc>
                          <a:spcPct val="115000"/>
                        </a:lnSpc>
                        <a:spcBef>
                          <a:spcPct val="0"/>
                        </a:spcBef>
                        <a:spcAft>
                          <a:spcPct val="0"/>
                        </a:spcAft>
                        <a:buNone/>
                      </a:pPr>
                      <a:r>
                        <a:rPr lang="sq" sz="3300" b="1" i="0" u="none" strike="noStrike" cap="none" dirty="0">
                          <a:highlight>
                            <a:srgbClr val="000000">
                              <a:alpha val="0"/>
                            </a:srgbClr>
                          </a:highlight>
                          <a:latin typeface="Arial"/>
                        </a:rPr>
                        <a:t>Njerëzit, grupet dhe komunitetet q</a:t>
                      </a:r>
                      <a:r>
                        <a:rPr lang="en-GB" sz="3300" b="1" i="0" u="none" strike="noStrike" cap="none" dirty="0">
                          <a:highlight>
                            <a:srgbClr val="000000">
                              <a:alpha val="0"/>
                            </a:srgbClr>
                          </a:highlight>
                          <a:latin typeface="Arial"/>
                        </a:rPr>
                        <a:t>ë</a:t>
                      </a:r>
                      <a:r>
                        <a:rPr lang="sq" sz="3300" b="1" i="0" u="none" strike="noStrike" cap="none" dirty="0">
                          <a:highlight>
                            <a:srgbClr val="000000">
                              <a:alpha val="0"/>
                            </a:srgbClr>
                          </a:highlight>
                          <a:latin typeface="Arial"/>
                        </a:rPr>
                        <a:t> konsiderohen si më të cenuarit </a:t>
                      </a:r>
                      <a:endParaRPr sz="3300" u="none" strike="noStrike" cap="none" dirty="0">
                        <a:latin typeface="Calibri"/>
                        <a:ea typeface="Calibri"/>
                        <a:cs typeface="Calibri"/>
                        <a:sym typeface="Calibri"/>
                      </a:endParaRPr>
                    </a:p>
                  </a:txBody>
                  <a:tcPr marL="157175" marR="157175" marT="0" marB="0"/>
                </a:tc>
                <a:tc>
                  <a:txBody>
                    <a:bodyPr/>
                    <a:lstStyle/>
                    <a:p>
                      <a:pPr marL="0" marR="0" lvl="0" indent="0" algn="l" rtl="0">
                        <a:lnSpc>
                          <a:spcPct val="115000"/>
                        </a:lnSpc>
                        <a:spcBef>
                          <a:spcPct val="0"/>
                        </a:spcBef>
                        <a:spcAft>
                          <a:spcPct val="0"/>
                        </a:spcAft>
                        <a:buNone/>
                      </a:pPr>
                      <a:r>
                        <a:rPr lang="sq" sz="3300" b="0" i="0" u="none" strike="noStrike" cap="none">
                          <a:highlight>
                            <a:srgbClr val="000000">
                              <a:alpha val="0"/>
                            </a:srgbClr>
                          </a:highlight>
                          <a:latin typeface="Arial"/>
                        </a:rPr>
                        <a:t>Komunikimi ndërpersonal</a:t>
                      </a:r>
                      <a:endParaRPr sz="3300" u="none" strike="noStrike" cap="none" dirty="0">
                        <a:latin typeface="Calibri"/>
                        <a:ea typeface="Calibri"/>
                        <a:cs typeface="Calibri"/>
                        <a:sym typeface="Calibri"/>
                      </a:endParaRPr>
                    </a:p>
                  </a:txBody>
                  <a:tcPr marL="157175" marR="157175" marT="0" marB="0"/>
                </a:tc>
                <a:tc>
                  <a:txBody>
                    <a:bodyPr/>
                    <a:lstStyle/>
                    <a:p>
                      <a:pPr marL="0" marR="0" lvl="0" indent="0" algn="l" rtl="0">
                        <a:lnSpc>
                          <a:spcPct val="115000"/>
                        </a:lnSpc>
                        <a:spcBef>
                          <a:spcPct val="0"/>
                        </a:spcBef>
                        <a:spcAft>
                          <a:spcPct val="0"/>
                        </a:spcAft>
                        <a:buNone/>
                      </a:pPr>
                      <a:r>
                        <a:rPr lang="sq" sz="3300" b="0" i="0" u="none" strike="noStrike" cap="none">
                          <a:highlight>
                            <a:srgbClr val="000000">
                              <a:alpha val="0"/>
                            </a:srgbClr>
                          </a:highlight>
                          <a:latin typeface="Arial"/>
                        </a:rPr>
                        <a:t>Jo paragjykues dhe i vetëdijshëm për paragjykimet e dëmshme</a:t>
                      </a:r>
                      <a:endParaRPr sz="3300" u="none" strike="noStrike" cap="none" dirty="0">
                        <a:latin typeface="Calibri"/>
                        <a:ea typeface="Calibri"/>
                        <a:cs typeface="Calibri"/>
                        <a:sym typeface="Calibri"/>
                      </a:endParaRPr>
                    </a:p>
                  </a:txBody>
                  <a:tcPr marL="157175" marR="157175" marT="0" marB="0"/>
                </a:tc>
                <a:extLst>
                  <a:ext uri="{0D108BD9-81ED-4DB2-BD59-A6C34878D82A}">
                    <a16:rowId xmlns:a16="http://schemas.microsoft.com/office/drawing/2014/main" xmlns="" val="10005"/>
                  </a:ext>
                </a:extLst>
              </a:tr>
              <a:tr h="1162625">
                <a:tc>
                  <a:txBody>
                    <a:bodyPr/>
                    <a:lstStyle/>
                    <a:p>
                      <a:pPr marL="0" marR="0" lvl="0" indent="0" algn="l" rtl="0">
                        <a:lnSpc>
                          <a:spcPct val="115000"/>
                        </a:lnSpc>
                        <a:spcBef>
                          <a:spcPct val="0"/>
                        </a:spcBef>
                        <a:spcAft>
                          <a:spcPct val="0"/>
                        </a:spcAft>
                        <a:buNone/>
                      </a:pPr>
                      <a:r>
                        <a:rPr lang="sq" sz="3300" b="1" i="0" u="none" strike="noStrike" cap="none">
                          <a:highlight>
                            <a:srgbClr val="000000">
                              <a:alpha val="0"/>
                            </a:srgbClr>
                          </a:highlight>
                          <a:latin typeface="Arial"/>
                        </a:rPr>
                        <a:t>Procedura dhe ligji kombëtar </a:t>
                      </a:r>
                      <a:endParaRPr sz="3300" u="none" strike="noStrike" cap="none" dirty="0">
                        <a:latin typeface="Calibri"/>
                        <a:ea typeface="Calibri"/>
                        <a:cs typeface="Calibri"/>
                        <a:sym typeface="Calibri"/>
                      </a:endParaRPr>
                    </a:p>
                  </a:txBody>
                  <a:tcPr marL="157175" marR="157175" marT="0" marB="0"/>
                </a:tc>
                <a:tc>
                  <a:txBody>
                    <a:bodyPr/>
                    <a:lstStyle/>
                    <a:p>
                      <a:pPr marL="0" marR="0" lvl="0" indent="0" algn="l" rtl="0">
                        <a:lnSpc>
                          <a:spcPct val="115000"/>
                        </a:lnSpc>
                        <a:spcBef>
                          <a:spcPct val="0"/>
                        </a:spcBef>
                        <a:spcAft>
                          <a:spcPct val="0"/>
                        </a:spcAft>
                        <a:buNone/>
                      </a:pPr>
                      <a:r>
                        <a:rPr lang="sq" sz="3300" b="0" i="0" u="none" strike="noStrike" cap="none" dirty="0">
                          <a:highlight>
                            <a:srgbClr val="000000">
                              <a:alpha val="0"/>
                            </a:srgbClr>
                          </a:highlight>
                          <a:latin typeface="Arial"/>
                        </a:rPr>
                        <a:t>Përcaktimi i prioriteteve t</a:t>
                      </a:r>
                      <a:r>
                        <a:rPr lang="en-GB" sz="3300" b="0" i="0" u="none" strike="noStrike" cap="none" dirty="0">
                          <a:highlight>
                            <a:srgbClr val="000000">
                              <a:alpha val="0"/>
                            </a:srgbClr>
                          </a:highlight>
                          <a:latin typeface="Arial"/>
                        </a:rPr>
                        <a:t>ë</a:t>
                      </a:r>
                      <a:r>
                        <a:rPr lang="sq" sz="3300" b="0" i="0" u="none" strike="noStrike" cap="none" dirty="0">
                          <a:highlight>
                            <a:srgbClr val="000000">
                              <a:alpha val="0"/>
                            </a:srgbClr>
                          </a:highlight>
                          <a:latin typeface="Arial"/>
                        </a:rPr>
                        <a:t> hetimit/ndërhyrjeve për t'u fokusuar tek autori</a:t>
                      </a:r>
                      <a:endParaRPr sz="3300" u="none" strike="noStrike" cap="none" dirty="0">
                        <a:latin typeface="Calibri"/>
                        <a:ea typeface="Calibri"/>
                        <a:cs typeface="Calibri"/>
                        <a:sym typeface="Calibri"/>
                      </a:endParaRPr>
                    </a:p>
                  </a:txBody>
                  <a:tcPr marL="157175" marR="157175" marT="0" marB="0"/>
                </a:tc>
                <a:tc>
                  <a:txBody>
                    <a:bodyPr/>
                    <a:lstStyle/>
                    <a:p>
                      <a:pPr marL="0" marR="0" lvl="0" indent="0" algn="l" rtl="0">
                        <a:lnSpc>
                          <a:spcPct val="115000"/>
                        </a:lnSpc>
                        <a:spcBef>
                          <a:spcPct val="0"/>
                        </a:spcBef>
                        <a:spcAft>
                          <a:spcPct val="0"/>
                        </a:spcAft>
                        <a:buNone/>
                      </a:pPr>
                      <a:r>
                        <a:rPr lang="sq" sz="3300" b="0" i="0" u="none" strike="noStrike" cap="none" dirty="0">
                          <a:highlight>
                            <a:srgbClr val="000000">
                              <a:alpha val="0"/>
                            </a:srgbClr>
                          </a:highlight>
                          <a:latin typeface="Arial"/>
                        </a:rPr>
                        <a:t>Orientimi drejt fuqizimit dhe bashkëpunimit të viktimës/të mbijetuar</a:t>
                      </a:r>
                      <a:r>
                        <a:rPr lang="en-GB" sz="3300" b="0" i="0" u="none" strike="noStrike" cap="none" dirty="0">
                          <a:highlight>
                            <a:srgbClr val="000000">
                              <a:alpha val="0"/>
                            </a:srgbClr>
                          </a:highlight>
                          <a:latin typeface="Arial"/>
                        </a:rPr>
                        <a:t>ë</a:t>
                      </a:r>
                      <a:r>
                        <a:rPr lang="sq" sz="3300" b="0" i="0" u="none" strike="noStrike" cap="none" dirty="0">
                          <a:highlight>
                            <a:srgbClr val="000000">
                              <a:alpha val="0"/>
                            </a:srgbClr>
                          </a:highlight>
                          <a:latin typeface="Arial"/>
                        </a:rPr>
                        <a:t>s </a:t>
                      </a:r>
                      <a:endParaRPr sz="3300" u="none" strike="noStrike" cap="none" dirty="0">
                        <a:latin typeface="Calibri"/>
                        <a:ea typeface="Calibri"/>
                        <a:cs typeface="Calibri"/>
                        <a:sym typeface="Calibri"/>
                      </a:endParaRPr>
                    </a:p>
                  </a:txBody>
                  <a:tcPr marL="157175" marR="157175" marT="0" marB="0"/>
                </a:tc>
                <a:extLst>
                  <a:ext uri="{0D108BD9-81ED-4DB2-BD59-A6C34878D82A}">
                    <a16:rowId xmlns:a16="http://schemas.microsoft.com/office/drawing/2014/main" xmlns="" val="10006"/>
                  </a:ext>
                </a:extLst>
              </a:tr>
              <a:tr h="1162625">
                <a:tc>
                  <a:txBody>
                    <a:bodyPr/>
                    <a:lstStyle/>
                    <a:p>
                      <a:pPr marL="0" marR="0" lvl="0" indent="0" algn="l" rtl="0">
                        <a:lnSpc>
                          <a:spcPct val="115000"/>
                        </a:lnSpc>
                        <a:spcBef>
                          <a:spcPct val="0"/>
                        </a:spcBef>
                        <a:spcAft>
                          <a:spcPct val="0"/>
                        </a:spcAft>
                        <a:buNone/>
                      </a:pPr>
                      <a:r>
                        <a:rPr lang="sq" sz="3300" b="1" i="0" u="none" strike="noStrike" cap="none">
                          <a:highlight>
                            <a:srgbClr val="000000">
                              <a:alpha val="0"/>
                            </a:srgbClr>
                          </a:highlight>
                          <a:latin typeface="Arial"/>
                        </a:rPr>
                        <a:t>Standardet, parimet dhe normat ndërkombëtare</a:t>
                      </a:r>
                      <a:endParaRPr sz="3300" u="none" strike="noStrike" cap="none" dirty="0">
                        <a:latin typeface="Calibri"/>
                        <a:ea typeface="Calibri"/>
                        <a:cs typeface="Calibri"/>
                        <a:sym typeface="Calibri"/>
                      </a:endParaRPr>
                    </a:p>
                  </a:txBody>
                  <a:tcPr marL="157175" marR="157175" marT="0" marB="0"/>
                </a:tc>
                <a:tc>
                  <a:txBody>
                    <a:bodyPr/>
                    <a:lstStyle/>
                    <a:p>
                      <a:pPr marL="0" marR="0" lvl="0" indent="0" algn="l" rtl="0">
                        <a:lnSpc>
                          <a:spcPct val="115000"/>
                        </a:lnSpc>
                        <a:spcBef>
                          <a:spcPct val="0"/>
                        </a:spcBef>
                        <a:spcAft>
                          <a:spcPct val="0"/>
                        </a:spcAft>
                        <a:buNone/>
                      </a:pPr>
                      <a:r>
                        <a:rPr lang="sq" sz="3300" b="0" i="0" u="none" strike="noStrike" cap="none">
                          <a:highlight>
                            <a:srgbClr val="000000">
                              <a:alpha val="0"/>
                            </a:srgbClr>
                          </a:highlight>
                          <a:latin typeface="Arial"/>
                        </a:rPr>
                        <a:t>Menaxhimi i rastit duke përfshirë zinxhirin e ngjarjeve dhe të dhënat e ndërhyrjeve </a:t>
                      </a:r>
                      <a:endParaRPr sz="3300" u="none" strike="noStrike" cap="none" dirty="0">
                        <a:latin typeface="Calibri"/>
                        <a:ea typeface="Calibri"/>
                        <a:cs typeface="Calibri"/>
                        <a:sym typeface="Calibri"/>
                      </a:endParaRPr>
                    </a:p>
                  </a:txBody>
                  <a:tcPr marL="157175" marR="157175" marT="0" marB="0"/>
                </a:tc>
                <a:tc>
                  <a:txBody>
                    <a:bodyPr/>
                    <a:lstStyle/>
                    <a:p>
                      <a:pPr marL="0" marR="0" lvl="0" indent="0" algn="l" rtl="0">
                        <a:lnSpc>
                          <a:spcPct val="115000"/>
                        </a:lnSpc>
                        <a:spcBef>
                          <a:spcPct val="0"/>
                        </a:spcBef>
                        <a:spcAft>
                          <a:spcPct val="0"/>
                        </a:spcAft>
                        <a:buNone/>
                      </a:pPr>
                      <a:r>
                        <a:rPr lang="sq" sz="3300" b="0" i="0" u="none" strike="noStrike" cap="none" dirty="0">
                          <a:highlight>
                            <a:srgbClr val="000000">
                              <a:alpha val="0"/>
                            </a:srgbClr>
                          </a:highlight>
                          <a:latin typeface="Arial"/>
                        </a:rPr>
                        <a:t>Të përgjegjshëm dhe transparent</a:t>
                      </a:r>
                      <a:r>
                        <a:rPr lang="en-GB" sz="3300" b="0" i="0" u="none" strike="noStrike" cap="none" dirty="0">
                          <a:highlight>
                            <a:srgbClr val="000000">
                              <a:alpha val="0"/>
                            </a:srgbClr>
                          </a:highlight>
                          <a:latin typeface="Arial"/>
                        </a:rPr>
                        <a:t>ë</a:t>
                      </a:r>
                      <a:endParaRPr sz="3300" u="none" strike="noStrike" cap="none" dirty="0">
                        <a:latin typeface="Calibri"/>
                        <a:ea typeface="Calibri"/>
                        <a:cs typeface="Calibri"/>
                        <a:sym typeface="Calibri"/>
                      </a:endParaRPr>
                    </a:p>
                  </a:txBody>
                  <a:tcPr marL="157175" marR="157175" marT="0" marB="0"/>
                </a:tc>
                <a:extLst>
                  <a:ext uri="{0D108BD9-81ED-4DB2-BD59-A6C34878D82A}">
                    <a16:rowId xmlns:a16="http://schemas.microsoft.com/office/drawing/2014/main" xmlns="" val="10007"/>
                  </a:ext>
                </a:extLst>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3"/>
          <p:cNvSpPr txBox="1">
            <a:spLocks noGrp="1"/>
          </p:cNvSpPr>
          <p:nvPr>
            <p:ph type="title"/>
          </p:nvPr>
        </p:nvSpPr>
        <p:spPr>
          <a:xfrm>
            <a:off x="1679139" y="730251"/>
            <a:ext cx="21025723" cy="265112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ct val="0"/>
              </a:spcBef>
              <a:spcAft>
                <a:spcPct val="0"/>
              </a:spcAft>
              <a:buNone/>
            </a:pPr>
            <a:r>
              <a:rPr lang="sq" sz="8700" b="0" i="0" u="none" strike="noStrike">
                <a:highlight>
                  <a:srgbClr val="000000">
                    <a:alpha val="0"/>
                  </a:srgbClr>
                </a:highlight>
                <a:latin typeface="Montserrat SemiBold"/>
              </a:rPr>
              <a:t>Cilat janë normat?</a:t>
            </a:r>
            <a:endParaRPr dirty="0"/>
          </a:p>
        </p:txBody>
      </p:sp>
      <p:sp>
        <p:nvSpPr>
          <p:cNvPr id="651" name="Google Shape;651;p3"/>
          <p:cNvSpPr txBox="1">
            <a:spLocks noGrp="1"/>
          </p:cNvSpPr>
          <p:nvPr>
            <p:ph type="body" idx="1"/>
          </p:nvPr>
        </p:nvSpPr>
        <p:spPr>
          <a:xfrm>
            <a:off x="1679139" y="3362326"/>
            <a:ext cx="10312888" cy="164782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ct val="0"/>
              </a:spcBef>
              <a:spcAft>
                <a:spcPct val="0"/>
              </a:spcAft>
              <a:buClr>
                <a:schemeClr val="dk1"/>
              </a:buClr>
              <a:buSzPts val="3600"/>
              <a:buNone/>
            </a:pPr>
            <a:r>
              <a:rPr lang="sq" sz="3600" b="1" i="0" u="none" strike="noStrike">
                <a:highlight>
                  <a:srgbClr val="000000">
                    <a:alpha val="0"/>
                  </a:srgbClr>
                </a:highlight>
                <a:latin typeface="Open Sans Light"/>
              </a:rPr>
              <a:t>Deklarata e OKB-së për Eliminimin e Dhunës kundër Grave</a:t>
            </a:r>
            <a:endParaRPr sz="3600" dirty="0"/>
          </a:p>
        </p:txBody>
      </p:sp>
      <p:sp>
        <p:nvSpPr>
          <p:cNvPr id="652" name="Google Shape;652;p3"/>
          <p:cNvSpPr txBox="1">
            <a:spLocks noGrp="1"/>
          </p:cNvSpPr>
          <p:nvPr>
            <p:ph type="body" idx="2"/>
          </p:nvPr>
        </p:nvSpPr>
        <p:spPr>
          <a:xfrm>
            <a:off x="467026" y="5620895"/>
            <a:ext cx="10888545" cy="61699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None/>
            </a:pPr>
            <a:r>
              <a:rPr lang="sq" sz="5400" b="0" i="0" u="none" strike="noStrike" dirty="0">
                <a:highlight>
                  <a:srgbClr val="000000">
                    <a:alpha val="0"/>
                  </a:srgbClr>
                </a:highlight>
                <a:latin typeface="Open Sans Light"/>
              </a:rPr>
              <a:t>“Çdo akt i dhunës me bazë gjinore që shkakton ose q</a:t>
            </a:r>
            <a:r>
              <a:rPr lang="en-GB" sz="5400" b="0" i="0" u="none" strike="noStrike" dirty="0">
                <a:highlight>
                  <a:srgbClr val="000000">
                    <a:alpha val="0"/>
                  </a:srgbClr>
                </a:highlight>
                <a:latin typeface="Open Sans Light"/>
              </a:rPr>
              <a:t>ë</a:t>
            </a:r>
            <a:r>
              <a:rPr lang="sq" sz="5400" b="0" i="0" u="none" strike="noStrike" dirty="0">
                <a:highlight>
                  <a:srgbClr val="000000">
                    <a:alpha val="0"/>
                  </a:srgbClr>
                </a:highlight>
                <a:latin typeface="Open Sans Light"/>
              </a:rPr>
              <a:t> mund të shkaktojë </a:t>
            </a:r>
            <a:r>
              <a:rPr lang="sq" sz="5400" b="0" i="0" u="none" strike="noStrike" dirty="0">
                <a:highlight>
                  <a:srgbClr val="FF00FF"/>
                </a:highlight>
                <a:latin typeface="Open Sans Light"/>
              </a:rPr>
              <a:t>dëme ose vuajtje</a:t>
            </a:r>
            <a:r>
              <a:rPr lang="sq" sz="5400" b="0" i="0" u="none" strike="noStrike" dirty="0">
                <a:highlight>
                  <a:srgbClr val="000000">
                    <a:alpha val="0"/>
                  </a:srgbClr>
                </a:highlight>
                <a:latin typeface="Open Sans Light"/>
              </a:rPr>
              <a:t> </a:t>
            </a:r>
            <a:r>
              <a:rPr lang="sq" sz="5400" b="0" i="0" u="none" strike="noStrike" dirty="0">
                <a:highlight>
                  <a:srgbClr val="C0C0C0"/>
                </a:highlight>
                <a:latin typeface="Open Sans Light"/>
              </a:rPr>
              <a:t>fizike,</a:t>
            </a:r>
            <a:r>
              <a:rPr lang="sq" sz="5400" b="0" i="0" u="none" strike="noStrike" dirty="0">
                <a:highlight>
                  <a:srgbClr val="000000">
                    <a:alpha val="0"/>
                  </a:srgbClr>
                </a:highlight>
                <a:latin typeface="Open Sans Light"/>
              </a:rPr>
              <a:t> </a:t>
            </a:r>
            <a:r>
              <a:rPr lang="sq" sz="5400" b="0" i="0" u="none" strike="noStrike" dirty="0">
                <a:highlight>
                  <a:srgbClr val="00FFFF"/>
                </a:highlight>
                <a:latin typeface="Open Sans Light"/>
              </a:rPr>
              <a:t>seksuale</a:t>
            </a:r>
            <a:r>
              <a:rPr lang="sq" sz="5400" b="0" i="0" u="none" strike="noStrike" dirty="0">
                <a:highlight>
                  <a:srgbClr val="000000">
                    <a:alpha val="0"/>
                  </a:srgbClr>
                </a:highlight>
                <a:latin typeface="Open Sans Light"/>
              </a:rPr>
              <a:t> ose </a:t>
            </a:r>
            <a:r>
              <a:rPr lang="sq" sz="5400" b="0" i="0" u="none" strike="noStrike" dirty="0">
                <a:highlight>
                  <a:srgbClr val="FFFF00"/>
                </a:highlight>
                <a:latin typeface="Open Sans Light"/>
              </a:rPr>
              <a:t>psikologjike</a:t>
            </a:r>
            <a:r>
              <a:rPr lang="sq" sz="5400" b="0" i="0" u="none" strike="noStrike" dirty="0">
                <a:highlight>
                  <a:srgbClr val="000000">
                    <a:alpha val="0"/>
                  </a:srgbClr>
                </a:highlight>
                <a:latin typeface="Open Sans Light"/>
              </a:rPr>
              <a:t> , duke përfshirë edhe kërcënimet për dëmtim ose </a:t>
            </a:r>
            <a:r>
              <a:rPr lang="sq" sz="5400" b="0" i="0" u="none" strike="noStrike" dirty="0">
                <a:highlight>
                  <a:srgbClr val="00FF00"/>
                </a:highlight>
                <a:latin typeface="Open Sans Light"/>
              </a:rPr>
              <a:t>shtr</a:t>
            </a:r>
            <a:r>
              <a:rPr lang="en-GB" sz="5400" b="0" i="0" u="none" strike="noStrike" dirty="0">
                <a:highlight>
                  <a:srgbClr val="00FF00"/>
                </a:highlight>
                <a:latin typeface="Open Sans Light"/>
              </a:rPr>
              <a:t>ë</a:t>
            </a:r>
            <a:r>
              <a:rPr lang="sq" sz="5400" b="0" i="0" u="none" strike="noStrike" dirty="0">
                <a:highlight>
                  <a:srgbClr val="00FF00"/>
                </a:highlight>
                <a:latin typeface="Open Sans Light"/>
              </a:rPr>
              <a:t>ngim,</a:t>
            </a:r>
            <a:r>
              <a:rPr lang="sq" sz="5400" b="0" i="0" u="none" strike="noStrike" dirty="0">
                <a:highlight>
                  <a:srgbClr val="000000">
                    <a:alpha val="0"/>
                  </a:srgbClr>
                </a:highlight>
                <a:latin typeface="Open Sans Light"/>
              </a:rPr>
              <a:t> në jetën </a:t>
            </a:r>
            <a:r>
              <a:rPr lang="sq" sz="5400" b="0" i="0" u="sng" strike="noStrike" dirty="0">
                <a:highlight>
                  <a:srgbClr val="000000">
                    <a:alpha val="0"/>
                  </a:srgbClr>
                </a:highlight>
                <a:latin typeface="Open Sans Light"/>
              </a:rPr>
              <a:t>publike ose private</a:t>
            </a:r>
            <a:r>
              <a:rPr lang="sq" sz="5400" b="0" i="0" u="none" strike="noStrike" dirty="0">
                <a:highlight>
                  <a:srgbClr val="000000">
                    <a:alpha val="0"/>
                  </a:srgbClr>
                </a:highlight>
                <a:latin typeface="Open Sans Light"/>
              </a:rPr>
              <a:t>.”</a:t>
            </a:r>
            <a:endParaRPr dirty="0"/>
          </a:p>
          <a:p>
            <a:pPr marL="0" lvl="0" indent="0" algn="l" rtl="0">
              <a:lnSpc>
                <a:spcPct val="90000"/>
              </a:lnSpc>
              <a:spcBef>
                <a:spcPts val="2000"/>
              </a:spcBef>
              <a:spcAft>
                <a:spcPct val="0"/>
              </a:spcAft>
              <a:buNone/>
            </a:pPr>
            <a:endParaRPr dirty="0"/>
          </a:p>
        </p:txBody>
      </p:sp>
      <p:sp>
        <p:nvSpPr>
          <p:cNvPr id="653" name="Google Shape;653;p3"/>
          <p:cNvSpPr txBox="1">
            <a:spLocks noGrp="1"/>
          </p:cNvSpPr>
          <p:nvPr>
            <p:ph type="body" idx="3"/>
          </p:nvPr>
        </p:nvSpPr>
        <p:spPr>
          <a:xfrm>
            <a:off x="12341186" y="3362326"/>
            <a:ext cx="10363676" cy="125220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ct val="0"/>
              </a:spcBef>
              <a:spcAft>
                <a:spcPct val="0"/>
              </a:spcAft>
              <a:buClr>
                <a:schemeClr val="dk1"/>
              </a:buClr>
              <a:buSzPts val="3600"/>
              <a:buNone/>
            </a:pPr>
            <a:r>
              <a:rPr lang="sq" sz="3600" b="1" i="0" u="none" strike="noStrike" cap="none">
                <a:solidFill>
                  <a:srgbClr val="000000"/>
                </a:solidFill>
                <a:highlight>
                  <a:srgbClr val="000000">
                    <a:alpha val="0"/>
                  </a:srgbClr>
                </a:highlight>
                <a:latin typeface="Open Sans Light"/>
              </a:rPr>
              <a:t>Konventa e Stambollit (Neni 3)</a:t>
            </a:r>
            <a:endParaRPr sz="3600" dirty="0"/>
          </a:p>
        </p:txBody>
      </p:sp>
      <p:sp>
        <p:nvSpPr>
          <p:cNvPr id="654" name="Google Shape;654;p3"/>
          <p:cNvSpPr txBox="1">
            <a:spLocks noGrp="1"/>
          </p:cNvSpPr>
          <p:nvPr>
            <p:ph type="body" idx="4"/>
          </p:nvPr>
        </p:nvSpPr>
        <p:spPr>
          <a:xfrm>
            <a:off x="12511307" y="5329126"/>
            <a:ext cx="11399316" cy="736917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None/>
            </a:pPr>
            <a:r>
              <a:rPr lang="sq" sz="5400" b="0" i="0" u="none" strike="noStrike" cap="none" dirty="0">
                <a:solidFill>
                  <a:srgbClr val="000000"/>
                </a:solidFill>
                <a:highlight>
                  <a:srgbClr val="000000">
                    <a:alpha val="0"/>
                  </a:srgbClr>
                </a:highlight>
                <a:latin typeface="Open Sans Light"/>
              </a:rPr>
              <a:t>dhuna ndaj grave p</a:t>
            </a:r>
            <a:r>
              <a:rPr lang="en-GB" sz="5400" b="0" i="0" u="none" strike="noStrike" cap="none" dirty="0">
                <a:solidFill>
                  <a:srgbClr val="000000"/>
                </a:solidFill>
                <a:highlight>
                  <a:srgbClr val="000000">
                    <a:alpha val="0"/>
                  </a:srgbClr>
                </a:highlight>
                <a:latin typeface="Open Sans Light"/>
              </a:rPr>
              <a:t>ë</a:t>
            </a:r>
            <a:r>
              <a:rPr lang="sq" sz="5400" b="0" i="0" u="none" strike="noStrike" cap="none" dirty="0">
                <a:solidFill>
                  <a:srgbClr val="000000"/>
                </a:solidFill>
                <a:highlight>
                  <a:srgbClr val="000000">
                    <a:alpha val="0"/>
                  </a:srgbClr>
                </a:highlight>
                <a:latin typeface="Open Sans Light"/>
              </a:rPr>
              <a:t>rfshin “…të gjitha aktet e dhunës me bazë gjinore që rezultojnë ose q</a:t>
            </a:r>
            <a:r>
              <a:rPr lang="en-GB" sz="5400" b="0" i="0" u="none" strike="noStrike" cap="none" dirty="0">
                <a:solidFill>
                  <a:srgbClr val="000000"/>
                </a:solidFill>
                <a:highlight>
                  <a:srgbClr val="000000">
                    <a:alpha val="0"/>
                  </a:srgbClr>
                </a:highlight>
                <a:latin typeface="Open Sans Light"/>
              </a:rPr>
              <a:t>ë</a:t>
            </a:r>
            <a:r>
              <a:rPr lang="sq" sz="5400" b="0" i="0" u="none" strike="noStrike" cap="none" dirty="0">
                <a:solidFill>
                  <a:srgbClr val="000000"/>
                </a:solidFill>
                <a:highlight>
                  <a:srgbClr val="000000">
                    <a:alpha val="0"/>
                  </a:srgbClr>
                </a:highlight>
                <a:latin typeface="Open Sans Light"/>
              </a:rPr>
              <a:t> kanë gjasa të rezultojnë në </a:t>
            </a:r>
            <a:r>
              <a:rPr lang="sq" sz="5400" b="0" i="0" u="none" strike="noStrike" cap="none" dirty="0">
                <a:solidFill>
                  <a:srgbClr val="000000"/>
                </a:solidFill>
                <a:highlight>
                  <a:srgbClr val="C0C0C0"/>
                </a:highlight>
                <a:latin typeface="Open Sans Light"/>
              </a:rPr>
              <a:t>dëmtime fizike,</a:t>
            </a:r>
            <a:r>
              <a:rPr lang="sq" sz="5400" b="0" i="0" u="none" strike="noStrike" cap="none" dirty="0">
                <a:solidFill>
                  <a:srgbClr val="000000"/>
                </a:solidFill>
                <a:highlight>
                  <a:srgbClr val="000000">
                    <a:alpha val="0"/>
                  </a:srgbClr>
                </a:highlight>
                <a:latin typeface="Open Sans Light"/>
              </a:rPr>
              <a:t> </a:t>
            </a:r>
            <a:r>
              <a:rPr lang="sq" sz="5400" b="0" i="0" u="none" strike="noStrike" cap="none" dirty="0">
                <a:solidFill>
                  <a:srgbClr val="000000"/>
                </a:solidFill>
                <a:highlight>
                  <a:srgbClr val="00FFFF"/>
                </a:highlight>
                <a:latin typeface="Open Sans Light"/>
              </a:rPr>
              <a:t>seksuale</a:t>
            </a:r>
            <a:r>
              <a:rPr lang="sq" sz="5400" b="0" i="0" u="none" strike="noStrike" cap="none" dirty="0">
                <a:solidFill>
                  <a:srgbClr val="000000"/>
                </a:solidFill>
                <a:highlight>
                  <a:srgbClr val="000000">
                    <a:alpha val="0"/>
                  </a:srgbClr>
                </a:highlight>
                <a:latin typeface="Open Sans Light"/>
              </a:rPr>
              <a:t> , </a:t>
            </a:r>
            <a:r>
              <a:rPr lang="sq" sz="5400" b="0" i="0" u="none" strike="noStrike" cap="none" dirty="0">
                <a:solidFill>
                  <a:srgbClr val="000000"/>
                </a:solidFill>
                <a:highlight>
                  <a:srgbClr val="FFFF00"/>
                </a:highlight>
                <a:latin typeface="Open Sans Light"/>
              </a:rPr>
              <a:t>psikologjike</a:t>
            </a:r>
            <a:r>
              <a:rPr lang="sq" sz="5400" b="0" i="0" u="none" strike="noStrike" cap="none" dirty="0">
                <a:solidFill>
                  <a:srgbClr val="000000"/>
                </a:solidFill>
                <a:highlight>
                  <a:srgbClr val="000000">
                    <a:alpha val="0"/>
                  </a:srgbClr>
                </a:highlight>
                <a:latin typeface="Open Sans Light"/>
              </a:rPr>
              <a:t> ose </a:t>
            </a:r>
            <a:r>
              <a:rPr lang="sq" sz="5400" b="0" i="0" u="none" strike="noStrike" cap="none" dirty="0">
                <a:solidFill>
                  <a:srgbClr val="000000"/>
                </a:solidFill>
                <a:highlight>
                  <a:srgbClr val="E8829E"/>
                </a:highlight>
                <a:latin typeface="Open Sans Light"/>
              </a:rPr>
              <a:t>ekonomike</a:t>
            </a:r>
            <a:r>
              <a:rPr lang="sq" sz="5400" b="0" i="0" u="none" strike="noStrike" cap="none" dirty="0">
                <a:solidFill>
                  <a:srgbClr val="000000"/>
                </a:solidFill>
                <a:highlight>
                  <a:srgbClr val="000000">
                    <a:alpha val="0"/>
                  </a:srgbClr>
                </a:highlight>
                <a:latin typeface="Open Sans Light"/>
              </a:rPr>
              <a:t> </a:t>
            </a:r>
            <a:r>
              <a:rPr lang="sq" sz="5400" b="0" i="0" u="none" strike="noStrike" cap="none" dirty="0">
                <a:solidFill>
                  <a:srgbClr val="000000"/>
                </a:solidFill>
                <a:highlight>
                  <a:srgbClr val="FF00FF"/>
                </a:highlight>
                <a:latin typeface="Open Sans Light"/>
              </a:rPr>
              <a:t>ose n</a:t>
            </a:r>
            <a:r>
              <a:rPr lang="en-GB" sz="5400" b="0" i="0" u="none" strike="noStrike" cap="none" dirty="0">
                <a:solidFill>
                  <a:srgbClr val="000000"/>
                </a:solidFill>
                <a:highlight>
                  <a:srgbClr val="FF00FF"/>
                </a:highlight>
                <a:latin typeface="Open Sans Light"/>
              </a:rPr>
              <a:t>ë</a:t>
            </a:r>
            <a:r>
              <a:rPr lang="sq" sz="5400" b="0" i="0" u="none" strike="noStrike" cap="none" dirty="0">
                <a:solidFill>
                  <a:srgbClr val="000000"/>
                </a:solidFill>
                <a:highlight>
                  <a:srgbClr val="FF00FF"/>
                </a:highlight>
                <a:latin typeface="Open Sans Light"/>
              </a:rPr>
              <a:t> vuajtje</a:t>
            </a:r>
            <a:r>
              <a:rPr lang="sq" sz="5400" b="0" i="0" u="none" strike="noStrike" cap="none" dirty="0">
                <a:solidFill>
                  <a:srgbClr val="000000"/>
                </a:solidFill>
                <a:highlight>
                  <a:srgbClr val="000000">
                    <a:alpha val="0"/>
                  </a:srgbClr>
                </a:highlight>
                <a:latin typeface="Open Sans Light"/>
              </a:rPr>
              <a:t> p</a:t>
            </a:r>
            <a:r>
              <a:rPr lang="en-GB" sz="5400" b="0" i="0" u="none" strike="noStrike" cap="none" dirty="0">
                <a:solidFill>
                  <a:srgbClr val="000000"/>
                </a:solidFill>
                <a:highlight>
                  <a:srgbClr val="000000">
                    <a:alpha val="0"/>
                  </a:srgbClr>
                </a:highlight>
                <a:latin typeface="Open Sans Light"/>
              </a:rPr>
              <a:t>ë</a:t>
            </a:r>
            <a:r>
              <a:rPr lang="sq" sz="5400" b="0" i="0" u="none" strike="noStrike" cap="none" dirty="0">
                <a:solidFill>
                  <a:srgbClr val="000000"/>
                </a:solidFill>
                <a:highlight>
                  <a:srgbClr val="000000">
                    <a:alpha val="0"/>
                  </a:srgbClr>
                </a:highlight>
                <a:latin typeface="Open Sans Light"/>
              </a:rPr>
              <a:t>r grat</a:t>
            </a:r>
            <a:r>
              <a:rPr lang="en-GB" sz="5400" b="0" i="0" u="none" strike="noStrike" cap="none" dirty="0">
                <a:solidFill>
                  <a:srgbClr val="000000"/>
                </a:solidFill>
                <a:highlight>
                  <a:srgbClr val="000000">
                    <a:alpha val="0"/>
                  </a:srgbClr>
                </a:highlight>
                <a:latin typeface="Open Sans Light"/>
              </a:rPr>
              <a:t>ë</a:t>
            </a:r>
            <a:r>
              <a:rPr lang="sq" sz="5400" b="0" i="0" u="none" strike="noStrike" cap="none" dirty="0">
                <a:solidFill>
                  <a:srgbClr val="000000"/>
                </a:solidFill>
                <a:highlight>
                  <a:srgbClr val="000000">
                    <a:alpha val="0"/>
                  </a:srgbClr>
                </a:highlight>
                <a:latin typeface="Open Sans Light"/>
              </a:rPr>
              <a:t>, duke përfshirë edhe kërcënimet për akte të tilla, </a:t>
            </a:r>
            <a:r>
              <a:rPr lang="sq" sz="5400" b="0" i="0" u="none" strike="noStrike" cap="none" dirty="0">
                <a:solidFill>
                  <a:srgbClr val="000000"/>
                </a:solidFill>
                <a:highlight>
                  <a:srgbClr val="00FF00"/>
                </a:highlight>
                <a:latin typeface="Open Sans Light"/>
              </a:rPr>
              <a:t>shtr</a:t>
            </a:r>
            <a:r>
              <a:rPr lang="en-GB" sz="5400" b="0" i="0" u="none" strike="noStrike" cap="none" dirty="0">
                <a:solidFill>
                  <a:srgbClr val="000000"/>
                </a:solidFill>
                <a:highlight>
                  <a:srgbClr val="00FF00"/>
                </a:highlight>
                <a:latin typeface="Open Sans Light"/>
              </a:rPr>
              <a:t>ë</a:t>
            </a:r>
            <a:r>
              <a:rPr lang="sq" sz="5400" b="0" i="0" u="none" strike="noStrike" cap="none" dirty="0">
                <a:solidFill>
                  <a:srgbClr val="000000"/>
                </a:solidFill>
                <a:highlight>
                  <a:srgbClr val="00FF00"/>
                </a:highlight>
                <a:latin typeface="Open Sans Light"/>
              </a:rPr>
              <a:t>ngimin</a:t>
            </a:r>
            <a:r>
              <a:rPr lang="sq" sz="5400" b="0" i="0" u="none" strike="noStrike" cap="none" dirty="0">
                <a:solidFill>
                  <a:srgbClr val="000000"/>
                </a:solidFill>
                <a:highlight>
                  <a:srgbClr val="000000">
                    <a:alpha val="0"/>
                  </a:srgbClr>
                </a:highlight>
                <a:latin typeface="Open Sans Light"/>
              </a:rPr>
              <a:t> ose privimin arbitrar të lirisë, kur kjo ndodh në </a:t>
            </a:r>
            <a:r>
              <a:rPr lang="sq" sz="5400" b="0" i="0" u="sng" strike="noStrike" cap="none" dirty="0">
                <a:solidFill>
                  <a:srgbClr val="000000"/>
                </a:solidFill>
                <a:highlight>
                  <a:srgbClr val="000000">
                    <a:alpha val="0"/>
                  </a:srgbClr>
                </a:highlight>
                <a:latin typeface="Open Sans Light"/>
              </a:rPr>
              <a:t>jetën publike ose private</a:t>
            </a:r>
            <a:r>
              <a:rPr lang="sq" sz="5400" b="0" i="0" u="none" strike="noStrike" cap="none" dirty="0">
                <a:solidFill>
                  <a:srgbClr val="000000"/>
                </a:solidFill>
                <a:highlight>
                  <a:srgbClr val="000000">
                    <a:alpha val="0"/>
                  </a:srgbClr>
                </a:highlight>
                <a:latin typeface="Open Sans Light"/>
              </a:rPr>
              <a:t>”.</a:t>
            </a:r>
            <a:endParaRPr sz="5400" b="0" i="0" u="none" strike="noStrike" cap="none" dirty="0">
              <a:solidFill>
                <a:schemeClr val="dk1"/>
              </a:solidFill>
            </a:endParaRPr>
          </a:p>
          <a:p>
            <a:pPr marL="0" lvl="0" indent="0" algn="l" rtl="0">
              <a:lnSpc>
                <a:spcPct val="90000"/>
              </a:lnSpc>
              <a:spcBef>
                <a:spcPts val="2000"/>
              </a:spcBef>
              <a:spcAft>
                <a:spcPct val="0"/>
              </a:spcAft>
              <a:buNone/>
            </a:pPr>
            <a:endParaRPr dirty="0"/>
          </a:p>
          <a:p>
            <a:pPr marL="0" lvl="0" indent="0" algn="l" rtl="0">
              <a:lnSpc>
                <a:spcPct val="90000"/>
              </a:lnSpc>
              <a:spcBef>
                <a:spcPts val="2000"/>
              </a:spcBef>
              <a:spcAft>
                <a:spcPct val="0"/>
              </a:spcAft>
              <a:buNone/>
            </a:pPr>
            <a:endParaRPr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9"/>
        <p:cNvGrpSpPr/>
        <p:nvPr/>
      </p:nvGrpSpPr>
      <p:grpSpPr>
        <a:xfrm>
          <a:off x="0" y="0"/>
          <a:ext cx="0" cy="0"/>
          <a:chOff x="0" y="0"/>
          <a:chExt cx="0" cy="0"/>
        </a:xfrm>
      </p:grpSpPr>
      <p:sp>
        <p:nvSpPr>
          <p:cNvPr id="660" name="Google Shape;660;p4"/>
          <p:cNvSpPr/>
          <p:nvPr/>
        </p:nvSpPr>
        <p:spPr>
          <a:xfrm>
            <a:off x="0" y="0"/>
            <a:ext cx="24377650" cy="13716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3500" dirty="0">
              <a:solidFill>
                <a:schemeClr val="lt1"/>
              </a:solidFill>
              <a:latin typeface="Open Sans Light"/>
              <a:ea typeface="Open Sans Light"/>
              <a:cs typeface="Open Sans Light"/>
              <a:sym typeface="Open Sans Light"/>
            </a:endParaRPr>
          </a:p>
        </p:txBody>
      </p:sp>
      <p:sp>
        <p:nvSpPr>
          <p:cNvPr id="661" name="Google Shape;661;p4"/>
          <p:cNvSpPr txBox="1">
            <a:spLocks noGrp="1"/>
          </p:cNvSpPr>
          <p:nvPr>
            <p:ph type="title"/>
          </p:nvPr>
        </p:nvSpPr>
        <p:spPr>
          <a:xfrm>
            <a:off x="2542513" y="1324798"/>
            <a:ext cx="20302012" cy="161551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None/>
            </a:pPr>
            <a:r>
              <a:rPr lang="sq" sz="6600" b="0" i="0" u="none" strike="noStrike">
                <a:highlight>
                  <a:srgbClr val="000000">
                    <a:alpha val="0"/>
                  </a:srgbClr>
                </a:highlight>
                <a:latin typeface="Montserrat SemiBold"/>
              </a:rPr>
              <a:t>Konventa e Budapestit për krimin kibernetik (2004)</a:t>
            </a:r>
            <a:endParaRPr dirty="0"/>
          </a:p>
        </p:txBody>
      </p:sp>
      <p:grpSp>
        <p:nvGrpSpPr>
          <p:cNvPr id="662" name="Google Shape;662;p4"/>
          <p:cNvGrpSpPr/>
          <p:nvPr/>
        </p:nvGrpSpPr>
        <p:grpSpPr>
          <a:xfrm>
            <a:off x="0" y="0"/>
            <a:ext cx="1771188" cy="13716000"/>
            <a:chOff x="0" y="0"/>
            <a:chExt cx="885825" cy="6858000"/>
          </a:xfrm>
        </p:grpSpPr>
        <p:sp>
          <p:nvSpPr>
            <p:cNvPr id="663" name="Google Shape;663;p4"/>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a:noFill/>
            </a:ln>
          </p:spPr>
          <p:txBody>
            <a:bodyPr>
              <a:noAutofit/>
            </a:bodyPr>
            <a:lstStyle/>
            <a:p>
              <a:endParaRPr dirty="0"/>
            </a:p>
          </p:txBody>
        </p:sp>
        <p:sp>
          <p:nvSpPr>
            <p:cNvPr id="664" name="Google Shape;664;p4"/>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826600">
                <a:alpha val="24705"/>
              </a:srgbClr>
            </a:solidFill>
            <a:ln>
              <a:noFill/>
            </a:ln>
          </p:spPr>
          <p:txBody>
            <a:bodyPr spcFirstLastPara="1" wrap="square" lIns="91425" tIns="45700" rIns="91425" bIns="45700" anchor="t" anchorCtr="0">
              <a:noAutofit/>
            </a:bodyPr>
            <a:lstStyle/>
            <a:p>
              <a:pPr marL="0" marR="0" lvl="0" indent="0" algn="l" rtl="0">
                <a:spcBef>
                  <a:spcPct val="0"/>
                </a:spcBef>
                <a:spcAft>
                  <a:spcPct val="0"/>
                </a:spcAft>
                <a:buNone/>
              </a:pPr>
              <a:endParaRPr sz="3500" dirty="0">
                <a:solidFill>
                  <a:schemeClr val="dk1"/>
                </a:solidFill>
                <a:latin typeface="Open Sans Light"/>
                <a:ea typeface="Open Sans Light"/>
                <a:cs typeface="Open Sans Light"/>
                <a:sym typeface="Open Sans Light"/>
              </a:endParaRPr>
            </a:p>
          </p:txBody>
        </p:sp>
      </p:grpSp>
      <p:sp>
        <p:nvSpPr>
          <p:cNvPr id="665" name="Google Shape;665;p4"/>
          <p:cNvSpPr txBox="1">
            <a:spLocks noGrp="1"/>
          </p:cNvSpPr>
          <p:nvPr>
            <p:ph type="body" idx="1"/>
          </p:nvPr>
        </p:nvSpPr>
        <p:spPr>
          <a:xfrm>
            <a:off x="2502704" y="4061637"/>
            <a:ext cx="12028660" cy="819996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None/>
            </a:pPr>
            <a:r>
              <a:rPr lang="sq" sz="4000" b="0" i="0" u="none" strike="noStrike" dirty="0">
                <a:solidFill>
                  <a:srgbClr val="000000"/>
                </a:solidFill>
                <a:highlight>
                  <a:srgbClr val="000000">
                    <a:alpha val="0"/>
                  </a:srgbClr>
                </a:highlight>
                <a:latin typeface="Open Sans Light"/>
              </a:rPr>
              <a:t>Përkufizon një sërë krimesh të ndryshme kibernetike nën titujt e mëposhtëm: </a:t>
            </a:r>
            <a:endParaRPr dirty="0"/>
          </a:p>
          <a:p>
            <a:pPr marL="914400" lvl="0" indent="-571500" algn="l" rtl="0">
              <a:lnSpc>
                <a:spcPct val="90000"/>
              </a:lnSpc>
              <a:spcBef>
                <a:spcPts val="2000"/>
              </a:spcBef>
              <a:spcAft>
                <a:spcPct val="0"/>
              </a:spcAft>
              <a:buClr>
                <a:schemeClr val="dk1"/>
              </a:buClr>
              <a:buSzPts val="4000"/>
              <a:buFont typeface="Noto Sans Symbols"/>
              <a:buChar char="⮚"/>
            </a:pPr>
            <a:r>
              <a:rPr lang="sq" sz="4000" b="0" i="0" u="none" strike="noStrike" dirty="0">
                <a:solidFill>
                  <a:srgbClr val="000000"/>
                </a:solidFill>
                <a:highlight>
                  <a:srgbClr val="000000">
                    <a:alpha val="0"/>
                  </a:srgbClr>
                </a:highlight>
                <a:latin typeface="Open Sans Light"/>
              </a:rPr>
              <a:t>vepra penale kundër konfidencialitetit, integritetit dhe disponueshmërisë së të dhënave dhe sistemeve kompjuterike</a:t>
            </a:r>
            <a:endParaRPr dirty="0"/>
          </a:p>
          <a:p>
            <a:pPr marL="914400" lvl="0" indent="-571500" algn="l" rtl="0">
              <a:lnSpc>
                <a:spcPct val="90000"/>
              </a:lnSpc>
              <a:spcBef>
                <a:spcPts val="2000"/>
              </a:spcBef>
              <a:spcAft>
                <a:spcPct val="0"/>
              </a:spcAft>
              <a:buClr>
                <a:schemeClr val="dk1"/>
              </a:buClr>
              <a:buSzPts val="4000"/>
              <a:buFont typeface="Noto Sans Symbols"/>
              <a:buChar char="⮚"/>
            </a:pPr>
            <a:r>
              <a:rPr lang="sq" sz="4000" b="0" i="0" u="none" strike="noStrike" dirty="0">
                <a:solidFill>
                  <a:srgbClr val="000000"/>
                </a:solidFill>
                <a:highlight>
                  <a:srgbClr val="000000">
                    <a:alpha val="0"/>
                  </a:srgbClr>
                </a:highlight>
                <a:latin typeface="Open Sans Light"/>
              </a:rPr>
              <a:t>vepra penale të lidhura me kompjuterin</a:t>
            </a:r>
            <a:endParaRPr dirty="0"/>
          </a:p>
          <a:p>
            <a:pPr marL="914400" lvl="0" indent="-571500" algn="l" rtl="0">
              <a:lnSpc>
                <a:spcPct val="90000"/>
              </a:lnSpc>
              <a:spcBef>
                <a:spcPts val="2000"/>
              </a:spcBef>
              <a:spcAft>
                <a:spcPct val="0"/>
              </a:spcAft>
              <a:buClr>
                <a:schemeClr val="dk1"/>
              </a:buClr>
              <a:buSzPts val="4000"/>
              <a:buFont typeface="Noto Sans Symbols"/>
              <a:buChar char="⮚"/>
            </a:pPr>
            <a:r>
              <a:rPr lang="sq" sz="4000" b="0" i="0" u="none" strike="noStrike" dirty="0">
                <a:solidFill>
                  <a:srgbClr val="000000"/>
                </a:solidFill>
                <a:highlight>
                  <a:srgbClr val="000000">
                    <a:alpha val="0"/>
                  </a:srgbClr>
                </a:highlight>
                <a:latin typeface="Open Sans Light"/>
              </a:rPr>
              <a:t>vepra penale të lidhura me përmbajtjen, duke u fokusuar te pornografia e fëmijëve</a:t>
            </a:r>
            <a:endParaRPr dirty="0"/>
          </a:p>
          <a:p>
            <a:pPr marL="914400" lvl="0" indent="-571500" algn="l" rtl="0">
              <a:lnSpc>
                <a:spcPct val="90000"/>
              </a:lnSpc>
              <a:spcBef>
                <a:spcPts val="2000"/>
              </a:spcBef>
              <a:spcAft>
                <a:spcPct val="0"/>
              </a:spcAft>
              <a:buClr>
                <a:schemeClr val="dk1"/>
              </a:buClr>
              <a:buSzPts val="4000"/>
              <a:buFont typeface="Noto Sans Symbols"/>
              <a:buChar char="⮚"/>
            </a:pPr>
            <a:r>
              <a:rPr lang="sq" sz="4000" b="0" i="0" u="none" strike="noStrike" dirty="0">
                <a:solidFill>
                  <a:srgbClr val="000000"/>
                </a:solidFill>
                <a:highlight>
                  <a:srgbClr val="000000">
                    <a:alpha val="0"/>
                  </a:srgbClr>
                </a:highlight>
                <a:latin typeface="Open Sans Light"/>
              </a:rPr>
              <a:t>veprat penale që lidhen me shkeljen e të drejtës së autorit dhe të drejtave të tjera q</a:t>
            </a:r>
            <a:r>
              <a:rPr lang="en-GB" sz="4000" b="0" i="0" u="none" strike="noStrike" dirty="0">
                <a:solidFill>
                  <a:srgbClr val="000000"/>
                </a:solidFill>
                <a:highlight>
                  <a:srgbClr val="000000">
                    <a:alpha val="0"/>
                  </a:srgbClr>
                </a:highlight>
                <a:latin typeface="Open Sans Light"/>
              </a:rPr>
              <a:t>ë</a:t>
            </a:r>
            <a:r>
              <a:rPr lang="sq" sz="4000" b="0" i="0" u="none" strike="noStrike" dirty="0">
                <a:solidFill>
                  <a:srgbClr val="000000"/>
                </a:solidFill>
                <a:highlight>
                  <a:srgbClr val="000000">
                    <a:alpha val="0"/>
                  </a:srgbClr>
                </a:highlight>
                <a:latin typeface="Open Sans Light"/>
              </a:rPr>
              <a:t> lidhen me t</a:t>
            </a:r>
            <a:r>
              <a:rPr lang="en-GB" sz="4000" b="0" i="0" u="none" strike="noStrike" dirty="0">
                <a:solidFill>
                  <a:srgbClr val="000000"/>
                </a:solidFill>
                <a:highlight>
                  <a:srgbClr val="000000">
                    <a:alpha val="0"/>
                  </a:srgbClr>
                </a:highlight>
                <a:latin typeface="Open Sans Light"/>
              </a:rPr>
              <a:t>ë</a:t>
            </a:r>
            <a:r>
              <a:rPr lang="sq" sz="4000" b="0" i="0" u="none" strike="noStrike" dirty="0">
                <a:solidFill>
                  <a:srgbClr val="000000"/>
                </a:solidFill>
                <a:highlight>
                  <a:srgbClr val="000000">
                    <a:alpha val="0"/>
                  </a:srgbClr>
                </a:highlight>
                <a:latin typeface="Open Sans Light"/>
              </a:rPr>
              <a:t>.</a:t>
            </a:r>
            <a:endParaRPr dirty="0"/>
          </a:p>
          <a:p>
            <a:pPr marL="0" lvl="0" indent="0" algn="l" rtl="0">
              <a:lnSpc>
                <a:spcPct val="90000"/>
              </a:lnSpc>
              <a:spcBef>
                <a:spcPts val="2000"/>
              </a:spcBef>
              <a:spcAft>
                <a:spcPct val="0"/>
              </a:spcAft>
              <a:buClr>
                <a:schemeClr val="dk1"/>
              </a:buClr>
              <a:buSzPts val="4000"/>
              <a:buFont typeface="Arial"/>
              <a:buNone/>
            </a:pPr>
            <a:endParaRPr sz="4000" dirty="0">
              <a:solidFill>
                <a:schemeClr val="dk1"/>
              </a:solidFill>
            </a:endParaRPr>
          </a:p>
        </p:txBody>
      </p:sp>
      <p:pic>
        <p:nvPicPr>
          <p:cNvPr id="666" name="Google Shape;666;p4" descr="Map&#10;&#10;Description automatically generated with medium confidence"/>
          <p:cNvPicPr preferRelativeResize="0">
            <a:picLocks noGrp="1"/>
          </p:cNvPicPr>
          <p:nvPr>
            <p:ph type="body" idx="2"/>
          </p:nvPr>
        </p:nvPicPr>
        <p:blipFill>
          <a:blip r:embed="rId3">
            <a:alphaModFix/>
          </a:blip>
          <a:srcRect r="43947" b="1"/>
          <a:stretch>
            <a:fillRect/>
          </a:stretch>
        </p:blipFill>
        <p:spPr>
          <a:xfrm>
            <a:off x="15505582" y="4394706"/>
            <a:ext cx="7718331" cy="7710978"/>
          </a:xfrm>
          <a:prstGeom prst="rect">
            <a:avLst/>
          </a:prstGeom>
          <a:noFill/>
          <a:ln>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1"/>
        <p:cNvGrpSpPr/>
        <p:nvPr/>
      </p:nvGrpSpPr>
      <p:grpSpPr>
        <a:xfrm>
          <a:off x="0" y="0"/>
          <a:ext cx="0" cy="0"/>
          <a:chOff x="0" y="0"/>
          <a:chExt cx="0" cy="0"/>
        </a:xfrm>
      </p:grpSpPr>
      <p:sp>
        <p:nvSpPr>
          <p:cNvPr id="672" name="Google Shape;672;p5"/>
          <p:cNvSpPr/>
          <p:nvPr/>
        </p:nvSpPr>
        <p:spPr>
          <a:xfrm>
            <a:off x="0" y="0"/>
            <a:ext cx="24377650" cy="13716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3500" dirty="0">
              <a:solidFill>
                <a:schemeClr val="lt1"/>
              </a:solidFill>
              <a:latin typeface="Open Sans Light"/>
              <a:ea typeface="Open Sans Light"/>
              <a:cs typeface="Open Sans Light"/>
              <a:sym typeface="Open Sans Light"/>
            </a:endParaRPr>
          </a:p>
        </p:txBody>
      </p:sp>
      <p:sp>
        <p:nvSpPr>
          <p:cNvPr id="673" name="Google Shape;673;p5"/>
          <p:cNvSpPr/>
          <p:nvPr/>
        </p:nvSpPr>
        <p:spPr>
          <a:xfrm>
            <a:off x="0" y="0"/>
            <a:ext cx="24371554" cy="13716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3500" dirty="0">
              <a:solidFill>
                <a:schemeClr val="lt1"/>
              </a:solidFill>
              <a:latin typeface="Open Sans Light"/>
              <a:ea typeface="Open Sans Light"/>
              <a:cs typeface="Open Sans Light"/>
              <a:sym typeface="Open Sans Light"/>
            </a:endParaRPr>
          </a:p>
        </p:txBody>
      </p:sp>
      <p:sp>
        <p:nvSpPr>
          <p:cNvPr id="674" name="Google Shape;674;p5"/>
          <p:cNvSpPr/>
          <p:nvPr/>
        </p:nvSpPr>
        <p:spPr>
          <a:xfrm rot="5400000" flipH="1">
            <a:off x="-2821220" y="2821216"/>
            <a:ext cx="13716000" cy="8073569"/>
          </a:xfrm>
          <a:prstGeom prst="rect">
            <a:avLst/>
          </a:prstGeom>
          <a:gradFill>
            <a:gsLst>
              <a:gs pos="0">
                <a:srgbClr val="000000"/>
              </a:gs>
              <a:gs pos="8000">
                <a:srgbClr val="000000"/>
              </a:gs>
              <a:gs pos="100000">
                <a:srgbClr val="C39A00"/>
              </a:gs>
            </a:gsLst>
            <a:lin ang="3000000" scaled="0"/>
          </a:gra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3500" dirty="0">
              <a:solidFill>
                <a:schemeClr val="lt1"/>
              </a:solidFill>
              <a:latin typeface="Open Sans Light"/>
              <a:ea typeface="Open Sans Light"/>
              <a:cs typeface="Open Sans Light"/>
              <a:sym typeface="Open Sans Light"/>
            </a:endParaRPr>
          </a:p>
        </p:txBody>
      </p:sp>
      <p:sp>
        <p:nvSpPr>
          <p:cNvPr id="675" name="Google Shape;675;p5"/>
          <p:cNvSpPr/>
          <p:nvPr/>
        </p:nvSpPr>
        <p:spPr>
          <a:xfrm rot="5400000" flipH="1">
            <a:off x="-2821222" y="2841490"/>
            <a:ext cx="13715998" cy="8073575"/>
          </a:xfrm>
          <a:prstGeom prst="rect">
            <a:avLst/>
          </a:prstGeom>
          <a:gradFill>
            <a:gsLst>
              <a:gs pos="0">
                <a:srgbClr val="000000">
                  <a:alpha val="0"/>
                </a:srgbClr>
              </a:gs>
              <a:gs pos="99000">
                <a:srgbClr val="FFCB05">
                  <a:alpha val="45882"/>
                </a:srgbClr>
              </a:gs>
              <a:gs pos="100000">
                <a:srgbClr val="FFCB05">
                  <a:alpha val="45882"/>
                </a:srgbClr>
              </a:gs>
            </a:gsLst>
            <a:lin ang="1800000" scaled="0"/>
          </a:gra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3500" dirty="0">
              <a:solidFill>
                <a:schemeClr val="lt1"/>
              </a:solidFill>
              <a:latin typeface="Open Sans Light"/>
              <a:ea typeface="Open Sans Light"/>
              <a:cs typeface="Open Sans Light"/>
              <a:sym typeface="Open Sans Light"/>
            </a:endParaRPr>
          </a:p>
        </p:txBody>
      </p:sp>
      <p:sp>
        <p:nvSpPr>
          <p:cNvPr id="676" name="Google Shape;676;p5"/>
          <p:cNvSpPr/>
          <p:nvPr/>
        </p:nvSpPr>
        <p:spPr>
          <a:xfrm rot="5400000" flipH="1">
            <a:off x="1534794" y="7177222"/>
            <a:ext cx="5003958" cy="8073579"/>
          </a:xfrm>
          <a:prstGeom prst="rect">
            <a:avLst/>
          </a:prstGeom>
          <a:gradFill>
            <a:gsLst>
              <a:gs pos="0">
                <a:srgbClr val="FFCB05">
                  <a:alpha val="28627"/>
                </a:srgbClr>
              </a:gs>
              <a:gs pos="2000">
                <a:srgbClr val="FFCB05">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3500" dirty="0">
              <a:solidFill>
                <a:schemeClr val="lt1"/>
              </a:solidFill>
              <a:latin typeface="Open Sans Light"/>
              <a:ea typeface="Open Sans Light"/>
              <a:cs typeface="Open Sans Light"/>
              <a:sym typeface="Open Sans Light"/>
            </a:endParaRPr>
          </a:p>
        </p:txBody>
      </p:sp>
      <p:sp>
        <p:nvSpPr>
          <p:cNvPr id="677" name="Google Shape;677;p5"/>
          <p:cNvSpPr/>
          <p:nvPr/>
        </p:nvSpPr>
        <p:spPr>
          <a:xfrm rot="-964587">
            <a:off x="-1003212" y="1939436"/>
            <a:ext cx="7798681" cy="8357916"/>
          </a:xfrm>
          <a:custGeom>
            <a:avLst/>
            <a:gdLst/>
            <a:ahLst/>
            <a:cxnLst/>
            <a:rect l="l" t="t" r="r" b="b"/>
            <a:pathLst>
              <a:path w="3900356"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FFCB05">
                  <a:alpha val="42745"/>
                </a:srgbClr>
              </a:gs>
            </a:gsLst>
            <a:lin ang="1800000" scaled="0"/>
          </a:gra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3500" dirty="0">
              <a:solidFill>
                <a:schemeClr val="lt1"/>
              </a:solidFill>
              <a:latin typeface="Open Sans Light"/>
              <a:ea typeface="Open Sans Light"/>
              <a:cs typeface="Open Sans Light"/>
              <a:sym typeface="Open Sans Light"/>
            </a:endParaRPr>
          </a:p>
        </p:txBody>
      </p:sp>
      <p:sp>
        <p:nvSpPr>
          <p:cNvPr id="678" name="Google Shape;678;p5"/>
          <p:cNvSpPr/>
          <p:nvPr/>
        </p:nvSpPr>
        <p:spPr>
          <a:xfrm rot="5400000" flipH="1">
            <a:off x="-2821238" y="2800938"/>
            <a:ext cx="13716006" cy="8073567"/>
          </a:xfrm>
          <a:prstGeom prst="rect">
            <a:avLst/>
          </a:prstGeom>
          <a:gradFill>
            <a:gsLst>
              <a:gs pos="0">
                <a:srgbClr val="000000">
                  <a:alpha val="0"/>
                </a:srgbClr>
              </a:gs>
              <a:gs pos="99000">
                <a:srgbClr val="FEDF69">
                  <a:alpha val="10980"/>
                </a:srgbClr>
              </a:gs>
              <a:gs pos="100000">
                <a:srgbClr val="FEDF69">
                  <a:alpha val="10980"/>
                </a:srgbClr>
              </a:gs>
            </a:gsLst>
            <a:lin ang="7200000" scaled="0"/>
          </a:gra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3500" dirty="0">
              <a:solidFill>
                <a:schemeClr val="lt1"/>
              </a:solidFill>
              <a:latin typeface="Open Sans Light"/>
              <a:ea typeface="Open Sans Light"/>
              <a:cs typeface="Open Sans Light"/>
              <a:sym typeface="Open Sans Light"/>
            </a:endParaRPr>
          </a:p>
        </p:txBody>
      </p:sp>
      <p:sp>
        <p:nvSpPr>
          <p:cNvPr id="679" name="Google Shape;679;p5"/>
          <p:cNvSpPr txBox="1">
            <a:spLocks noGrp="1"/>
          </p:cNvSpPr>
          <p:nvPr>
            <p:ph type="title"/>
          </p:nvPr>
        </p:nvSpPr>
        <p:spPr>
          <a:xfrm>
            <a:off x="933200" y="1173710"/>
            <a:ext cx="6401065" cy="6774994"/>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ct val="0"/>
              </a:spcBef>
              <a:spcAft>
                <a:spcPct val="0"/>
              </a:spcAft>
              <a:buNone/>
            </a:pPr>
            <a:r>
              <a:rPr lang="sq" sz="8000" b="1" i="0" u="none" strike="noStrike" dirty="0">
                <a:solidFill>
                  <a:srgbClr val="FFFFFF"/>
                </a:solidFill>
                <a:highlight>
                  <a:srgbClr val="000000">
                    <a:alpha val="0"/>
                  </a:srgbClr>
                </a:highlight>
                <a:latin typeface="Montserrat SemiBold"/>
                <a:ea typeface="Montserrat SemiBold"/>
                <a:cs typeface="Montserrat SemiBold"/>
                <a:sym typeface="Montserrat SemiBold"/>
              </a:rPr>
              <a:t>DHNGV online (dhuna kibernetike ose DHNGV e lehtësuar nga TIK</a:t>
            </a:r>
            <a:r>
              <a:rPr lang="sq" sz="8000" b="0" i="0" u="none" strike="noStrike" dirty="0">
                <a:solidFill>
                  <a:srgbClr val="FFFFFF"/>
                </a:solidFill>
                <a:highlight>
                  <a:srgbClr val="000000">
                    <a:alpha val="0"/>
                  </a:srgbClr>
                </a:highlight>
                <a:latin typeface="Montserrat SemiBold"/>
                <a:ea typeface="Montserrat SemiBold"/>
                <a:cs typeface="Montserrat SemiBold"/>
                <a:sym typeface="Montserrat SemiBold"/>
              </a:rPr>
              <a:t>)</a:t>
            </a:r>
            <a:endParaRPr dirty="0"/>
          </a:p>
        </p:txBody>
      </p:sp>
      <p:sp>
        <p:nvSpPr>
          <p:cNvPr id="680" name="Google Shape;680;p5"/>
          <p:cNvSpPr txBox="1">
            <a:spLocks noGrp="1"/>
          </p:cNvSpPr>
          <p:nvPr>
            <p:ph type="body" idx="1"/>
          </p:nvPr>
        </p:nvSpPr>
        <p:spPr>
          <a:xfrm>
            <a:off x="9618012" y="1298959"/>
            <a:ext cx="13826438" cy="1190667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None/>
            </a:pPr>
            <a:r>
              <a:rPr lang="sq" sz="4000" b="0" i="0" u="none" strike="noStrike" dirty="0">
                <a:highlight>
                  <a:srgbClr val="000000">
                    <a:alpha val="0"/>
                  </a:srgbClr>
                </a:highlight>
                <a:latin typeface="Open Sans Light"/>
              </a:rPr>
              <a:t>Dhuna kibernetike (DHNGV online) mund të përkufizohet si përdorimi i sistemeve të informacionit, komunikimit dhe teknologjisë për të shkaktuar, p</a:t>
            </a:r>
            <a:r>
              <a:rPr lang="en-GB" sz="4000" b="0" i="0" u="none" strike="noStrike" dirty="0">
                <a:highlight>
                  <a:srgbClr val="000000">
                    <a:alpha val="0"/>
                  </a:srgbClr>
                </a:highlight>
                <a:latin typeface="Open Sans Light"/>
              </a:rPr>
              <a:t>ë</a:t>
            </a:r>
            <a:r>
              <a:rPr lang="sq" sz="4000" b="0" i="0" u="none" strike="noStrike" dirty="0">
                <a:highlight>
                  <a:srgbClr val="000000">
                    <a:alpha val="0"/>
                  </a:srgbClr>
                </a:highlight>
                <a:latin typeface="Open Sans Light"/>
              </a:rPr>
              <a:t>r t</a:t>
            </a:r>
            <a:r>
              <a:rPr lang="en-GB" sz="4000" b="0" i="0" u="none" strike="noStrike" dirty="0">
                <a:highlight>
                  <a:srgbClr val="000000">
                    <a:alpha val="0"/>
                  </a:srgbClr>
                </a:highlight>
                <a:latin typeface="Open Sans Light"/>
              </a:rPr>
              <a:t>ë</a:t>
            </a:r>
            <a:r>
              <a:rPr lang="sq" sz="4000" b="0" i="0" u="none" strike="noStrike" dirty="0">
                <a:highlight>
                  <a:srgbClr val="000000">
                    <a:alpha val="0"/>
                  </a:srgbClr>
                </a:highlight>
                <a:latin typeface="Open Sans Light"/>
              </a:rPr>
              <a:t> lehtësuar ose p</a:t>
            </a:r>
            <a:r>
              <a:rPr lang="en-GB" sz="4000" b="0" i="0" u="none" strike="noStrike" dirty="0">
                <a:highlight>
                  <a:srgbClr val="000000">
                    <a:alpha val="0"/>
                  </a:srgbClr>
                </a:highlight>
                <a:latin typeface="Open Sans Light"/>
              </a:rPr>
              <a:t>ë</a:t>
            </a:r>
            <a:r>
              <a:rPr lang="sq" sz="4000" b="0" i="0" u="none" strike="noStrike" dirty="0">
                <a:highlight>
                  <a:srgbClr val="000000">
                    <a:alpha val="0"/>
                  </a:srgbClr>
                </a:highlight>
                <a:latin typeface="Open Sans Light"/>
              </a:rPr>
              <a:t>r t</a:t>
            </a:r>
            <a:r>
              <a:rPr lang="en-GB" sz="4000" b="0" i="0" u="none" strike="noStrike" dirty="0">
                <a:highlight>
                  <a:srgbClr val="000000">
                    <a:alpha val="0"/>
                  </a:srgbClr>
                </a:highlight>
                <a:latin typeface="Open Sans Light"/>
              </a:rPr>
              <a:t>ë</a:t>
            </a:r>
            <a:r>
              <a:rPr lang="sq" sz="4000" b="0" i="0" u="none" strike="noStrike" dirty="0">
                <a:highlight>
                  <a:srgbClr val="000000">
                    <a:alpha val="0"/>
                  </a:srgbClr>
                </a:highlight>
                <a:latin typeface="Open Sans Light"/>
              </a:rPr>
              <a:t> kërcënuar me dhun</a:t>
            </a:r>
            <a:r>
              <a:rPr lang="en-GB" sz="4000" b="0" i="0" u="none" strike="noStrike" dirty="0">
                <a:highlight>
                  <a:srgbClr val="000000">
                    <a:alpha val="0"/>
                  </a:srgbClr>
                </a:highlight>
                <a:latin typeface="Open Sans Light"/>
              </a:rPr>
              <a:t>ë</a:t>
            </a:r>
            <a:r>
              <a:rPr lang="sq" sz="4000" b="0" i="0" u="none" strike="noStrike" dirty="0">
                <a:highlight>
                  <a:srgbClr val="000000">
                    <a:alpha val="0"/>
                  </a:srgbClr>
                </a:highlight>
                <a:latin typeface="Open Sans Light"/>
              </a:rPr>
              <a:t> individ</a:t>
            </a:r>
            <a:r>
              <a:rPr lang="en-GB" sz="4000" b="0" i="0" u="none" strike="noStrike" dirty="0">
                <a:highlight>
                  <a:srgbClr val="000000">
                    <a:alpha val="0"/>
                  </a:srgbClr>
                </a:highlight>
                <a:latin typeface="Open Sans Light"/>
              </a:rPr>
              <a:t>ë</a:t>
            </a:r>
            <a:r>
              <a:rPr lang="sq" sz="4000" b="0" i="0" u="none" strike="noStrike" dirty="0">
                <a:highlight>
                  <a:srgbClr val="000000">
                    <a:alpha val="0"/>
                  </a:srgbClr>
                </a:highlight>
                <a:latin typeface="Open Sans Light"/>
              </a:rPr>
              <a:t> t</a:t>
            </a:r>
            <a:r>
              <a:rPr lang="en-GB" sz="4000" b="0" i="0" u="none" strike="noStrike" dirty="0">
                <a:highlight>
                  <a:srgbClr val="000000">
                    <a:alpha val="0"/>
                  </a:srgbClr>
                </a:highlight>
                <a:latin typeface="Open Sans Light"/>
              </a:rPr>
              <a:t>ë</a:t>
            </a:r>
            <a:r>
              <a:rPr lang="sq" sz="4000" b="0" i="0" u="none" strike="noStrike" dirty="0">
                <a:highlight>
                  <a:srgbClr val="000000">
                    <a:alpha val="0"/>
                  </a:srgbClr>
                </a:highlight>
                <a:latin typeface="Open Sans Light"/>
              </a:rPr>
              <a:t> caktuar, gj</a:t>
            </a:r>
            <a:r>
              <a:rPr lang="en-GB" sz="4000" b="0" i="0" u="none" strike="noStrike" dirty="0">
                <a:highlight>
                  <a:srgbClr val="000000">
                    <a:alpha val="0"/>
                  </a:srgbClr>
                </a:highlight>
                <a:latin typeface="Open Sans Light"/>
              </a:rPr>
              <a:t>ë</a:t>
            </a:r>
            <a:r>
              <a:rPr lang="sq" sz="4000" b="0" i="0" u="none" strike="noStrike" dirty="0">
                <a:highlight>
                  <a:srgbClr val="000000">
                    <a:alpha val="0"/>
                  </a:srgbClr>
                </a:highlight>
                <a:latin typeface="Open Sans Light"/>
              </a:rPr>
              <a:t> që rezulton ose ka të ngjarë të rezultojë në </a:t>
            </a:r>
            <a:r>
              <a:rPr lang="sq" sz="4000" b="0" i="0" u="none" strike="noStrike" dirty="0">
                <a:highlight>
                  <a:srgbClr val="FF00FF"/>
                </a:highlight>
                <a:latin typeface="Open Sans Light"/>
              </a:rPr>
              <a:t>dëmtime ose vuajtje</a:t>
            </a:r>
            <a:r>
              <a:rPr lang="sq" sz="4000" b="0" i="0" u="none" strike="noStrike" dirty="0">
                <a:highlight>
                  <a:srgbClr val="000000">
                    <a:alpha val="0"/>
                  </a:srgbClr>
                </a:highlight>
                <a:latin typeface="Open Sans Light"/>
              </a:rPr>
              <a:t> </a:t>
            </a:r>
            <a:r>
              <a:rPr lang="sq" sz="4000" b="0" i="0" u="none" strike="noStrike" dirty="0">
                <a:highlight>
                  <a:srgbClr val="C0C0C0"/>
                </a:highlight>
                <a:latin typeface="Open Sans Light"/>
              </a:rPr>
              <a:t>fizike</a:t>
            </a:r>
            <a:r>
              <a:rPr lang="sq" sz="4000" b="0" i="0" u="none" strike="noStrike" dirty="0">
                <a:highlight>
                  <a:srgbClr val="000000">
                    <a:alpha val="0"/>
                  </a:srgbClr>
                </a:highlight>
                <a:latin typeface="Open Sans Light"/>
              </a:rPr>
              <a:t>, </a:t>
            </a:r>
            <a:r>
              <a:rPr lang="sq" sz="4000" b="0" i="0" u="none" strike="noStrike" dirty="0">
                <a:highlight>
                  <a:srgbClr val="00FFFF"/>
                </a:highlight>
                <a:latin typeface="Open Sans Light"/>
              </a:rPr>
              <a:t>seksuale</a:t>
            </a:r>
            <a:r>
              <a:rPr lang="sq" sz="4000" b="0" i="0" u="none" strike="noStrike" dirty="0">
                <a:highlight>
                  <a:srgbClr val="000000">
                    <a:alpha val="0"/>
                  </a:srgbClr>
                </a:highlight>
                <a:latin typeface="Open Sans Light"/>
              </a:rPr>
              <a:t>, </a:t>
            </a:r>
            <a:r>
              <a:rPr lang="sq" sz="4000" b="0" i="0" u="none" strike="noStrike" dirty="0">
                <a:highlight>
                  <a:srgbClr val="FFFF00"/>
                </a:highlight>
                <a:latin typeface="Open Sans Light"/>
              </a:rPr>
              <a:t>psikologjike</a:t>
            </a:r>
            <a:r>
              <a:rPr lang="sq" sz="4000" b="0" i="0" u="none" strike="noStrike" dirty="0">
                <a:highlight>
                  <a:srgbClr val="000000">
                    <a:alpha val="0"/>
                  </a:srgbClr>
                </a:highlight>
                <a:latin typeface="Open Sans Light"/>
              </a:rPr>
              <a:t> ose </a:t>
            </a:r>
            <a:r>
              <a:rPr lang="sq" sz="4000" b="0" i="0" u="none" strike="noStrike" dirty="0">
                <a:highlight>
                  <a:srgbClr val="E8829E"/>
                </a:highlight>
                <a:latin typeface="Open Sans Light"/>
              </a:rPr>
              <a:t>ekonomike</a:t>
            </a:r>
            <a:r>
              <a:rPr lang="sq" sz="4000" b="0" i="0" u="none" strike="noStrike" dirty="0">
                <a:highlight>
                  <a:srgbClr val="000000">
                    <a:alpha val="0"/>
                  </a:srgbClr>
                </a:highlight>
                <a:latin typeface="Open Sans Light"/>
              </a:rPr>
              <a:t> dhe mund të përfshijë edhe shfrytëzimin e rrethanave, karakteristikave ose dobësive të individit</a:t>
            </a:r>
            <a:endParaRPr dirty="0"/>
          </a:p>
          <a:p>
            <a:pPr marL="0" lvl="0" indent="0" algn="l" rtl="0">
              <a:lnSpc>
                <a:spcPct val="90000"/>
              </a:lnSpc>
              <a:spcBef>
                <a:spcPts val="2000"/>
              </a:spcBef>
              <a:spcAft>
                <a:spcPct val="0"/>
              </a:spcAft>
              <a:buNone/>
            </a:pPr>
            <a:endParaRPr sz="3600" dirty="0"/>
          </a:p>
          <a:p>
            <a:pPr marL="0" lvl="0" indent="0" algn="l" rtl="0">
              <a:lnSpc>
                <a:spcPct val="90000"/>
              </a:lnSpc>
              <a:spcBef>
                <a:spcPts val="2000"/>
              </a:spcBef>
              <a:spcAft>
                <a:spcPct val="0"/>
              </a:spcAft>
              <a:buNone/>
            </a:pPr>
            <a:r>
              <a:rPr lang="sq" sz="3600" b="0" i="0" u="none" strike="noStrike" dirty="0">
                <a:highlight>
                  <a:srgbClr val="000000">
                    <a:alpha val="0"/>
                  </a:srgbClr>
                </a:highlight>
                <a:latin typeface="Open Sans Light"/>
              </a:rPr>
              <a:t>	-Propozim (2017) nga Grupi i Punës për bullizmin kibernetik dhe 	forma të tjera të dhunës online, veçanërisht ndaj grave dhe 	fëmijëve (CBG) </a:t>
            </a:r>
            <a:endParaRPr sz="3600" dirty="0"/>
          </a:p>
          <a:p>
            <a:pPr marL="0" lvl="0" indent="0" algn="l" rtl="0">
              <a:lnSpc>
                <a:spcPct val="90000"/>
              </a:lnSpc>
              <a:spcBef>
                <a:spcPts val="2000"/>
              </a:spcBef>
              <a:spcAft>
                <a:spcPct val="0"/>
              </a:spcAft>
              <a:buNone/>
            </a:pPr>
            <a:endParaRPr sz="44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5"/>
        <p:cNvGrpSpPr/>
        <p:nvPr/>
      </p:nvGrpSpPr>
      <p:grpSpPr>
        <a:xfrm>
          <a:off x="0" y="0"/>
          <a:ext cx="0" cy="0"/>
          <a:chOff x="0" y="0"/>
          <a:chExt cx="0" cy="0"/>
        </a:xfrm>
      </p:grpSpPr>
      <p:sp>
        <p:nvSpPr>
          <p:cNvPr id="686" name="Google Shape;686;p6"/>
          <p:cNvSpPr txBox="1">
            <a:spLocks noGrp="1"/>
          </p:cNvSpPr>
          <p:nvPr>
            <p:ph type="title"/>
          </p:nvPr>
        </p:nvSpPr>
        <p:spPr>
          <a:xfrm>
            <a:off x="968176" y="1258532"/>
            <a:ext cx="7338508" cy="324464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None/>
            </a:pPr>
            <a:r>
              <a:rPr lang="sq" sz="4400" b="1" i="0" u="none" strike="noStrike" dirty="0">
                <a:highlight>
                  <a:srgbClr val="000000">
                    <a:alpha val="0"/>
                  </a:srgbClr>
                </a:highlight>
                <a:latin typeface="Montserrat SemiBold"/>
              </a:rPr>
              <a:t>Dhuna ndaj grave dhe vajzave, duke përfshirë edhe dhun</a:t>
            </a:r>
            <a:r>
              <a:rPr lang="en-GB" sz="4400" b="1" i="0" u="none" strike="noStrike" dirty="0">
                <a:highlight>
                  <a:srgbClr val="000000">
                    <a:alpha val="0"/>
                  </a:srgbClr>
                </a:highlight>
                <a:latin typeface="Montserrat SemiBold"/>
              </a:rPr>
              <a:t>ë</a:t>
            </a:r>
            <a:r>
              <a:rPr lang="sq" sz="4400" b="1" i="0" u="none" strike="noStrike" dirty="0">
                <a:highlight>
                  <a:srgbClr val="000000">
                    <a:alpha val="0"/>
                  </a:srgbClr>
                </a:highlight>
                <a:latin typeface="Montserrat SemiBold"/>
              </a:rPr>
              <a:t>n online, mund të paraqitet n</a:t>
            </a:r>
            <a:r>
              <a:rPr lang="en-GB" sz="4400" b="1" i="0" u="none" strike="noStrike" dirty="0">
                <a:highlight>
                  <a:srgbClr val="000000">
                    <a:alpha val="0"/>
                  </a:srgbClr>
                </a:highlight>
                <a:latin typeface="Montserrat SemiBold"/>
              </a:rPr>
              <a:t>ë</a:t>
            </a:r>
            <a:r>
              <a:rPr lang="sq" sz="4400" b="1" i="0" u="none" strike="noStrike" dirty="0">
                <a:highlight>
                  <a:srgbClr val="000000">
                    <a:alpha val="0"/>
                  </a:srgbClr>
                </a:highlight>
                <a:latin typeface="Montserrat SemiBold"/>
              </a:rPr>
              <a:t> shumë forma</a:t>
            </a:r>
            <a:endParaRPr sz="4400" dirty="0">
              <a:solidFill>
                <a:schemeClr val="dk1"/>
              </a:solidFill>
              <a:latin typeface="Montserrat SemiBold"/>
              <a:ea typeface="Montserrat SemiBold"/>
              <a:cs typeface="Montserrat SemiBold"/>
              <a:sym typeface="Montserrat SemiBold"/>
            </a:endParaRPr>
          </a:p>
        </p:txBody>
      </p:sp>
      <p:sp>
        <p:nvSpPr>
          <p:cNvPr id="687" name="Google Shape;687;p6"/>
          <p:cNvSpPr txBox="1">
            <a:spLocks noGrp="1"/>
          </p:cNvSpPr>
          <p:nvPr>
            <p:ph type="body" idx="1"/>
          </p:nvPr>
        </p:nvSpPr>
        <p:spPr>
          <a:xfrm>
            <a:off x="388620" y="4876800"/>
            <a:ext cx="8618220" cy="819912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None/>
            </a:pPr>
            <a:r>
              <a:rPr lang="sq" sz="2600" b="0" i="0" u="none" strike="noStrike" dirty="0">
                <a:highlight>
                  <a:srgbClr val="000000">
                    <a:alpha val="0"/>
                  </a:srgbClr>
                </a:highlight>
                <a:latin typeface="Open Sans Light"/>
              </a:rPr>
              <a:t>Disa shembuj:</a:t>
            </a:r>
            <a:endParaRPr sz="2600" b="0" i="0" dirty="0"/>
          </a:p>
          <a:p>
            <a:pPr marL="457200" lvl="0" indent="-228600" algn="l" rtl="0">
              <a:lnSpc>
                <a:spcPct val="90000"/>
              </a:lnSpc>
              <a:spcBef>
                <a:spcPts val="2000"/>
              </a:spcBef>
              <a:spcAft>
                <a:spcPct val="0"/>
              </a:spcAft>
              <a:buClr>
                <a:schemeClr val="dk1"/>
              </a:buClr>
              <a:buSzPts val="2800"/>
              <a:buFont typeface="Arial"/>
              <a:buChar char="•"/>
            </a:pPr>
            <a:r>
              <a:rPr lang="sq" sz="2600" b="0" i="0" u="none" strike="noStrike" dirty="0">
                <a:highlight>
                  <a:srgbClr val="000000">
                    <a:alpha val="0"/>
                  </a:srgbClr>
                </a:highlight>
                <a:latin typeface="Open Sans Light"/>
              </a:rPr>
              <a:t>Ngacmimi kibernetik ose online</a:t>
            </a:r>
            <a:endParaRPr sz="2600" dirty="0"/>
          </a:p>
          <a:p>
            <a:pPr marL="457200" lvl="0" indent="-228600" algn="l" rtl="0">
              <a:lnSpc>
                <a:spcPct val="90000"/>
              </a:lnSpc>
              <a:spcBef>
                <a:spcPts val="2000"/>
              </a:spcBef>
              <a:spcAft>
                <a:spcPct val="0"/>
              </a:spcAft>
              <a:buClr>
                <a:schemeClr val="dk1"/>
              </a:buClr>
              <a:buSzPts val="2800"/>
              <a:buFont typeface="Arial"/>
              <a:buChar char="•"/>
            </a:pPr>
            <a:r>
              <a:rPr lang="sq" sz="2600" b="0" i="0" u="none" strike="noStrike" dirty="0">
                <a:highlight>
                  <a:srgbClr val="000000">
                    <a:alpha val="0"/>
                  </a:srgbClr>
                </a:highlight>
                <a:latin typeface="Open Sans Light"/>
              </a:rPr>
              <a:t>Gjuha e urrejtjes</a:t>
            </a:r>
            <a:endParaRPr sz="2600" dirty="0"/>
          </a:p>
          <a:p>
            <a:pPr marL="457200" lvl="0" indent="-228600" algn="l" rtl="0">
              <a:lnSpc>
                <a:spcPct val="90000"/>
              </a:lnSpc>
              <a:spcBef>
                <a:spcPts val="2000"/>
              </a:spcBef>
              <a:spcAft>
                <a:spcPct val="0"/>
              </a:spcAft>
              <a:buClr>
                <a:schemeClr val="dk1"/>
              </a:buClr>
              <a:buSzPts val="2800"/>
              <a:buFont typeface="Arial"/>
              <a:buChar char="•"/>
            </a:pPr>
            <a:r>
              <a:rPr lang="sq" sz="2600" b="0" i="0" u="none" strike="noStrike" dirty="0">
                <a:highlight>
                  <a:srgbClr val="000000">
                    <a:alpha val="0"/>
                  </a:srgbClr>
                </a:highlight>
                <a:latin typeface="Open Sans Light"/>
              </a:rPr>
              <a:t>Porno p</a:t>
            </a:r>
            <a:r>
              <a:rPr lang="en-GB" sz="2600" b="0" i="0" u="none" strike="noStrike" dirty="0">
                <a:highlight>
                  <a:srgbClr val="000000">
                    <a:alpha val="0"/>
                  </a:srgbClr>
                </a:highlight>
                <a:latin typeface="Open Sans Light"/>
              </a:rPr>
              <a:t>ë</a:t>
            </a:r>
            <a:r>
              <a:rPr lang="sq" sz="2600" b="0" i="0" u="none" strike="noStrike" dirty="0">
                <a:highlight>
                  <a:srgbClr val="000000">
                    <a:alpha val="0"/>
                  </a:srgbClr>
                </a:highlight>
                <a:latin typeface="Open Sans Light"/>
              </a:rPr>
              <a:t>r hakmarrje</a:t>
            </a:r>
            <a:endParaRPr sz="2600" dirty="0"/>
          </a:p>
          <a:p>
            <a:pPr marL="457200" lvl="0" indent="-228600" algn="l" rtl="0">
              <a:lnSpc>
                <a:spcPct val="90000"/>
              </a:lnSpc>
              <a:spcBef>
                <a:spcPts val="2000"/>
              </a:spcBef>
              <a:spcAft>
                <a:spcPct val="0"/>
              </a:spcAft>
              <a:buClr>
                <a:schemeClr val="dk1"/>
              </a:buClr>
              <a:buSzPts val="2800"/>
              <a:buFont typeface="Arial"/>
              <a:buChar char="•"/>
            </a:pPr>
            <a:r>
              <a:rPr lang="sq" sz="2600" b="0" i="0" u="none" strike="noStrike" dirty="0">
                <a:highlight>
                  <a:srgbClr val="000000">
                    <a:alpha val="0"/>
                  </a:srgbClr>
                </a:highlight>
                <a:latin typeface="Open Sans Light"/>
              </a:rPr>
              <a:t>Kërcënime për përdhunim, sulm seksual ose vrasje</a:t>
            </a:r>
            <a:endParaRPr sz="2600" dirty="0"/>
          </a:p>
          <a:p>
            <a:pPr marL="457200" lvl="0" indent="-228600" algn="l" rtl="0">
              <a:lnSpc>
                <a:spcPct val="90000"/>
              </a:lnSpc>
              <a:spcBef>
                <a:spcPts val="2000"/>
              </a:spcBef>
              <a:spcAft>
                <a:spcPct val="0"/>
              </a:spcAft>
              <a:buClr>
                <a:schemeClr val="dk1"/>
              </a:buClr>
              <a:buSzPts val="2800"/>
              <a:buFont typeface="Arial"/>
              <a:buChar char="•"/>
            </a:pPr>
            <a:r>
              <a:rPr lang="sq" sz="2600" b="0" i="0" u="none" strike="noStrike" dirty="0">
                <a:highlight>
                  <a:srgbClr val="000000">
                    <a:alpha val="0"/>
                  </a:srgbClr>
                </a:highlight>
                <a:latin typeface="Open Sans Light"/>
              </a:rPr>
              <a:t>K</a:t>
            </a:r>
            <a:r>
              <a:rPr lang="en-GB" sz="2600" b="0" i="0" u="none" strike="noStrike" dirty="0">
                <a:highlight>
                  <a:srgbClr val="000000">
                    <a:alpha val="0"/>
                  </a:srgbClr>
                </a:highlight>
                <a:latin typeface="Open Sans Light"/>
              </a:rPr>
              <a:t>ë</a:t>
            </a:r>
            <a:r>
              <a:rPr lang="sq" sz="2600" b="0" i="0" u="none" strike="noStrike" dirty="0">
                <a:highlight>
                  <a:srgbClr val="000000">
                    <a:alpha val="0"/>
                  </a:srgbClr>
                </a:highlight>
                <a:latin typeface="Open Sans Light"/>
              </a:rPr>
              <a:t>rkimi dhe publikimi dashakeq</a:t>
            </a:r>
            <a:r>
              <a:rPr lang="en-GB" sz="2600" b="0" i="0" u="none" strike="noStrike" dirty="0">
                <a:highlight>
                  <a:srgbClr val="000000">
                    <a:alpha val="0"/>
                  </a:srgbClr>
                </a:highlight>
                <a:latin typeface="Open Sans Light"/>
              </a:rPr>
              <a:t>ë</a:t>
            </a:r>
            <a:r>
              <a:rPr lang="sq" sz="2600" b="0" i="0" u="none" strike="noStrike" dirty="0">
                <a:highlight>
                  <a:srgbClr val="000000">
                    <a:alpha val="0"/>
                  </a:srgbClr>
                </a:highlight>
                <a:latin typeface="Open Sans Light"/>
              </a:rPr>
              <a:t>s i materialeve seksuale p</a:t>
            </a:r>
            <a:r>
              <a:rPr lang="en-GB" sz="2600" b="0" i="0" u="none" strike="noStrike" dirty="0">
                <a:highlight>
                  <a:srgbClr val="000000">
                    <a:alpha val="0"/>
                  </a:srgbClr>
                </a:highlight>
                <a:latin typeface="Open Sans Light"/>
              </a:rPr>
              <a:t>ë</a:t>
            </a:r>
            <a:r>
              <a:rPr lang="sq" sz="2600" b="0" i="0" u="none" strike="noStrike" dirty="0">
                <a:highlight>
                  <a:srgbClr val="000000">
                    <a:alpha val="0"/>
                  </a:srgbClr>
                </a:highlight>
                <a:latin typeface="Open Sans Light"/>
              </a:rPr>
              <a:t>r dik</a:t>
            </a:r>
            <a:r>
              <a:rPr lang="en-GB" sz="2600" b="0" i="0" u="none" strike="noStrike" dirty="0">
                <a:highlight>
                  <a:srgbClr val="000000">
                    <a:alpha val="0"/>
                  </a:srgbClr>
                </a:highlight>
                <a:latin typeface="Open Sans Light"/>
              </a:rPr>
              <a:t>ë</a:t>
            </a:r>
            <a:r>
              <a:rPr lang="sq" sz="2600" b="0" i="0" u="none" strike="noStrike" dirty="0">
                <a:highlight>
                  <a:srgbClr val="000000">
                    <a:alpha val="0"/>
                  </a:srgbClr>
                </a:highlight>
                <a:latin typeface="Open Sans Light"/>
              </a:rPr>
              <a:t> (i njohur n</a:t>
            </a:r>
            <a:r>
              <a:rPr lang="en-GB" sz="2600" b="0" i="0" u="none" strike="noStrike" dirty="0">
                <a:highlight>
                  <a:srgbClr val="000000">
                    <a:alpha val="0"/>
                  </a:srgbClr>
                </a:highlight>
                <a:latin typeface="Open Sans Light"/>
              </a:rPr>
              <a:t>ë</a:t>
            </a:r>
            <a:r>
              <a:rPr lang="sq" sz="2600" b="0" i="0" u="none" strike="noStrike" dirty="0">
                <a:highlight>
                  <a:srgbClr val="000000">
                    <a:alpha val="0"/>
                  </a:srgbClr>
                </a:highlight>
                <a:latin typeface="Open Sans Light"/>
              </a:rPr>
              <a:t> anglisht si doxing)</a:t>
            </a:r>
            <a:endParaRPr sz="2600" dirty="0"/>
          </a:p>
          <a:p>
            <a:pPr marL="457200" lvl="0" indent="-228600" algn="l" rtl="0">
              <a:lnSpc>
                <a:spcPct val="90000"/>
              </a:lnSpc>
              <a:spcBef>
                <a:spcPts val="2000"/>
              </a:spcBef>
              <a:spcAft>
                <a:spcPct val="0"/>
              </a:spcAft>
              <a:buClr>
                <a:schemeClr val="dk1"/>
              </a:buClr>
              <a:buSzPts val="2800"/>
              <a:buFont typeface="Arial"/>
              <a:buChar char="•"/>
            </a:pPr>
            <a:r>
              <a:rPr lang="sq" sz="2600" b="0" i="0" u="none" strike="noStrike" dirty="0">
                <a:highlight>
                  <a:srgbClr val="000000">
                    <a:alpha val="0"/>
                  </a:srgbClr>
                </a:highlight>
                <a:latin typeface="Open Sans Light"/>
              </a:rPr>
              <a:t>Ndarja e imazheve seksuale dhe private pa pëlqimin e subjektit (dhuna e bazuar tek p</a:t>
            </a:r>
            <a:r>
              <a:rPr lang="en-GB" sz="2600" b="0" i="0" u="none" strike="noStrike" dirty="0">
                <a:highlight>
                  <a:srgbClr val="000000">
                    <a:alpha val="0"/>
                  </a:srgbClr>
                </a:highlight>
                <a:latin typeface="Open Sans Light"/>
              </a:rPr>
              <a:t>ë</a:t>
            </a:r>
            <a:r>
              <a:rPr lang="sq" sz="2600" b="0" i="0" u="none" strike="noStrike" dirty="0">
                <a:highlight>
                  <a:srgbClr val="000000">
                    <a:alpha val="0"/>
                  </a:srgbClr>
                </a:highlight>
                <a:latin typeface="Open Sans Light"/>
              </a:rPr>
              <a:t>rhapja e imazheve ose materialeve seksuale)</a:t>
            </a:r>
            <a:endParaRPr sz="2600" dirty="0"/>
          </a:p>
          <a:p>
            <a:pPr marL="457200" lvl="0" indent="-228600" algn="l" rtl="0">
              <a:lnSpc>
                <a:spcPct val="90000"/>
              </a:lnSpc>
              <a:spcBef>
                <a:spcPts val="2000"/>
              </a:spcBef>
              <a:spcAft>
                <a:spcPct val="0"/>
              </a:spcAft>
              <a:buClr>
                <a:schemeClr val="dk1"/>
              </a:buClr>
              <a:buSzPts val="2800"/>
              <a:buFont typeface="Arial"/>
              <a:buChar char="•"/>
            </a:pPr>
            <a:r>
              <a:rPr lang="sq" sz="2600" b="0" i="0" u="none" strike="noStrike" dirty="0">
                <a:highlight>
                  <a:srgbClr val="000000">
                    <a:alpha val="0"/>
                  </a:srgbClr>
                </a:highlight>
                <a:latin typeface="Open Sans Light"/>
              </a:rPr>
              <a:t>Sextortion </a:t>
            </a:r>
            <a:endParaRPr sz="2600" dirty="0"/>
          </a:p>
          <a:p>
            <a:pPr marL="457200" lvl="0" indent="-228600" algn="l" rtl="0">
              <a:lnSpc>
                <a:spcPct val="90000"/>
              </a:lnSpc>
              <a:spcBef>
                <a:spcPts val="2000"/>
              </a:spcBef>
              <a:spcAft>
                <a:spcPct val="0"/>
              </a:spcAft>
              <a:buClr>
                <a:schemeClr val="dk1"/>
              </a:buClr>
              <a:buSzPts val="2800"/>
              <a:buFont typeface="Arial"/>
              <a:buChar char="•"/>
            </a:pPr>
            <a:r>
              <a:rPr lang="sq" sz="2600" b="0" i="0" u="none" strike="noStrike" dirty="0">
                <a:highlight>
                  <a:srgbClr val="000000">
                    <a:alpha val="0"/>
                  </a:srgbClr>
                </a:highlight>
                <a:latin typeface="Open Sans Light"/>
              </a:rPr>
              <a:t>Survejimi/gjurmimi</a:t>
            </a:r>
            <a:endParaRPr sz="2600" dirty="0"/>
          </a:p>
          <a:p>
            <a:pPr marL="457200" lvl="0" indent="-228600" algn="l" rtl="0">
              <a:lnSpc>
                <a:spcPct val="90000"/>
              </a:lnSpc>
              <a:spcBef>
                <a:spcPts val="2000"/>
              </a:spcBef>
              <a:spcAft>
                <a:spcPct val="0"/>
              </a:spcAft>
              <a:buClr>
                <a:schemeClr val="dk1"/>
              </a:buClr>
              <a:buSzPts val="2800"/>
              <a:buFont typeface="Arial"/>
              <a:buChar char="•"/>
            </a:pPr>
            <a:r>
              <a:rPr lang="sq" sz="2600" b="0" i="0" u="none" strike="noStrike" dirty="0">
                <a:highlight>
                  <a:srgbClr val="000000">
                    <a:alpha val="0"/>
                  </a:srgbClr>
                </a:highlight>
                <a:latin typeface="Open Sans Light"/>
              </a:rPr>
              <a:t>Happy slapping</a:t>
            </a:r>
            <a:endParaRPr sz="2600" dirty="0"/>
          </a:p>
          <a:p>
            <a:pPr marL="457200" lvl="0" indent="-228600" algn="l" rtl="0">
              <a:lnSpc>
                <a:spcPct val="90000"/>
              </a:lnSpc>
              <a:spcBef>
                <a:spcPts val="2000"/>
              </a:spcBef>
              <a:spcAft>
                <a:spcPct val="0"/>
              </a:spcAft>
              <a:buClr>
                <a:schemeClr val="dk1"/>
              </a:buClr>
              <a:buSzPts val="2800"/>
              <a:buFont typeface="Arial"/>
              <a:buChar char="•"/>
            </a:pPr>
            <a:r>
              <a:rPr lang="sq" sz="2600" b="0" i="0" u="none" strike="noStrike" dirty="0">
                <a:highlight>
                  <a:srgbClr val="000000">
                    <a:alpha val="0"/>
                  </a:srgbClr>
                </a:highlight>
                <a:latin typeface="Open Sans Light"/>
              </a:rPr>
              <a:t>Miklimi on-line me q</a:t>
            </a:r>
            <a:r>
              <a:rPr lang="en-GB" sz="2600" b="0" i="0" u="none" strike="noStrike" dirty="0">
                <a:highlight>
                  <a:srgbClr val="000000">
                    <a:alpha val="0"/>
                  </a:srgbClr>
                </a:highlight>
                <a:latin typeface="Open Sans Light"/>
              </a:rPr>
              <a:t>ë</a:t>
            </a:r>
            <a:r>
              <a:rPr lang="sq" sz="2600" b="0" i="0" u="none" strike="noStrike" dirty="0">
                <a:highlight>
                  <a:srgbClr val="000000">
                    <a:alpha val="0"/>
                  </a:srgbClr>
                </a:highlight>
                <a:latin typeface="Open Sans Light"/>
              </a:rPr>
              <a:t>llim ngacmimin</a:t>
            </a:r>
            <a:endParaRPr sz="2600" dirty="0"/>
          </a:p>
          <a:p>
            <a:pPr marL="457200" lvl="0" indent="-228600" algn="l" rtl="0">
              <a:lnSpc>
                <a:spcPct val="90000"/>
              </a:lnSpc>
              <a:spcBef>
                <a:spcPts val="2000"/>
              </a:spcBef>
              <a:spcAft>
                <a:spcPct val="0"/>
              </a:spcAft>
              <a:buClr>
                <a:schemeClr val="dk1"/>
              </a:buClr>
              <a:buSzPts val="2800"/>
              <a:buFont typeface="Arial"/>
              <a:buChar char="•"/>
            </a:pPr>
            <a:r>
              <a:rPr lang="sq" sz="2600" b="0" i="0" u="none" strike="noStrike" dirty="0">
                <a:highlight>
                  <a:srgbClr val="000000">
                    <a:alpha val="0"/>
                  </a:srgbClr>
                </a:highlight>
                <a:latin typeface="Open Sans Light"/>
              </a:rPr>
              <a:t>Trolling</a:t>
            </a:r>
            <a:endParaRPr sz="2600" dirty="0"/>
          </a:p>
        </p:txBody>
      </p:sp>
      <p:sp>
        <p:nvSpPr>
          <p:cNvPr id="688" name="Google Shape;688;p6"/>
          <p:cNvSpPr/>
          <p:nvPr/>
        </p:nvSpPr>
        <p:spPr>
          <a:xfrm>
            <a:off x="9275695" y="0"/>
            <a:ext cx="15101956" cy="13716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3500" dirty="0">
              <a:solidFill>
                <a:schemeClr val="lt1"/>
              </a:solidFill>
              <a:latin typeface="Open Sans Light"/>
              <a:ea typeface="Open Sans Light"/>
              <a:cs typeface="Open Sans Light"/>
              <a:sym typeface="Open Sans Light"/>
            </a:endParaRPr>
          </a:p>
        </p:txBody>
      </p:sp>
      <p:sp>
        <p:nvSpPr>
          <p:cNvPr id="689" name="Google Shape;689;p6"/>
          <p:cNvSpPr/>
          <p:nvPr/>
        </p:nvSpPr>
        <p:spPr>
          <a:xfrm>
            <a:off x="10244707" y="1115568"/>
            <a:ext cx="13164767" cy="11478374"/>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ct val="0"/>
              </a:spcBef>
              <a:spcAft>
                <a:spcPct val="0"/>
              </a:spcAft>
              <a:buNone/>
            </a:pPr>
            <a:endParaRPr sz="3500" dirty="0">
              <a:solidFill>
                <a:schemeClr val="lt1"/>
              </a:solidFill>
              <a:latin typeface="Open Sans Light"/>
              <a:ea typeface="Open Sans Light"/>
              <a:cs typeface="Open Sans Light"/>
              <a:sym typeface="Open Sans Light"/>
            </a:endParaRPr>
          </a:p>
        </p:txBody>
      </p:sp>
      <p:pic>
        <p:nvPicPr>
          <p:cNvPr id="690" name="Google Shape;690;p6" descr="A picture containing calendar&#10;&#10;Description automatically generated"/>
          <p:cNvPicPr preferRelativeResize="0">
            <a:picLocks noGrp="1"/>
          </p:cNvPicPr>
          <p:nvPr>
            <p:ph type="body" idx="2"/>
          </p:nvPr>
        </p:nvPicPr>
        <p:blipFill>
          <a:blip r:embed="rId3">
            <a:alphaModFix/>
          </a:blip>
          <a:stretch>
            <a:fillRect/>
          </a:stretch>
        </p:blipFill>
        <p:spPr>
          <a:xfrm>
            <a:off x="10808908" y="3472356"/>
            <a:ext cx="12035527" cy="6764796"/>
          </a:xfrm>
          <a:prstGeom prst="rect">
            <a:avLst/>
          </a:prstGeom>
          <a:noFill/>
          <a:ln>
            <a:noFill/>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5"/>
        <p:cNvGrpSpPr/>
        <p:nvPr/>
      </p:nvGrpSpPr>
      <p:grpSpPr>
        <a:xfrm>
          <a:off x="0" y="0"/>
          <a:ext cx="0" cy="0"/>
          <a:chOff x="0" y="0"/>
          <a:chExt cx="0" cy="0"/>
        </a:xfrm>
      </p:grpSpPr>
      <p:sp>
        <p:nvSpPr>
          <p:cNvPr id="696" name="Google Shape;696;p7"/>
          <p:cNvSpPr/>
          <p:nvPr/>
        </p:nvSpPr>
        <p:spPr>
          <a:xfrm>
            <a:off x="0" y="0"/>
            <a:ext cx="24377650" cy="13716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3500" dirty="0">
              <a:solidFill>
                <a:schemeClr val="lt1"/>
              </a:solidFill>
              <a:latin typeface="Open Sans Light"/>
              <a:ea typeface="Open Sans Light"/>
              <a:cs typeface="Open Sans Light"/>
              <a:sym typeface="Open Sans Light"/>
            </a:endParaRPr>
          </a:p>
        </p:txBody>
      </p:sp>
      <p:sp>
        <p:nvSpPr>
          <p:cNvPr id="697" name="Google Shape;697;p7"/>
          <p:cNvSpPr/>
          <p:nvPr/>
        </p:nvSpPr>
        <p:spPr>
          <a:xfrm flipH="1">
            <a:off x="3" y="0"/>
            <a:ext cx="24377647" cy="3151910"/>
          </a:xfrm>
          <a:prstGeom prst="rect">
            <a:avLst/>
          </a:prstGeom>
          <a:gradFill>
            <a:gsLst>
              <a:gs pos="0">
                <a:srgbClr val="000000">
                  <a:alpha val="95686"/>
                </a:srgbClr>
              </a:gs>
              <a:gs pos="100000">
                <a:srgbClr val="C39A00"/>
              </a:gs>
            </a:gsLst>
            <a:lin ang="8400000" scaled="0"/>
          </a:gra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3500" dirty="0">
              <a:solidFill>
                <a:schemeClr val="lt1"/>
              </a:solidFill>
              <a:latin typeface="Open Sans Light"/>
              <a:ea typeface="Open Sans Light"/>
              <a:cs typeface="Open Sans Light"/>
              <a:sym typeface="Open Sans Light"/>
            </a:endParaRPr>
          </a:p>
        </p:txBody>
      </p:sp>
      <p:sp>
        <p:nvSpPr>
          <p:cNvPr id="698" name="Google Shape;698;p7"/>
          <p:cNvSpPr/>
          <p:nvPr/>
        </p:nvSpPr>
        <p:spPr>
          <a:xfrm rot="10800000" flipH="1">
            <a:off x="16253481" y="0"/>
            <a:ext cx="8124170" cy="3152824"/>
          </a:xfrm>
          <a:prstGeom prst="rect">
            <a:avLst/>
          </a:prstGeom>
          <a:gradFill>
            <a:gsLst>
              <a:gs pos="0">
                <a:srgbClr val="826600">
                  <a:alpha val="67843"/>
                </a:srgbClr>
              </a:gs>
              <a:gs pos="19000">
                <a:srgbClr val="826600">
                  <a:alpha val="67843"/>
                </a:srgbClr>
              </a:gs>
              <a:gs pos="100000">
                <a:srgbClr val="FFCB05">
                  <a:alpha val="78823"/>
                </a:srgbClr>
              </a:gs>
            </a:gsLst>
            <a:lin ang="19200000" scaled="0"/>
          </a:gra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3500" dirty="0">
              <a:solidFill>
                <a:schemeClr val="lt1"/>
              </a:solidFill>
              <a:latin typeface="Open Sans Light"/>
              <a:ea typeface="Open Sans Light"/>
              <a:cs typeface="Open Sans Light"/>
              <a:sym typeface="Open Sans Light"/>
            </a:endParaRPr>
          </a:p>
        </p:txBody>
      </p:sp>
      <p:sp>
        <p:nvSpPr>
          <p:cNvPr id="699" name="Google Shape;699;p7"/>
          <p:cNvSpPr/>
          <p:nvPr/>
        </p:nvSpPr>
        <p:spPr>
          <a:xfrm rot="5400000">
            <a:off x="10612379" y="-10612381"/>
            <a:ext cx="3152892" cy="24377655"/>
          </a:xfrm>
          <a:prstGeom prst="rect">
            <a:avLst/>
          </a:prstGeom>
          <a:gradFill>
            <a:gsLst>
              <a:gs pos="0">
                <a:srgbClr val="FFCB05">
                  <a:alpha val="0"/>
                </a:srgbClr>
              </a:gs>
              <a:gs pos="23000">
                <a:srgbClr val="FFCB05">
                  <a:alpha val="0"/>
                </a:srgbClr>
              </a:gs>
              <a:gs pos="99000">
                <a:srgbClr val="000000">
                  <a:alpha val="73725"/>
                </a:srgbClr>
              </a:gs>
              <a:gs pos="100000">
                <a:srgbClr val="000000">
                  <a:alpha val="73725"/>
                </a:srgbClr>
              </a:gs>
            </a:gsLst>
            <a:lin ang="20400000" scaled="0"/>
          </a:gra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3500" dirty="0">
              <a:solidFill>
                <a:schemeClr val="lt1"/>
              </a:solidFill>
              <a:latin typeface="Open Sans Light"/>
              <a:ea typeface="Open Sans Light"/>
              <a:cs typeface="Open Sans Light"/>
              <a:sym typeface="Open Sans Light"/>
            </a:endParaRPr>
          </a:p>
        </p:txBody>
      </p:sp>
      <p:sp>
        <p:nvSpPr>
          <p:cNvPr id="700" name="Google Shape;700;p7"/>
          <p:cNvSpPr txBox="1">
            <a:spLocks noGrp="1"/>
          </p:cNvSpPr>
          <p:nvPr>
            <p:ph type="title"/>
          </p:nvPr>
        </p:nvSpPr>
        <p:spPr>
          <a:xfrm>
            <a:off x="2742479" y="697730"/>
            <a:ext cx="20082814" cy="175545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None/>
            </a:pPr>
            <a:r>
              <a:rPr lang="sq" sz="8000" b="0" i="0" u="none" strike="noStrike" dirty="0">
                <a:solidFill>
                  <a:srgbClr val="FFFFFF"/>
                </a:solidFill>
                <a:highlight>
                  <a:srgbClr val="000000">
                    <a:alpha val="0"/>
                  </a:srgbClr>
                </a:highlight>
                <a:latin typeface="Montserrat SemiBold"/>
                <a:ea typeface="Montserrat SemiBold"/>
                <a:cs typeface="Montserrat SemiBold"/>
                <a:sym typeface="Montserrat SemiBold"/>
              </a:rPr>
              <a:t>Detyrimi i shtetit për ta marrë seriozisht DHNGV-n</a:t>
            </a:r>
            <a:r>
              <a:rPr lang="en-GB" sz="8000" b="0" i="0" u="none" strike="noStrike" dirty="0">
                <a:solidFill>
                  <a:srgbClr val="FFFFFF"/>
                </a:solidFill>
                <a:highlight>
                  <a:srgbClr val="000000">
                    <a:alpha val="0"/>
                  </a:srgbClr>
                </a:highlight>
                <a:latin typeface="Montserrat SemiBold"/>
                <a:ea typeface="Montserrat SemiBold"/>
                <a:cs typeface="Montserrat SemiBold"/>
                <a:sym typeface="Montserrat SemiBold"/>
              </a:rPr>
              <a:t>ë</a:t>
            </a:r>
            <a:r>
              <a:rPr lang="sq" sz="8000" b="0" i="0" u="none" strike="noStrike" dirty="0">
                <a:solidFill>
                  <a:srgbClr val="FFFFFF"/>
                </a:solidFill>
                <a:highlight>
                  <a:srgbClr val="000000">
                    <a:alpha val="0"/>
                  </a:srgbClr>
                </a:highlight>
                <a:latin typeface="Montserrat SemiBold"/>
                <a:ea typeface="Montserrat SemiBold"/>
                <a:cs typeface="Montserrat SemiBold"/>
                <a:sym typeface="Montserrat SemiBold"/>
              </a:rPr>
              <a:t> online</a:t>
            </a:r>
            <a:endParaRPr dirty="0"/>
          </a:p>
        </p:txBody>
      </p:sp>
      <p:grpSp>
        <p:nvGrpSpPr>
          <p:cNvPr id="701" name="Google Shape;701;p7"/>
          <p:cNvGrpSpPr/>
          <p:nvPr/>
        </p:nvGrpSpPr>
        <p:grpSpPr>
          <a:xfrm>
            <a:off x="1902306" y="4229341"/>
            <a:ext cx="20620904" cy="8377242"/>
            <a:chOff x="614530" y="4183"/>
            <a:chExt cx="20620904" cy="8377242"/>
          </a:xfrm>
        </p:grpSpPr>
        <p:sp>
          <p:nvSpPr>
            <p:cNvPr id="702" name="Google Shape;702;p7"/>
            <p:cNvSpPr/>
            <p:nvPr/>
          </p:nvSpPr>
          <p:spPr>
            <a:xfrm>
              <a:off x="614530" y="4183"/>
              <a:ext cx="6444032" cy="3866419"/>
            </a:xfrm>
            <a:prstGeom prst="rect">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dirty="0"/>
            </a:p>
          </p:txBody>
        </p:sp>
        <p:sp>
          <p:nvSpPr>
            <p:cNvPr id="703" name="Google Shape;703;p7"/>
            <p:cNvSpPr txBox="1"/>
            <p:nvPr/>
          </p:nvSpPr>
          <p:spPr>
            <a:xfrm>
              <a:off x="614530" y="4183"/>
              <a:ext cx="6444032" cy="3866419"/>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ct val="0"/>
                </a:spcBef>
                <a:spcAft>
                  <a:spcPct val="0"/>
                </a:spcAft>
                <a:buNone/>
              </a:pPr>
              <a:r>
                <a:rPr lang="sq" sz="3200" b="0" i="0" u="none" strike="noStrike" dirty="0">
                  <a:solidFill>
                    <a:srgbClr val="F2F2F2"/>
                  </a:solidFill>
                  <a:highlight>
                    <a:srgbClr val="000000">
                      <a:alpha val="0"/>
                    </a:srgbClr>
                  </a:highlight>
                  <a:latin typeface="Open Sans Light"/>
                  <a:ea typeface="Open Sans Light"/>
                  <a:cs typeface="Open Sans Light"/>
                  <a:sym typeface="Open Sans Light"/>
                </a:rPr>
                <a:t>Nuk është ushtrim i </a:t>
              </a:r>
              <a:r>
                <a:rPr lang="sq" sz="3200" b="1" i="0" u="none" strike="noStrike" dirty="0">
                  <a:solidFill>
                    <a:srgbClr val="F2F2F2"/>
                  </a:solidFill>
                  <a:highlight>
                    <a:srgbClr val="000000">
                      <a:alpha val="0"/>
                    </a:srgbClr>
                  </a:highlight>
                  <a:latin typeface="Open Sans Light"/>
                  <a:ea typeface="Open Sans Light"/>
                  <a:cs typeface="Open Sans Light"/>
                  <a:sym typeface="Open Sans Light"/>
                </a:rPr>
                <a:t>lirisë së shprehjes</a:t>
              </a:r>
              <a:r>
                <a:rPr lang="sq" sz="3200" b="0" i="0" u="none" strike="noStrike" dirty="0">
                  <a:solidFill>
                    <a:srgbClr val="F2F2F2"/>
                  </a:solidFill>
                  <a:highlight>
                    <a:srgbClr val="000000">
                      <a:alpha val="0"/>
                    </a:srgbClr>
                  </a:highlight>
                  <a:latin typeface="Open Sans Light"/>
                  <a:ea typeface="Open Sans Light"/>
                  <a:cs typeface="Open Sans Light"/>
                  <a:sym typeface="Open Sans Light"/>
                </a:rPr>
                <a:t> frik</a:t>
              </a:r>
              <a:r>
                <a:rPr lang="en-GB" sz="3200" b="0" i="0" u="none" strike="noStrike" dirty="0">
                  <a:solidFill>
                    <a:srgbClr val="F2F2F2"/>
                  </a:solidFill>
                  <a:highlight>
                    <a:srgbClr val="000000">
                      <a:alpha val="0"/>
                    </a:srgbClr>
                  </a:highlight>
                  <a:latin typeface="Open Sans Light"/>
                  <a:ea typeface="Open Sans Light"/>
                  <a:cs typeface="Open Sans Light"/>
                  <a:sym typeface="Open Sans Light"/>
                </a:rPr>
                <a:t>ë</a:t>
              </a:r>
              <a:r>
                <a:rPr lang="sq" sz="3200" b="0" i="0" u="none" strike="noStrike" dirty="0">
                  <a:solidFill>
                    <a:srgbClr val="F2F2F2"/>
                  </a:solidFill>
                  <a:highlight>
                    <a:srgbClr val="000000">
                      <a:alpha val="0"/>
                    </a:srgbClr>
                  </a:highlight>
                  <a:latin typeface="Open Sans Light"/>
                  <a:ea typeface="Open Sans Light"/>
                  <a:cs typeface="Open Sans Light"/>
                  <a:sym typeface="Open Sans Light"/>
                </a:rPr>
                <a:t>simi me vetëdije i grave online, shprehja e dëshirës për t'i përdhunuar, kërcënimi se do t'u b</a:t>
              </a:r>
              <a:r>
                <a:rPr lang="en-GB" sz="3200" b="0" i="0" u="none" strike="noStrike" dirty="0">
                  <a:solidFill>
                    <a:srgbClr val="F2F2F2"/>
                  </a:solidFill>
                  <a:highlight>
                    <a:srgbClr val="000000">
                      <a:alpha val="0"/>
                    </a:srgbClr>
                  </a:highlight>
                  <a:latin typeface="Open Sans Light"/>
                  <a:ea typeface="Open Sans Light"/>
                  <a:cs typeface="Open Sans Light"/>
                  <a:sym typeface="Open Sans Light"/>
                </a:rPr>
                <a:t>ë</a:t>
              </a:r>
              <a:r>
                <a:rPr lang="sq" sz="3200" b="0" i="0" u="none" strike="noStrike" dirty="0">
                  <a:solidFill>
                    <a:srgbClr val="F2F2F2"/>
                  </a:solidFill>
                  <a:highlight>
                    <a:srgbClr val="000000">
                      <a:alpha val="0"/>
                    </a:srgbClr>
                  </a:highlight>
                  <a:latin typeface="Open Sans Light"/>
                  <a:ea typeface="Open Sans Light"/>
                  <a:cs typeface="Open Sans Light"/>
                  <a:sym typeface="Open Sans Light"/>
                </a:rPr>
                <a:t>sh keq apo t</a:t>
              </a:r>
              <a:r>
                <a:rPr lang="en-GB" sz="3200" b="0" i="0" u="none" strike="noStrike" dirty="0">
                  <a:solidFill>
                    <a:srgbClr val="F2F2F2"/>
                  </a:solidFill>
                  <a:highlight>
                    <a:srgbClr val="000000">
                      <a:alpha val="0"/>
                    </a:srgbClr>
                  </a:highlight>
                  <a:latin typeface="Open Sans Light"/>
                  <a:ea typeface="Open Sans Light"/>
                  <a:cs typeface="Open Sans Light"/>
                  <a:sym typeface="Open Sans Light"/>
                </a:rPr>
                <a:t>ë</a:t>
              </a:r>
              <a:r>
                <a:rPr lang="sq" sz="3200" b="0" i="0" u="none" strike="noStrike" dirty="0">
                  <a:solidFill>
                    <a:srgbClr val="F2F2F2"/>
                  </a:solidFill>
                  <a:highlight>
                    <a:srgbClr val="000000">
                      <a:alpha val="0"/>
                    </a:srgbClr>
                  </a:highlight>
                  <a:latin typeface="Open Sans Light"/>
                  <a:ea typeface="Open Sans Light"/>
                  <a:cs typeface="Open Sans Light"/>
                  <a:sym typeface="Open Sans Light"/>
                </a:rPr>
                <a:t> nxiturit e personave t</a:t>
              </a:r>
              <a:r>
                <a:rPr lang="en-GB" sz="3200" b="0" i="0" u="none" strike="noStrike" dirty="0">
                  <a:solidFill>
                    <a:srgbClr val="F2F2F2"/>
                  </a:solidFill>
                  <a:highlight>
                    <a:srgbClr val="000000">
                      <a:alpha val="0"/>
                    </a:srgbClr>
                  </a:highlight>
                  <a:latin typeface="Open Sans Light"/>
                  <a:ea typeface="Open Sans Light"/>
                  <a:cs typeface="Open Sans Light"/>
                  <a:sym typeface="Open Sans Light"/>
                </a:rPr>
                <a:t>ë</a:t>
              </a:r>
              <a:r>
                <a:rPr lang="sq" sz="3200" b="0" i="0" u="none" strike="noStrike" dirty="0">
                  <a:solidFill>
                    <a:srgbClr val="F2F2F2"/>
                  </a:solidFill>
                  <a:highlight>
                    <a:srgbClr val="000000">
                      <a:alpha val="0"/>
                    </a:srgbClr>
                  </a:highlight>
                  <a:latin typeface="Open Sans Light"/>
                  <a:ea typeface="Open Sans Light"/>
                  <a:cs typeface="Open Sans Light"/>
                  <a:sym typeface="Open Sans Light"/>
                </a:rPr>
                <a:t> tjer</a:t>
              </a:r>
              <a:r>
                <a:rPr lang="en-GB" sz="3200" b="0" i="0" u="none" strike="noStrike" dirty="0">
                  <a:solidFill>
                    <a:srgbClr val="F2F2F2"/>
                  </a:solidFill>
                  <a:highlight>
                    <a:srgbClr val="000000">
                      <a:alpha val="0"/>
                    </a:srgbClr>
                  </a:highlight>
                  <a:latin typeface="Open Sans Light"/>
                  <a:ea typeface="Open Sans Light"/>
                  <a:cs typeface="Open Sans Light"/>
                  <a:sym typeface="Open Sans Light"/>
                </a:rPr>
                <a:t>ë</a:t>
              </a:r>
              <a:r>
                <a:rPr lang="sq" sz="3200" b="0" i="0" u="none" strike="noStrike" dirty="0">
                  <a:solidFill>
                    <a:srgbClr val="F2F2F2"/>
                  </a:solidFill>
                  <a:highlight>
                    <a:srgbClr val="000000">
                      <a:alpha val="0"/>
                    </a:srgbClr>
                  </a:highlight>
                  <a:latin typeface="Open Sans Light"/>
                  <a:ea typeface="Open Sans Light"/>
                  <a:cs typeface="Open Sans Light"/>
                  <a:sym typeface="Open Sans Light"/>
                </a:rPr>
                <a:t> p</a:t>
              </a:r>
              <a:r>
                <a:rPr lang="en-GB" sz="3200" b="0" i="0" u="none" strike="noStrike" dirty="0">
                  <a:solidFill>
                    <a:srgbClr val="F2F2F2"/>
                  </a:solidFill>
                  <a:highlight>
                    <a:srgbClr val="000000">
                      <a:alpha val="0"/>
                    </a:srgbClr>
                  </a:highlight>
                  <a:latin typeface="Open Sans Light"/>
                  <a:ea typeface="Open Sans Light"/>
                  <a:cs typeface="Open Sans Light"/>
                  <a:sym typeface="Open Sans Light"/>
                </a:rPr>
                <a:t>ë</a:t>
              </a:r>
              <a:r>
                <a:rPr lang="sq" sz="3200" b="0" i="0" u="none" strike="noStrike" dirty="0">
                  <a:solidFill>
                    <a:srgbClr val="F2F2F2"/>
                  </a:solidFill>
                  <a:highlight>
                    <a:srgbClr val="000000">
                      <a:alpha val="0"/>
                    </a:srgbClr>
                  </a:highlight>
                  <a:latin typeface="Open Sans Light"/>
                  <a:ea typeface="Open Sans Light"/>
                  <a:cs typeface="Open Sans Light"/>
                  <a:sym typeface="Open Sans Light"/>
                </a:rPr>
                <a:t>r ta b</a:t>
              </a:r>
              <a:r>
                <a:rPr lang="en-GB" sz="3200" b="0" i="0" u="none" strike="noStrike" dirty="0">
                  <a:solidFill>
                    <a:srgbClr val="F2F2F2"/>
                  </a:solidFill>
                  <a:highlight>
                    <a:srgbClr val="000000">
                      <a:alpha val="0"/>
                    </a:srgbClr>
                  </a:highlight>
                  <a:latin typeface="Open Sans Light"/>
                  <a:ea typeface="Open Sans Light"/>
                  <a:cs typeface="Open Sans Light"/>
                  <a:sym typeface="Open Sans Light"/>
                </a:rPr>
                <a:t>ë</a:t>
              </a:r>
              <a:r>
                <a:rPr lang="sq" sz="3200" b="0" i="0" u="none" strike="noStrike" dirty="0">
                  <a:solidFill>
                    <a:srgbClr val="F2F2F2"/>
                  </a:solidFill>
                  <a:highlight>
                    <a:srgbClr val="000000">
                      <a:alpha val="0"/>
                    </a:srgbClr>
                  </a:highlight>
                  <a:latin typeface="Open Sans Light"/>
                  <a:ea typeface="Open Sans Light"/>
                  <a:cs typeface="Open Sans Light"/>
                  <a:sym typeface="Open Sans Light"/>
                </a:rPr>
                <a:t>r</a:t>
              </a:r>
              <a:r>
                <a:rPr lang="en-GB" sz="3200" b="0" i="0" u="none" strike="noStrike" dirty="0">
                  <a:solidFill>
                    <a:srgbClr val="F2F2F2"/>
                  </a:solidFill>
                  <a:highlight>
                    <a:srgbClr val="000000">
                      <a:alpha val="0"/>
                    </a:srgbClr>
                  </a:highlight>
                  <a:latin typeface="Open Sans Light"/>
                  <a:ea typeface="Open Sans Light"/>
                  <a:cs typeface="Open Sans Light"/>
                  <a:sym typeface="Open Sans Light"/>
                </a:rPr>
                <a:t>ë</a:t>
              </a:r>
              <a:r>
                <a:rPr lang="sq" sz="3200" b="0" i="0" u="none" strike="noStrike" dirty="0">
                  <a:solidFill>
                    <a:srgbClr val="F2F2F2"/>
                  </a:solidFill>
                  <a:highlight>
                    <a:srgbClr val="000000">
                      <a:alpha val="0"/>
                    </a:srgbClr>
                  </a:highlight>
                  <a:latin typeface="Open Sans Light"/>
                  <a:ea typeface="Open Sans Light"/>
                  <a:cs typeface="Open Sans Light"/>
                  <a:sym typeface="Open Sans Light"/>
                </a:rPr>
                <a:t> këtë.</a:t>
              </a:r>
              <a:endParaRPr sz="3200" dirty="0">
                <a:solidFill>
                  <a:schemeClr val="lt1"/>
                </a:solidFill>
                <a:latin typeface="Open Sans Light"/>
                <a:ea typeface="Open Sans Light"/>
                <a:cs typeface="Open Sans Light"/>
                <a:sym typeface="Open Sans Light"/>
              </a:endParaRPr>
            </a:p>
          </p:txBody>
        </p:sp>
        <p:sp>
          <p:nvSpPr>
            <p:cNvPr id="704" name="Google Shape;704;p7"/>
            <p:cNvSpPr/>
            <p:nvPr/>
          </p:nvSpPr>
          <p:spPr>
            <a:xfrm>
              <a:off x="7702966" y="4183"/>
              <a:ext cx="6444032" cy="3866419"/>
            </a:xfrm>
            <a:prstGeom prst="rect">
              <a:avLst/>
            </a:prstGeom>
            <a:solidFill>
              <a:srgbClr val="583A3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dirty="0"/>
            </a:p>
          </p:txBody>
        </p:sp>
        <p:sp>
          <p:nvSpPr>
            <p:cNvPr id="705" name="Google Shape;705;p7"/>
            <p:cNvSpPr txBox="1"/>
            <p:nvPr/>
          </p:nvSpPr>
          <p:spPr>
            <a:xfrm>
              <a:off x="7702966" y="4183"/>
              <a:ext cx="6444032" cy="3866419"/>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ct val="0"/>
                </a:spcBef>
                <a:spcAft>
                  <a:spcPct val="0"/>
                </a:spcAft>
                <a:buNone/>
              </a:pPr>
              <a:r>
                <a:rPr lang="sq" sz="3000" b="0" i="0" u="none" strike="noStrike" dirty="0">
                  <a:solidFill>
                    <a:srgbClr val="F2F2F2"/>
                  </a:solidFill>
                  <a:highlight>
                    <a:srgbClr val="000000">
                      <a:alpha val="0"/>
                    </a:srgbClr>
                  </a:highlight>
                  <a:latin typeface="Open Sans Light"/>
                  <a:ea typeface="Open Sans Light"/>
                  <a:cs typeface="Open Sans Light"/>
                  <a:sym typeface="Open Sans Light"/>
                </a:rPr>
                <a:t>Dhuna me baz</a:t>
              </a:r>
              <a:r>
                <a:rPr lang="en-GB" sz="3000" b="0" i="0" u="none" strike="noStrike" dirty="0">
                  <a:solidFill>
                    <a:srgbClr val="F2F2F2"/>
                  </a:solidFill>
                  <a:highlight>
                    <a:srgbClr val="000000">
                      <a:alpha val="0"/>
                    </a:srgbClr>
                  </a:highlight>
                  <a:latin typeface="Open Sans Light"/>
                  <a:ea typeface="Open Sans Light"/>
                  <a:cs typeface="Open Sans Light"/>
                  <a:sym typeface="Open Sans Light"/>
                </a:rPr>
                <a:t>ë</a:t>
              </a:r>
              <a:r>
                <a:rPr lang="sq" sz="3000" b="0" i="0" u="none" strike="noStrike" dirty="0">
                  <a:solidFill>
                    <a:srgbClr val="F2F2F2"/>
                  </a:solidFill>
                  <a:highlight>
                    <a:srgbClr val="000000">
                      <a:alpha val="0"/>
                    </a:srgbClr>
                  </a:highlight>
                  <a:latin typeface="Open Sans Light"/>
                  <a:ea typeface="Open Sans Light"/>
                  <a:cs typeface="Open Sans Light"/>
                  <a:sym typeface="Open Sans Light"/>
                </a:rPr>
                <a:t> gjinore online </a:t>
              </a:r>
              <a:r>
                <a:rPr lang="sq" sz="3000" b="1" i="0" u="none" strike="noStrike" dirty="0">
                  <a:solidFill>
                    <a:srgbClr val="F2F2F2"/>
                  </a:solidFill>
                  <a:highlight>
                    <a:srgbClr val="000000">
                      <a:alpha val="0"/>
                    </a:srgbClr>
                  </a:highlight>
                  <a:latin typeface="Open Sans Light"/>
                  <a:ea typeface="Open Sans Light"/>
                  <a:cs typeface="Open Sans Light"/>
                  <a:sym typeface="Open Sans Light"/>
                </a:rPr>
                <a:t>p</a:t>
              </a:r>
              <a:r>
                <a:rPr lang="en-GB" sz="3000" b="1" i="0" u="none" strike="noStrike" dirty="0">
                  <a:solidFill>
                    <a:srgbClr val="F2F2F2"/>
                  </a:solidFill>
                  <a:highlight>
                    <a:srgbClr val="000000">
                      <a:alpha val="0"/>
                    </a:srgbClr>
                  </a:highlight>
                  <a:latin typeface="Open Sans Light"/>
                  <a:ea typeface="Open Sans Light"/>
                  <a:cs typeface="Open Sans Light"/>
                  <a:sym typeface="Open Sans Light"/>
                </a:rPr>
                <a:t>ë</a:t>
              </a:r>
              <a:r>
                <a:rPr lang="sq" sz="3000" b="1" i="0" u="none" strike="noStrike" dirty="0">
                  <a:solidFill>
                    <a:srgbClr val="F2F2F2"/>
                  </a:solidFill>
                  <a:highlight>
                    <a:srgbClr val="000000">
                      <a:alpha val="0"/>
                    </a:srgbClr>
                  </a:highlight>
                  <a:latin typeface="Open Sans Light"/>
                  <a:ea typeface="Open Sans Light"/>
                  <a:cs typeface="Open Sans Light"/>
                  <a:sym typeface="Open Sans Light"/>
                </a:rPr>
                <a:t>r t</a:t>
              </a:r>
              <a:r>
                <a:rPr lang="en-GB" sz="3000" b="1" i="0" u="none" strike="noStrike" dirty="0">
                  <a:solidFill>
                    <a:srgbClr val="F2F2F2"/>
                  </a:solidFill>
                  <a:highlight>
                    <a:srgbClr val="000000">
                      <a:alpha val="0"/>
                    </a:srgbClr>
                  </a:highlight>
                  <a:latin typeface="Open Sans Light"/>
                  <a:ea typeface="Open Sans Light"/>
                  <a:cs typeface="Open Sans Light"/>
                  <a:sym typeface="Open Sans Light"/>
                </a:rPr>
                <a:t>ë</a:t>
              </a:r>
              <a:r>
                <a:rPr lang="sq" sz="3000" b="1" i="0" u="none" strike="noStrike" dirty="0">
                  <a:solidFill>
                    <a:srgbClr val="F2F2F2"/>
                  </a:solidFill>
                  <a:highlight>
                    <a:srgbClr val="000000">
                      <a:alpha val="0"/>
                    </a:srgbClr>
                  </a:highlight>
                  <a:latin typeface="Open Sans Light"/>
                  <a:ea typeface="Open Sans Light"/>
                  <a:cs typeface="Open Sans Light"/>
                  <a:sym typeface="Open Sans Light"/>
                </a:rPr>
                <a:t> cil</a:t>
              </a:r>
              <a:r>
                <a:rPr lang="en-GB" sz="3000" b="1" i="0" u="none" strike="noStrike" dirty="0">
                  <a:solidFill>
                    <a:srgbClr val="F2F2F2"/>
                  </a:solidFill>
                  <a:highlight>
                    <a:srgbClr val="000000">
                      <a:alpha val="0"/>
                    </a:srgbClr>
                  </a:highlight>
                  <a:latin typeface="Open Sans Light"/>
                  <a:ea typeface="Open Sans Light"/>
                  <a:cs typeface="Open Sans Light"/>
                  <a:sym typeface="Open Sans Light"/>
                </a:rPr>
                <a:t>ë</a:t>
              </a:r>
              <a:r>
                <a:rPr lang="sq" sz="3000" b="1" i="0" u="none" strike="noStrike" dirty="0">
                  <a:solidFill>
                    <a:srgbClr val="F2F2F2"/>
                  </a:solidFill>
                  <a:highlight>
                    <a:srgbClr val="000000">
                      <a:alpha val="0"/>
                    </a:srgbClr>
                  </a:highlight>
                  <a:latin typeface="Open Sans Light"/>
                  <a:ea typeface="Open Sans Light"/>
                  <a:cs typeface="Open Sans Light"/>
                  <a:sym typeface="Open Sans Light"/>
                </a:rPr>
                <a:t>n duhet b</a:t>
              </a:r>
              <a:r>
                <a:rPr lang="en-GB" sz="3000" b="1" i="0" u="none" strike="noStrike" dirty="0">
                  <a:solidFill>
                    <a:srgbClr val="F2F2F2"/>
                  </a:solidFill>
                  <a:highlight>
                    <a:srgbClr val="000000">
                      <a:alpha val="0"/>
                    </a:srgbClr>
                  </a:highlight>
                  <a:latin typeface="Open Sans Light"/>
                  <a:ea typeface="Open Sans Light"/>
                  <a:cs typeface="Open Sans Light"/>
                  <a:sym typeface="Open Sans Light"/>
                </a:rPr>
                <a:t>ë</a:t>
              </a:r>
              <a:r>
                <a:rPr lang="sq" sz="3000" b="1" i="0" u="none" strike="noStrike" dirty="0">
                  <a:solidFill>
                    <a:srgbClr val="F2F2F2"/>
                  </a:solidFill>
                  <a:highlight>
                    <a:srgbClr val="000000">
                      <a:alpha val="0"/>
                    </a:srgbClr>
                  </a:highlight>
                  <a:latin typeface="Open Sans Light"/>
                  <a:ea typeface="Open Sans Light"/>
                  <a:cs typeface="Open Sans Light"/>
                  <a:sym typeface="Open Sans Light"/>
                </a:rPr>
                <a:t>r</a:t>
              </a:r>
              <a:r>
                <a:rPr lang="en-GB" sz="3000" b="1" i="0" u="none" strike="noStrike" dirty="0">
                  <a:solidFill>
                    <a:srgbClr val="F2F2F2"/>
                  </a:solidFill>
                  <a:highlight>
                    <a:srgbClr val="000000">
                      <a:alpha val="0"/>
                    </a:srgbClr>
                  </a:highlight>
                  <a:latin typeface="Open Sans Light"/>
                  <a:ea typeface="Open Sans Light"/>
                  <a:cs typeface="Open Sans Light"/>
                  <a:sym typeface="Open Sans Light"/>
                </a:rPr>
                <a:t>ë</a:t>
              </a:r>
              <a:r>
                <a:rPr lang="sq" sz="3000" b="1" i="0" u="none" strike="noStrike" dirty="0">
                  <a:solidFill>
                    <a:srgbClr val="F2F2F2"/>
                  </a:solidFill>
                  <a:highlight>
                    <a:srgbClr val="000000">
                      <a:alpha val="0"/>
                    </a:srgbClr>
                  </a:highlight>
                  <a:latin typeface="Open Sans Light"/>
                  <a:ea typeface="Open Sans Light"/>
                  <a:cs typeface="Open Sans Light"/>
                  <a:sym typeface="Open Sans Light"/>
                </a:rPr>
                <a:t> dicka</a:t>
              </a:r>
              <a:r>
                <a:rPr lang="sq" sz="3000" b="0" i="0" u="none" strike="noStrike" dirty="0">
                  <a:solidFill>
                    <a:srgbClr val="F2F2F2"/>
                  </a:solidFill>
                  <a:highlight>
                    <a:srgbClr val="000000">
                      <a:alpha val="0"/>
                    </a:srgbClr>
                  </a:highlight>
                  <a:latin typeface="Open Sans Light"/>
                  <a:ea typeface="Open Sans Light"/>
                  <a:cs typeface="Open Sans Light"/>
                  <a:sym typeface="Open Sans Light"/>
                </a:rPr>
                <a:t> (duke përfshirë k</a:t>
              </a:r>
              <a:r>
                <a:rPr lang="en-GB" sz="3000" b="0" i="0" u="none" strike="noStrike" dirty="0">
                  <a:solidFill>
                    <a:srgbClr val="F2F2F2"/>
                  </a:solidFill>
                  <a:highlight>
                    <a:srgbClr val="000000">
                      <a:alpha val="0"/>
                    </a:srgbClr>
                  </a:highlight>
                  <a:latin typeface="Open Sans Light"/>
                  <a:ea typeface="Open Sans Light"/>
                  <a:cs typeface="Open Sans Light"/>
                  <a:sym typeface="Open Sans Light"/>
                </a:rPr>
                <a:t>ë</a:t>
              </a:r>
              <a:r>
                <a:rPr lang="sq" sz="3000" b="0" i="0" u="none" strike="noStrike" dirty="0">
                  <a:solidFill>
                    <a:srgbClr val="F2F2F2"/>
                  </a:solidFill>
                  <a:highlight>
                    <a:srgbClr val="000000">
                      <a:alpha val="0"/>
                    </a:srgbClr>
                  </a:highlight>
                  <a:latin typeface="Open Sans Light"/>
                  <a:ea typeface="Open Sans Light"/>
                  <a:cs typeface="Open Sans Light"/>
                  <a:sym typeface="Open Sans Light"/>
                </a:rPr>
                <a:t>tu edhe kërcënimet për dhunë) matet duke par</a:t>
              </a:r>
              <a:r>
                <a:rPr lang="en-GB" sz="3000" b="0" i="0" u="none" strike="noStrike" dirty="0">
                  <a:solidFill>
                    <a:srgbClr val="F2F2F2"/>
                  </a:solidFill>
                  <a:highlight>
                    <a:srgbClr val="000000">
                      <a:alpha val="0"/>
                    </a:srgbClr>
                  </a:highlight>
                  <a:latin typeface="Open Sans Light"/>
                  <a:ea typeface="Open Sans Light"/>
                  <a:cs typeface="Open Sans Light"/>
                  <a:sym typeface="Open Sans Light"/>
                </a:rPr>
                <a:t>ë</a:t>
              </a:r>
              <a:r>
                <a:rPr lang="sq" sz="3000" b="0" i="0" u="none" strike="noStrike" dirty="0">
                  <a:solidFill>
                    <a:srgbClr val="F2F2F2"/>
                  </a:solidFill>
                  <a:highlight>
                    <a:srgbClr val="000000">
                      <a:alpha val="0"/>
                    </a:srgbClr>
                  </a:highlight>
                  <a:latin typeface="Open Sans Light"/>
                  <a:ea typeface="Open Sans Light"/>
                  <a:cs typeface="Open Sans Light"/>
                  <a:sym typeface="Open Sans Light"/>
                </a:rPr>
                <a:t> synimin për të b</a:t>
              </a:r>
              <a:r>
                <a:rPr lang="en-GB" sz="3000" b="0" i="0" u="none" strike="noStrike" dirty="0">
                  <a:solidFill>
                    <a:srgbClr val="F2F2F2"/>
                  </a:solidFill>
                  <a:highlight>
                    <a:srgbClr val="000000">
                      <a:alpha val="0"/>
                    </a:srgbClr>
                  </a:highlight>
                  <a:latin typeface="Open Sans Light"/>
                  <a:ea typeface="Open Sans Light"/>
                  <a:cs typeface="Open Sans Light"/>
                  <a:sym typeface="Open Sans Light"/>
                </a:rPr>
                <a:t>ë</a:t>
              </a:r>
              <a:r>
                <a:rPr lang="sq" sz="3000" b="0" i="0" u="none" strike="noStrike" dirty="0">
                  <a:solidFill>
                    <a:srgbClr val="F2F2F2"/>
                  </a:solidFill>
                  <a:highlight>
                    <a:srgbClr val="000000">
                      <a:alpha val="0"/>
                    </a:srgbClr>
                  </a:highlight>
                  <a:latin typeface="Open Sans Light"/>
                  <a:ea typeface="Open Sans Light"/>
                  <a:cs typeface="Open Sans Light"/>
                  <a:sym typeface="Open Sans Light"/>
                </a:rPr>
                <a:t>r</a:t>
              </a:r>
              <a:r>
                <a:rPr lang="en-GB" sz="3000" b="0" i="0" u="none" strike="noStrike" dirty="0">
                  <a:solidFill>
                    <a:srgbClr val="F2F2F2"/>
                  </a:solidFill>
                  <a:highlight>
                    <a:srgbClr val="000000">
                      <a:alpha val="0"/>
                    </a:srgbClr>
                  </a:highlight>
                  <a:latin typeface="Open Sans Light"/>
                  <a:ea typeface="Open Sans Light"/>
                  <a:cs typeface="Open Sans Light"/>
                  <a:sym typeface="Open Sans Light"/>
                </a:rPr>
                <a:t>ë</a:t>
              </a:r>
              <a:r>
                <a:rPr lang="sq" sz="3000" b="0" i="0" u="none" strike="noStrike" dirty="0">
                  <a:solidFill>
                    <a:srgbClr val="F2F2F2"/>
                  </a:solidFill>
                  <a:highlight>
                    <a:srgbClr val="000000">
                      <a:alpha val="0"/>
                    </a:srgbClr>
                  </a:highlight>
                  <a:latin typeface="Open Sans Light"/>
                  <a:ea typeface="Open Sans Light"/>
                  <a:cs typeface="Open Sans Light"/>
                  <a:sym typeface="Open Sans Light"/>
                </a:rPr>
                <a:t> keq, përmbajtjen, besueshmërin</a:t>
              </a:r>
              <a:r>
                <a:rPr lang="en-GB" sz="3000" b="0" i="0" u="none" strike="noStrike" dirty="0">
                  <a:solidFill>
                    <a:srgbClr val="F2F2F2"/>
                  </a:solidFill>
                  <a:highlight>
                    <a:srgbClr val="000000">
                      <a:alpha val="0"/>
                    </a:srgbClr>
                  </a:highlight>
                  <a:latin typeface="Open Sans Light"/>
                  <a:ea typeface="Open Sans Light"/>
                  <a:cs typeface="Open Sans Light"/>
                  <a:sym typeface="Open Sans Light"/>
                </a:rPr>
                <a:t>ë</a:t>
              </a:r>
              <a:r>
                <a:rPr lang="sq" sz="3000" b="0" i="0" u="none" strike="noStrike" dirty="0">
                  <a:solidFill>
                    <a:srgbClr val="F2F2F2"/>
                  </a:solidFill>
                  <a:highlight>
                    <a:srgbClr val="000000">
                      <a:alpha val="0"/>
                    </a:srgbClr>
                  </a:highlight>
                  <a:latin typeface="Open Sans Light"/>
                  <a:ea typeface="Open Sans Light"/>
                  <a:cs typeface="Open Sans Light"/>
                  <a:sym typeface="Open Sans Light"/>
                </a:rPr>
                <a:t> ose duke vlersuar sa jan</a:t>
              </a:r>
              <a:r>
                <a:rPr lang="en-GB" sz="3000" b="0" i="0" u="none" strike="noStrike" dirty="0">
                  <a:solidFill>
                    <a:srgbClr val="F2F2F2"/>
                  </a:solidFill>
                  <a:highlight>
                    <a:srgbClr val="000000">
                      <a:alpha val="0"/>
                    </a:srgbClr>
                  </a:highlight>
                  <a:latin typeface="Open Sans Light"/>
                  <a:ea typeface="Open Sans Light"/>
                  <a:cs typeface="Open Sans Light"/>
                  <a:sym typeface="Open Sans Light"/>
                </a:rPr>
                <a:t>ë</a:t>
              </a:r>
              <a:r>
                <a:rPr lang="sq" sz="3000" b="0" i="0" u="none" strike="noStrike" dirty="0">
                  <a:solidFill>
                    <a:srgbClr val="F2F2F2"/>
                  </a:solidFill>
                  <a:highlight>
                    <a:srgbClr val="000000">
                      <a:alpha val="0"/>
                    </a:srgbClr>
                  </a:highlight>
                  <a:latin typeface="Open Sans Light"/>
                  <a:ea typeface="Open Sans Light"/>
                  <a:cs typeface="Open Sans Light"/>
                  <a:sym typeface="Open Sans Light"/>
                </a:rPr>
                <a:t> gjasat q</a:t>
              </a:r>
              <a:r>
                <a:rPr lang="en-GB" sz="3000" b="0" i="0" u="none" strike="noStrike" dirty="0">
                  <a:solidFill>
                    <a:srgbClr val="F2F2F2"/>
                  </a:solidFill>
                  <a:highlight>
                    <a:srgbClr val="000000">
                      <a:alpha val="0"/>
                    </a:srgbClr>
                  </a:highlight>
                  <a:latin typeface="Open Sans Light"/>
                  <a:ea typeface="Open Sans Light"/>
                  <a:cs typeface="Open Sans Light"/>
                  <a:sym typeface="Open Sans Light"/>
                </a:rPr>
                <a:t>ë</a:t>
              </a:r>
              <a:r>
                <a:rPr lang="sq" sz="3000" b="0" i="0" u="none" strike="noStrike" dirty="0">
                  <a:solidFill>
                    <a:srgbClr val="F2F2F2"/>
                  </a:solidFill>
                  <a:highlight>
                    <a:srgbClr val="000000">
                      <a:alpha val="0"/>
                    </a:srgbClr>
                  </a:highlight>
                  <a:latin typeface="Open Sans Light"/>
                  <a:ea typeface="Open Sans Light"/>
                  <a:cs typeface="Open Sans Light"/>
                  <a:sym typeface="Open Sans Light"/>
                </a:rPr>
                <a:t> kjo t</a:t>
              </a:r>
              <a:r>
                <a:rPr lang="en-GB" sz="3000" b="0" i="0" u="none" strike="noStrike" dirty="0">
                  <a:solidFill>
                    <a:srgbClr val="F2F2F2"/>
                  </a:solidFill>
                  <a:highlight>
                    <a:srgbClr val="000000">
                      <a:alpha val="0"/>
                    </a:srgbClr>
                  </a:highlight>
                  <a:latin typeface="Open Sans Light"/>
                  <a:ea typeface="Open Sans Light"/>
                  <a:cs typeface="Open Sans Light"/>
                  <a:sym typeface="Open Sans Light"/>
                </a:rPr>
                <a:t>ë</a:t>
              </a:r>
              <a:r>
                <a:rPr lang="sq" sz="3000" b="0" i="0" u="none" strike="noStrike" dirty="0">
                  <a:solidFill>
                    <a:srgbClr val="F2F2F2"/>
                  </a:solidFill>
                  <a:highlight>
                    <a:srgbClr val="000000">
                      <a:alpha val="0"/>
                    </a:srgbClr>
                  </a:highlight>
                  <a:latin typeface="Open Sans Light"/>
                  <a:ea typeface="Open Sans Light"/>
                  <a:cs typeface="Open Sans Light"/>
                  <a:sym typeface="Open Sans Light"/>
                </a:rPr>
                <a:t> ndodh</a:t>
              </a:r>
              <a:r>
                <a:rPr lang="en-GB" sz="3000" b="0" i="0" u="none" strike="noStrike" dirty="0">
                  <a:solidFill>
                    <a:srgbClr val="F2F2F2"/>
                  </a:solidFill>
                  <a:highlight>
                    <a:srgbClr val="000000">
                      <a:alpha val="0"/>
                    </a:srgbClr>
                  </a:highlight>
                  <a:latin typeface="Open Sans Light"/>
                  <a:ea typeface="Open Sans Light"/>
                  <a:cs typeface="Open Sans Light"/>
                  <a:sym typeface="Open Sans Light"/>
                </a:rPr>
                <a:t>ë</a:t>
              </a:r>
              <a:r>
                <a:rPr lang="sq" sz="3000" b="0" i="0" u="none" strike="noStrike" dirty="0">
                  <a:solidFill>
                    <a:srgbClr val="F2F2F2"/>
                  </a:solidFill>
                  <a:highlight>
                    <a:srgbClr val="000000">
                      <a:alpha val="0"/>
                    </a:srgbClr>
                  </a:highlight>
                  <a:latin typeface="Open Sans Light"/>
                  <a:ea typeface="Open Sans Light"/>
                  <a:cs typeface="Open Sans Light"/>
                  <a:sym typeface="Open Sans Light"/>
                </a:rPr>
                <a:t> dhe duke par</a:t>
              </a:r>
              <a:r>
                <a:rPr lang="en-GB" sz="3000" b="0" i="0" u="none" strike="noStrike" dirty="0">
                  <a:solidFill>
                    <a:srgbClr val="F2F2F2"/>
                  </a:solidFill>
                  <a:highlight>
                    <a:srgbClr val="000000">
                      <a:alpha val="0"/>
                    </a:srgbClr>
                  </a:highlight>
                  <a:latin typeface="Open Sans Light"/>
                  <a:ea typeface="Open Sans Light"/>
                  <a:cs typeface="Open Sans Light"/>
                  <a:sym typeface="Open Sans Light"/>
                </a:rPr>
                <a:t>ë</a:t>
              </a:r>
              <a:r>
                <a:rPr lang="sq" sz="3000" b="0" i="0" u="none" strike="noStrike" dirty="0">
                  <a:solidFill>
                    <a:srgbClr val="F2F2F2"/>
                  </a:solidFill>
                  <a:highlight>
                    <a:srgbClr val="000000">
                      <a:alpha val="0"/>
                    </a:srgbClr>
                  </a:highlight>
                  <a:latin typeface="Open Sans Light"/>
                  <a:ea typeface="Open Sans Light"/>
                  <a:cs typeface="Open Sans Light"/>
                  <a:sym typeface="Open Sans Light"/>
                </a:rPr>
                <a:t> kontekstin.</a:t>
              </a:r>
              <a:endParaRPr sz="3000" dirty="0">
                <a:solidFill>
                  <a:schemeClr val="lt1"/>
                </a:solidFill>
                <a:latin typeface="Open Sans Light"/>
                <a:ea typeface="Open Sans Light"/>
                <a:cs typeface="Open Sans Light"/>
                <a:sym typeface="Open Sans Light"/>
              </a:endParaRPr>
            </a:p>
          </p:txBody>
        </p:sp>
        <p:sp>
          <p:nvSpPr>
            <p:cNvPr id="706" name="Google Shape;706;p7"/>
            <p:cNvSpPr/>
            <p:nvPr/>
          </p:nvSpPr>
          <p:spPr>
            <a:xfrm>
              <a:off x="14791403" y="4183"/>
              <a:ext cx="6444032" cy="3866419"/>
            </a:xfrm>
            <a:prstGeom prst="rect">
              <a:avLst/>
            </a:prstGeom>
            <a:solidFill>
              <a:srgbClr val="7B333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dirty="0"/>
            </a:p>
          </p:txBody>
        </p:sp>
        <p:sp>
          <p:nvSpPr>
            <p:cNvPr id="707" name="Google Shape;707;p7"/>
            <p:cNvSpPr txBox="1"/>
            <p:nvPr/>
          </p:nvSpPr>
          <p:spPr>
            <a:xfrm>
              <a:off x="14791403" y="4183"/>
              <a:ext cx="6444032" cy="3866419"/>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ct val="0"/>
                </a:spcBef>
                <a:spcAft>
                  <a:spcPct val="0"/>
                </a:spcAft>
                <a:buNone/>
              </a:pPr>
              <a:r>
                <a:rPr lang="sq" sz="3000" b="1" i="0" u="none" strike="noStrike" dirty="0">
                  <a:solidFill>
                    <a:srgbClr val="F2F2F2"/>
                  </a:solidFill>
                  <a:highlight>
                    <a:srgbClr val="000000">
                      <a:alpha val="0"/>
                    </a:srgbClr>
                  </a:highlight>
                  <a:latin typeface="Open Sans Light"/>
                  <a:ea typeface="Open Sans Light"/>
                  <a:cs typeface="Open Sans Light"/>
                  <a:sym typeface="Open Sans Light"/>
                </a:rPr>
                <a:t>Dh</a:t>
              </a:r>
              <a:r>
                <a:rPr lang="en-GB" sz="3000" b="1" i="0" u="none" strike="noStrike" dirty="0">
                  <a:solidFill>
                    <a:srgbClr val="F2F2F2"/>
                  </a:solidFill>
                  <a:highlight>
                    <a:srgbClr val="000000">
                      <a:alpha val="0"/>
                    </a:srgbClr>
                  </a:highlight>
                  <a:latin typeface="Open Sans Light"/>
                  <a:ea typeface="Open Sans Light"/>
                  <a:cs typeface="Open Sans Light"/>
                  <a:sym typeface="Open Sans Light"/>
                </a:rPr>
                <a:t>ë</a:t>
              </a:r>
              <a:r>
                <a:rPr lang="sq" sz="3000" b="1" i="0" u="none" strike="noStrike" dirty="0">
                  <a:solidFill>
                    <a:srgbClr val="F2F2F2"/>
                  </a:solidFill>
                  <a:highlight>
                    <a:srgbClr val="000000">
                      <a:alpha val="0"/>
                    </a:srgbClr>
                  </a:highlight>
                  <a:latin typeface="Open Sans Light"/>
                  <a:ea typeface="Open Sans Light"/>
                  <a:cs typeface="Open Sans Light"/>
                  <a:sym typeface="Open Sans Light"/>
                </a:rPr>
                <a:t>nia ose mosdh</a:t>
              </a:r>
              <a:r>
                <a:rPr lang="en-GB" sz="3000" b="1" i="0" u="none" strike="noStrike" dirty="0">
                  <a:solidFill>
                    <a:srgbClr val="F2F2F2"/>
                  </a:solidFill>
                  <a:highlight>
                    <a:srgbClr val="000000">
                      <a:alpha val="0"/>
                    </a:srgbClr>
                  </a:highlight>
                  <a:latin typeface="Open Sans Light"/>
                  <a:ea typeface="Open Sans Light"/>
                  <a:cs typeface="Open Sans Light"/>
                  <a:sym typeface="Open Sans Light"/>
                </a:rPr>
                <a:t>ë</a:t>
              </a:r>
              <a:r>
                <a:rPr lang="sq" sz="3000" b="1" i="0" u="none" strike="noStrike" dirty="0">
                  <a:solidFill>
                    <a:srgbClr val="F2F2F2"/>
                  </a:solidFill>
                  <a:highlight>
                    <a:srgbClr val="000000">
                      <a:alpha val="0"/>
                    </a:srgbClr>
                  </a:highlight>
                  <a:latin typeface="Open Sans Light"/>
                  <a:ea typeface="Open Sans Light"/>
                  <a:cs typeface="Open Sans Light"/>
                  <a:sym typeface="Open Sans Light"/>
                </a:rPr>
                <a:t>nia e pëlqimit nga subjekti</a:t>
              </a:r>
              <a:r>
                <a:rPr lang="sq" sz="3000" b="0" i="0" u="none" strike="noStrike" dirty="0">
                  <a:solidFill>
                    <a:srgbClr val="F2F2F2"/>
                  </a:solidFill>
                  <a:highlight>
                    <a:srgbClr val="000000">
                      <a:alpha val="0"/>
                    </a:srgbClr>
                  </a:highlight>
                  <a:latin typeface="Open Sans Light"/>
                  <a:ea typeface="Open Sans Light"/>
                  <a:cs typeface="Open Sans Light"/>
                  <a:sym typeface="Open Sans Light"/>
                </a:rPr>
                <a:t> është thelbësor në dhunën me bazë gjinore online dhe kyç në dallimin mes sjelljes së ligjshme nga ajo e paligjshme dhe sjelljes s</a:t>
              </a:r>
              <a:r>
                <a:rPr lang="en-GB" sz="3000" b="0" i="0" u="none" strike="noStrike" dirty="0">
                  <a:solidFill>
                    <a:srgbClr val="F2F2F2"/>
                  </a:solidFill>
                  <a:highlight>
                    <a:srgbClr val="000000">
                      <a:alpha val="0"/>
                    </a:srgbClr>
                  </a:highlight>
                  <a:latin typeface="Open Sans Light"/>
                  <a:ea typeface="Open Sans Light"/>
                  <a:cs typeface="Open Sans Light"/>
                  <a:sym typeface="Open Sans Light"/>
                </a:rPr>
                <a:t>ë</a:t>
              </a:r>
              <a:r>
                <a:rPr lang="sq" sz="3000" b="0" i="0" u="none" strike="noStrike" dirty="0">
                  <a:solidFill>
                    <a:srgbClr val="F2F2F2"/>
                  </a:solidFill>
                  <a:highlight>
                    <a:srgbClr val="000000">
                      <a:alpha val="0"/>
                    </a:srgbClr>
                  </a:highlight>
                  <a:latin typeface="Open Sans Light"/>
                  <a:ea typeface="Open Sans Light"/>
                  <a:cs typeface="Open Sans Light"/>
                  <a:sym typeface="Open Sans Light"/>
                </a:rPr>
                <a:t> dëmshme nga ajo e pad</a:t>
              </a:r>
              <a:r>
                <a:rPr lang="en-GB" sz="3000" b="0" i="0" u="none" strike="noStrike" dirty="0">
                  <a:solidFill>
                    <a:srgbClr val="F2F2F2"/>
                  </a:solidFill>
                  <a:highlight>
                    <a:srgbClr val="000000">
                      <a:alpha val="0"/>
                    </a:srgbClr>
                  </a:highlight>
                  <a:latin typeface="Open Sans Light"/>
                  <a:ea typeface="Open Sans Light"/>
                  <a:cs typeface="Open Sans Light"/>
                  <a:sym typeface="Open Sans Light"/>
                </a:rPr>
                <a:t>ë</a:t>
              </a:r>
              <a:r>
                <a:rPr lang="sq" sz="3000" b="0" i="0" u="none" strike="noStrike" dirty="0">
                  <a:solidFill>
                    <a:srgbClr val="F2F2F2"/>
                  </a:solidFill>
                  <a:highlight>
                    <a:srgbClr val="000000">
                      <a:alpha val="0"/>
                    </a:srgbClr>
                  </a:highlight>
                  <a:latin typeface="Open Sans Light"/>
                  <a:ea typeface="Open Sans Light"/>
                  <a:cs typeface="Open Sans Light"/>
                  <a:sym typeface="Open Sans Light"/>
                </a:rPr>
                <a:t>mshme. </a:t>
              </a:r>
              <a:endParaRPr sz="3000" dirty="0">
                <a:solidFill>
                  <a:schemeClr val="lt1"/>
                </a:solidFill>
                <a:latin typeface="Open Sans Light"/>
                <a:ea typeface="Open Sans Light"/>
                <a:cs typeface="Open Sans Light"/>
                <a:sym typeface="Open Sans Light"/>
              </a:endParaRPr>
            </a:p>
          </p:txBody>
        </p:sp>
        <p:sp>
          <p:nvSpPr>
            <p:cNvPr id="708" name="Google Shape;708;p7"/>
            <p:cNvSpPr/>
            <p:nvPr/>
          </p:nvSpPr>
          <p:spPr>
            <a:xfrm>
              <a:off x="614530" y="4515006"/>
              <a:ext cx="6444032" cy="3866419"/>
            </a:xfrm>
            <a:prstGeom prst="rect">
              <a:avLst/>
            </a:prstGeom>
            <a:solidFill>
              <a:srgbClr val="A3272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dirty="0"/>
            </a:p>
          </p:txBody>
        </p:sp>
        <p:sp>
          <p:nvSpPr>
            <p:cNvPr id="709" name="Google Shape;709;p7"/>
            <p:cNvSpPr txBox="1"/>
            <p:nvPr/>
          </p:nvSpPr>
          <p:spPr>
            <a:xfrm>
              <a:off x="614530" y="4515006"/>
              <a:ext cx="6444032" cy="3866419"/>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ct val="0"/>
                </a:spcBef>
                <a:spcAft>
                  <a:spcPct val="0"/>
                </a:spcAft>
                <a:buNone/>
              </a:pPr>
              <a:r>
                <a:rPr lang="sq" sz="3600" b="0" i="0" u="none" strike="noStrike" dirty="0">
                  <a:solidFill>
                    <a:srgbClr val="F2F2F2"/>
                  </a:solidFill>
                  <a:highlight>
                    <a:srgbClr val="000000">
                      <a:alpha val="0"/>
                    </a:srgbClr>
                  </a:highlight>
                  <a:latin typeface="Open Sans Light"/>
                  <a:ea typeface="Open Sans Light"/>
                  <a:cs typeface="Open Sans Light"/>
                  <a:sym typeface="Open Sans Light"/>
                </a:rPr>
                <a:t>Ndërmarrjet e biznesit, duke përfshirë edhe </a:t>
              </a:r>
              <a:r>
                <a:rPr lang="sq" sz="3600" b="1" i="0" u="none" strike="noStrike" dirty="0">
                  <a:solidFill>
                    <a:srgbClr val="F2F2F2"/>
                  </a:solidFill>
                  <a:highlight>
                    <a:srgbClr val="000000">
                      <a:alpha val="0"/>
                    </a:srgbClr>
                  </a:highlight>
                  <a:latin typeface="Open Sans Light"/>
                  <a:ea typeface="Open Sans Light"/>
                  <a:cs typeface="Open Sans Light"/>
                  <a:sym typeface="Open Sans Light"/>
                </a:rPr>
                <a:t>ndërmjetësuesit e internetit,</a:t>
              </a:r>
              <a:r>
                <a:rPr lang="sq" sz="3600" b="0" i="0" u="none" strike="noStrike" dirty="0">
                  <a:solidFill>
                    <a:srgbClr val="F2F2F2"/>
                  </a:solidFill>
                  <a:highlight>
                    <a:srgbClr val="000000">
                      <a:alpha val="0"/>
                    </a:srgbClr>
                  </a:highlight>
                  <a:latin typeface="Open Sans Light"/>
                  <a:ea typeface="Open Sans Light"/>
                  <a:cs typeface="Open Sans Light"/>
                  <a:sym typeface="Open Sans Light"/>
                </a:rPr>
                <a:t> duhet t'i respektojnë dhe t'i mbrojnë të drejtat e njeriut, si dhe të korrigjojnë ndikimet negative tek të drejtat.</a:t>
              </a:r>
              <a:endParaRPr sz="3600" dirty="0">
                <a:solidFill>
                  <a:schemeClr val="lt1"/>
                </a:solidFill>
                <a:latin typeface="Open Sans Light"/>
                <a:ea typeface="Open Sans Light"/>
                <a:cs typeface="Open Sans Light"/>
                <a:sym typeface="Open Sans Light"/>
              </a:endParaRPr>
            </a:p>
          </p:txBody>
        </p:sp>
        <p:sp>
          <p:nvSpPr>
            <p:cNvPr id="710" name="Google Shape;710;p7"/>
            <p:cNvSpPr/>
            <p:nvPr/>
          </p:nvSpPr>
          <p:spPr>
            <a:xfrm>
              <a:off x="7702966" y="4515006"/>
              <a:ext cx="6444032" cy="3866419"/>
            </a:xfrm>
            <a:prstGeom prst="rect">
              <a:avLst/>
            </a:prstGeom>
            <a:solidFill>
              <a:srgbClr val="D1151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dirty="0"/>
            </a:p>
          </p:txBody>
        </p:sp>
        <p:sp>
          <p:nvSpPr>
            <p:cNvPr id="711" name="Google Shape;711;p7"/>
            <p:cNvSpPr txBox="1"/>
            <p:nvPr/>
          </p:nvSpPr>
          <p:spPr>
            <a:xfrm>
              <a:off x="7702966" y="4515006"/>
              <a:ext cx="6444032" cy="3866419"/>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ct val="0"/>
                </a:spcBef>
                <a:spcAft>
                  <a:spcPct val="0"/>
                </a:spcAft>
                <a:buNone/>
              </a:pPr>
              <a:r>
                <a:rPr lang="sq" sz="3000" b="0" i="0" u="none" strike="noStrike" dirty="0">
                  <a:solidFill>
                    <a:srgbClr val="F2F2F2"/>
                  </a:solidFill>
                  <a:highlight>
                    <a:srgbClr val="000000">
                      <a:alpha val="0"/>
                    </a:srgbClr>
                  </a:highlight>
                  <a:latin typeface="Open Sans Light"/>
                  <a:ea typeface="Open Sans Light"/>
                  <a:cs typeface="Open Sans Light"/>
                  <a:sym typeface="Open Sans Light"/>
                </a:rPr>
                <a:t>Duhet të njihet si pjesë e </a:t>
              </a:r>
              <a:r>
                <a:rPr lang="sq" sz="3000" b="1" i="0" u="none" strike="noStrike" dirty="0">
                  <a:solidFill>
                    <a:srgbClr val="F2F2F2"/>
                  </a:solidFill>
                  <a:highlight>
                    <a:srgbClr val="000000">
                      <a:alpha val="0"/>
                    </a:srgbClr>
                  </a:highlight>
                  <a:latin typeface="Open Sans Light"/>
                  <a:ea typeface="Open Sans Light"/>
                  <a:cs typeface="Open Sans Light"/>
                  <a:sym typeface="Open Sans Light"/>
                </a:rPr>
                <a:t>vazhdimësisë së dhunës</a:t>
              </a:r>
              <a:r>
                <a:rPr lang="sq" sz="3000" b="0" i="0" u="none" strike="noStrike" dirty="0">
                  <a:solidFill>
                    <a:srgbClr val="F2F2F2"/>
                  </a:solidFill>
                  <a:highlight>
                    <a:srgbClr val="000000">
                      <a:alpha val="0"/>
                    </a:srgbClr>
                  </a:highlight>
                  <a:latin typeface="Open Sans Light"/>
                  <a:ea typeface="Open Sans Light"/>
                  <a:cs typeface="Open Sans Light"/>
                  <a:sym typeface="Open Sans Light"/>
                </a:rPr>
                <a:t> dhe abuzimit që gratë përjetojnë online dhe përmes teknologjisë, nga persona t</a:t>
              </a:r>
              <a:r>
                <a:rPr lang="en-GB" sz="3000" b="0" i="0" u="none" strike="noStrike" dirty="0">
                  <a:solidFill>
                    <a:srgbClr val="F2F2F2"/>
                  </a:solidFill>
                  <a:highlight>
                    <a:srgbClr val="000000">
                      <a:alpha val="0"/>
                    </a:srgbClr>
                  </a:highlight>
                  <a:latin typeface="Open Sans Light"/>
                  <a:ea typeface="Open Sans Light"/>
                  <a:cs typeface="Open Sans Light"/>
                  <a:sym typeface="Open Sans Light"/>
                </a:rPr>
                <a:t>ë</a:t>
              </a:r>
              <a:r>
                <a:rPr lang="sq" sz="3000" b="0" i="0" u="none" strike="noStrike" dirty="0">
                  <a:solidFill>
                    <a:srgbClr val="F2F2F2"/>
                  </a:solidFill>
                  <a:highlight>
                    <a:srgbClr val="000000">
                      <a:alpha val="0"/>
                    </a:srgbClr>
                  </a:highlight>
                  <a:latin typeface="Open Sans Light"/>
                  <a:ea typeface="Open Sans Light"/>
                  <a:cs typeface="Open Sans Light"/>
                  <a:sym typeface="Open Sans Light"/>
                </a:rPr>
                <a:t> panjohur ose nga partner</a:t>
              </a:r>
              <a:r>
                <a:rPr lang="en-GB" sz="3000" b="0" i="0" u="none" strike="noStrike" dirty="0">
                  <a:solidFill>
                    <a:srgbClr val="F2F2F2"/>
                  </a:solidFill>
                  <a:highlight>
                    <a:srgbClr val="000000">
                      <a:alpha val="0"/>
                    </a:srgbClr>
                  </a:highlight>
                  <a:latin typeface="Open Sans Light"/>
                  <a:ea typeface="Open Sans Light"/>
                  <a:cs typeface="Open Sans Light"/>
                  <a:sym typeface="Open Sans Light"/>
                </a:rPr>
                <a:t>ë</a:t>
              </a:r>
              <a:r>
                <a:rPr lang="sq" sz="3000" b="0" i="0" u="none" strike="noStrike" dirty="0">
                  <a:solidFill>
                    <a:srgbClr val="F2F2F2"/>
                  </a:solidFill>
                  <a:highlight>
                    <a:srgbClr val="000000">
                      <a:alpha val="0"/>
                    </a:srgbClr>
                  </a:highlight>
                  <a:latin typeface="Open Sans Light"/>
                  <a:ea typeface="Open Sans Light"/>
                  <a:cs typeface="Open Sans Light"/>
                  <a:sym typeface="Open Sans Light"/>
                </a:rPr>
                <a:t> aktual</a:t>
              </a:r>
              <a:r>
                <a:rPr lang="en-GB" sz="3000" b="0" i="0" u="none" strike="noStrike" dirty="0">
                  <a:solidFill>
                    <a:srgbClr val="F2F2F2"/>
                  </a:solidFill>
                  <a:highlight>
                    <a:srgbClr val="000000">
                      <a:alpha val="0"/>
                    </a:srgbClr>
                  </a:highlight>
                  <a:latin typeface="Open Sans Light"/>
                  <a:ea typeface="Open Sans Light"/>
                  <a:cs typeface="Open Sans Light"/>
                  <a:sym typeface="Open Sans Light"/>
                </a:rPr>
                <a:t>ë</a:t>
              </a:r>
              <a:r>
                <a:rPr lang="sq" sz="3000" b="0" i="0" u="none" strike="noStrike" dirty="0">
                  <a:solidFill>
                    <a:srgbClr val="F2F2F2"/>
                  </a:solidFill>
                  <a:highlight>
                    <a:srgbClr val="000000">
                      <a:alpha val="0"/>
                    </a:srgbClr>
                  </a:highlight>
                  <a:latin typeface="Open Sans Light"/>
                  <a:ea typeface="Open Sans Light"/>
                  <a:cs typeface="Open Sans Light"/>
                  <a:sym typeface="Open Sans Light"/>
                </a:rPr>
                <a:t> ose ish-partner</a:t>
              </a:r>
              <a:r>
                <a:rPr lang="en-GB" sz="3000" b="0" i="0" u="none" strike="noStrike" dirty="0">
                  <a:solidFill>
                    <a:srgbClr val="F2F2F2"/>
                  </a:solidFill>
                  <a:highlight>
                    <a:srgbClr val="000000">
                      <a:alpha val="0"/>
                    </a:srgbClr>
                  </a:highlight>
                  <a:latin typeface="Open Sans Light"/>
                  <a:ea typeface="Open Sans Light"/>
                  <a:cs typeface="Open Sans Light"/>
                  <a:sym typeface="Open Sans Light"/>
                </a:rPr>
                <a:t>ë</a:t>
              </a:r>
              <a:r>
                <a:rPr lang="sq" sz="3000" b="0" i="0" u="none" strike="noStrike" dirty="0">
                  <a:solidFill>
                    <a:srgbClr val="F2F2F2"/>
                  </a:solidFill>
                  <a:highlight>
                    <a:srgbClr val="000000">
                      <a:alpha val="0"/>
                    </a:srgbClr>
                  </a:highlight>
                  <a:latin typeface="Open Sans Light"/>
                  <a:ea typeface="Open Sans Light"/>
                  <a:cs typeface="Open Sans Light"/>
                  <a:sym typeface="Open Sans Light"/>
                </a:rPr>
                <a:t> ose persona të tjerë të njohur</a:t>
              </a:r>
              <a:endParaRPr sz="3000" dirty="0"/>
            </a:p>
          </p:txBody>
        </p:sp>
        <p:sp>
          <p:nvSpPr>
            <p:cNvPr id="712" name="Google Shape;712;p7"/>
            <p:cNvSpPr/>
            <p:nvPr/>
          </p:nvSpPr>
          <p:spPr>
            <a:xfrm>
              <a:off x="14791403" y="4515006"/>
              <a:ext cx="6444032" cy="3866419"/>
            </a:xfrm>
            <a:prstGeom prst="rect">
              <a:avLst/>
            </a:prstGeom>
            <a:solidFill>
              <a:srgbClr val="FF050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dirty="0"/>
            </a:p>
          </p:txBody>
        </p:sp>
        <p:sp>
          <p:nvSpPr>
            <p:cNvPr id="713" name="Google Shape;713;p7"/>
            <p:cNvSpPr txBox="1"/>
            <p:nvPr/>
          </p:nvSpPr>
          <p:spPr>
            <a:xfrm>
              <a:off x="14791403" y="4515006"/>
              <a:ext cx="6444032" cy="3866419"/>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ct val="0"/>
                </a:spcBef>
                <a:spcAft>
                  <a:spcPct val="0"/>
                </a:spcAft>
                <a:buNone/>
              </a:pPr>
              <a:r>
                <a:rPr lang="sq" sz="3600" b="0" i="0" u="none" strike="noStrike">
                  <a:solidFill>
                    <a:srgbClr val="F2F2F2"/>
                  </a:solidFill>
                  <a:highlight>
                    <a:srgbClr val="000000">
                      <a:alpha val="0"/>
                    </a:srgbClr>
                  </a:highlight>
                  <a:latin typeface="Open Sans Light"/>
                  <a:ea typeface="Open Sans Light"/>
                  <a:cs typeface="Open Sans Light"/>
                  <a:sym typeface="Open Sans Light"/>
                </a:rPr>
                <a:t>Është një </a:t>
              </a:r>
              <a:r>
                <a:rPr lang="sq" sz="3600" b="1" i="0" u="none" strike="noStrike">
                  <a:solidFill>
                    <a:srgbClr val="F2F2F2"/>
                  </a:solidFill>
                  <a:highlight>
                    <a:srgbClr val="000000">
                      <a:alpha val="0"/>
                    </a:srgbClr>
                  </a:highlight>
                  <a:latin typeface="Open Sans Light"/>
                  <a:ea typeface="Open Sans Light"/>
                  <a:cs typeface="Open Sans Light"/>
                  <a:sym typeface="Open Sans Light"/>
                </a:rPr>
                <a:t>fenomen në rritje</a:t>
              </a:r>
              <a:r>
                <a:rPr lang="sq" sz="3600" b="0" i="0" u="none" strike="noStrike">
                  <a:solidFill>
                    <a:srgbClr val="F2F2F2"/>
                  </a:solidFill>
                  <a:highlight>
                    <a:srgbClr val="000000">
                      <a:alpha val="0"/>
                    </a:srgbClr>
                  </a:highlight>
                  <a:latin typeface="Open Sans Light"/>
                  <a:ea typeface="Open Sans Light"/>
                  <a:cs typeface="Open Sans Light"/>
                  <a:sym typeface="Open Sans Light"/>
                </a:rPr>
                <a:t> që shumë shpesh normalizohet ose bëhet i padukshëm</a:t>
              </a:r>
              <a:endParaRPr dirty="0"/>
            </a:p>
          </p:txBody>
        </p:sp>
      </p:gr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8"/>
        <p:cNvGrpSpPr/>
        <p:nvPr/>
      </p:nvGrpSpPr>
      <p:grpSpPr>
        <a:xfrm>
          <a:off x="0" y="0"/>
          <a:ext cx="0" cy="0"/>
          <a:chOff x="0" y="0"/>
          <a:chExt cx="0" cy="0"/>
        </a:xfrm>
      </p:grpSpPr>
      <p:sp>
        <p:nvSpPr>
          <p:cNvPr id="719" name="Google Shape;719;p8"/>
          <p:cNvSpPr txBox="1">
            <a:spLocks noGrp="1"/>
          </p:cNvSpPr>
          <p:nvPr>
            <p:ph type="title"/>
          </p:nvPr>
        </p:nvSpPr>
        <p:spPr>
          <a:xfrm>
            <a:off x="3927152" y="4258314"/>
            <a:ext cx="18172044" cy="107060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None/>
            </a:pPr>
            <a:r>
              <a:rPr lang="sq" sz="7200" b="0" i="0" u="none" strike="noStrike" dirty="0">
                <a:highlight>
                  <a:srgbClr val="000000">
                    <a:alpha val="0"/>
                  </a:srgbClr>
                </a:highlight>
                <a:latin typeface="Montserrat SemiBold"/>
              </a:rPr>
              <a:t>Statistikat p</a:t>
            </a:r>
            <a:r>
              <a:rPr lang="en-GB" sz="7200" b="0" i="0" u="none" strike="noStrike" dirty="0">
                <a:highlight>
                  <a:srgbClr val="000000">
                    <a:alpha val="0"/>
                  </a:srgbClr>
                </a:highlight>
                <a:latin typeface="Montserrat SemiBold"/>
              </a:rPr>
              <a:t>ë</a:t>
            </a:r>
            <a:r>
              <a:rPr lang="sq" sz="7200" b="0" i="0" u="none" strike="noStrike" dirty="0">
                <a:highlight>
                  <a:srgbClr val="000000">
                    <a:alpha val="0"/>
                  </a:srgbClr>
                </a:highlight>
                <a:latin typeface="Montserrat SemiBold"/>
              </a:rPr>
              <a:t>r DHNGV në internet</a:t>
            </a:r>
            <a:endParaRPr dirty="0"/>
          </a:p>
        </p:txBody>
      </p:sp>
      <p:pic>
        <p:nvPicPr>
          <p:cNvPr id="720" name="Google Shape;720;p8" descr="A picture containing text, vector graphics&#10;&#10;Description automatically generated"/>
          <p:cNvPicPr preferRelativeResize="0">
            <a:picLocks noGrp="1"/>
          </p:cNvPicPr>
          <p:nvPr>
            <p:ph type="body" idx="2"/>
          </p:nvPr>
        </p:nvPicPr>
        <p:blipFill>
          <a:blip r:embed="rId3">
            <a:alphaModFix/>
          </a:blip>
          <a:srcRect t="23363" b="3720"/>
          <a:stretch>
            <a:fillRect/>
          </a:stretch>
        </p:blipFill>
        <p:spPr>
          <a:xfrm>
            <a:off x="20" y="10"/>
            <a:ext cx="24377630" cy="3912864"/>
          </a:xfrm>
          <a:prstGeom prst="rect">
            <a:avLst/>
          </a:prstGeom>
          <a:noFill/>
          <a:ln>
            <a:noFill/>
          </a:ln>
        </p:spPr>
      </p:pic>
      <p:sp>
        <p:nvSpPr>
          <p:cNvPr id="721" name="Google Shape;721;p8"/>
          <p:cNvSpPr txBox="1">
            <a:spLocks noGrp="1"/>
          </p:cNvSpPr>
          <p:nvPr>
            <p:ph type="body" idx="1"/>
          </p:nvPr>
        </p:nvSpPr>
        <p:spPr>
          <a:xfrm>
            <a:off x="1737360" y="6080760"/>
            <a:ext cx="21675331" cy="733806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None/>
            </a:pPr>
            <a:r>
              <a:rPr lang="sq" sz="3200" b="1" i="0" u="none" strike="noStrike" dirty="0">
                <a:highlight>
                  <a:srgbClr val="000000">
                    <a:alpha val="0"/>
                  </a:srgbClr>
                </a:highlight>
                <a:latin typeface="Open Sans Light"/>
              </a:rPr>
              <a:t>Plan International (2020):</a:t>
            </a:r>
            <a:endParaRPr dirty="0"/>
          </a:p>
          <a:p>
            <a:pPr marL="457200" lvl="0" indent="-228600" algn="l" rtl="0">
              <a:lnSpc>
                <a:spcPct val="90000"/>
              </a:lnSpc>
              <a:spcBef>
                <a:spcPts val="2000"/>
              </a:spcBef>
              <a:spcAft>
                <a:spcPct val="0"/>
              </a:spcAft>
              <a:buClr>
                <a:schemeClr val="dk1"/>
              </a:buClr>
              <a:buSzPts val="3200"/>
              <a:buFont typeface="Arial"/>
              <a:buChar char="•"/>
            </a:pPr>
            <a:r>
              <a:rPr lang="sq" sz="3200" b="1" i="0" u="none" strike="noStrike" dirty="0">
                <a:highlight>
                  <a:srgbClr val="000000">
                    <a:alpha val="0"/>
                  </a:srgbClr>
                </a:highlight>
                <a:latin typeface="Open Sans Light"/>
              </a:rPr>
              <a:t>58% e vajzave kanë përjetuar ngacmime online</a:t>
            </a:r>
            <a:endParaRPr dirty="0"/>
          </a:p>
          <a:p>
            <a:pPr marL="457200" lvl="0" indent="-228600" algn="l" rtl="0">
              <a:lnSpc>
                <a:spcPct val="90000"/>
              </a:lnSpc>
              <a:spcBef>
                <a:spcPts val="2000"/>
              </a:spcBef>
              <a:spcAft>
                <a:spcPct val="0"/>
              </a:spcAft>
              <a:buClr>
                <a:schemeClr val="dk1"/>
              </a:buClr>
              <a:buSzPts val="3200"/>
              <a:buFont typeface="Arial"/>
              <a:buChar char="•"/>
            </a:pPr>
            <a:r>
              <a:rPr lang="sq" sz="3200" b="1" i="0" u="none" strike="noStrike" dirty="0">
                <a:highlight>
                  <a:srgbClr val="000000">
                    <a:alpha val="0"/>
                  </a:srgbClr>
                </a:highlight>
                <a:latin typeface="Open Sans Light"/>
              </a:rPr>
              <a:t>50% jan</a:t>
            </a:r>
            <a:r>
              <a:rPr lang="en-GB" sz="3200" b="1" i="0" u="none" strike="noStrike" dirty="0">
                <a:highlight>
                  <a:srgbClr val="000000">
                    <a:alpha val="0"/>
                  </a:srgbClr>
                </a:highlight>
                <a:latin typeface="Open Sans Light"/>
              </a:rPr>
              <a:t>ë</a:t>
            </a:r>
            <a:r>
              <a:rPr lang="sq" sz="3200" b="1" i="0" u="none" strike="noStrike" dirty="0">
                <a:highlight>
                  <a:srgbClr val="000000">
                    <a:alpha val="0"/>
                  </a:srgbClr>
                </a:highlight>
                <a:latin typeface="Open Sans Light"/>
              </a:rPr>
              <a:t> shprehur se përjetojnë më shumë ngacmime në internet sesa ngacmime në rrugë</a:t>
            </a:r>
            <a:endParaRPr dirty="0"/>
          </a:p>
          <a:p>
            <a:pPr marL="0" lvl="0" indent="203200" algn="l" rtl="0">
              <a:lnSpc>
                <a:spcPct val="90000"/>
              </a:lnSpc>
              <a:spcBef>
                <a:spcPts val="2000"/>
              </a:spcBef>
              <a:spcAft>
                <a:spcPct val="0"/>
              </a:spcAft>
              <a:buClr>
                <a:schemeClr val="dk1"/>
              </a:buClr>
              <a:buSzPts val="3200"/>
              <a:buFont typeface="Arial"/>
              <a:buNone/>
            </a:pPr>
            <a:endParaRPr sz="3200" b="1" dirty="0"/>
          </a:p>
          <a:p>
            <a:pPr marL="0" lvl="0" indent="0" algn="l" rtl="0">
              <a:lnSpc>
                <a:spcPct val="90000"/>
              </a:lnSpc>
              <a:spcBef>
                <a:spcPts val="2000"/>
              </a:spcBef>
              <a:spcAft>
                <a:spcPct val="0"/>
              </a:spcAft>
              <a:buNone/>
            </a:pPr>
            <a:r>
              <a:rPr lang="sq" sz="3200" b="1" i="0" u="none" strike="noStrike" dirty="0">
                <a:highlight>
                  <a:srgbClr val="000000">
                    <a:alpha val="0"/>
                  </a:srgbClr>
                </a:highlight>
                <a:latin typeface="Open Sans Light"/>
              </a:rPr>
              <a:t>Amnesty International (2017):</a:t>
            </a:r>
            <a:endParaRPr dirty="0"/>
          </a:p>
          <a:p>
            <a:pPr marL="457200" lvl="0" indent="-228600" algn="l" rtl="0">
              <a:lnSpc>
                <a:spcPct val="90000"/>
              </a:lnSpc>
              <a:spcBef>
                <a:spcPts val="2000"/>
              </a:spcBef>
              <a:spcAft>
                <a:spcPct val="0"/>
              </a:spcAft>
              <a:buClr>
                <a:schemeClr val="dk1"/>
              </a:buClr>
              <a:buSzPts val="3200"/>
              <a:buFont typeface="Arial"/>
              <a:buChar char="•"/>
            </a:pPr>
            <a:r>
              <a:rPr lang="sq" sz="3200" b="1" i="0" u="none" strike="noStrike" dirty="0">
                <a:highlight>
                  <a:srgbClr val="000000">
                    <a:alpha val="0"/>
                  </a:srgbClr>
                </a:highlight>
                <a:latin typeface="Open Sans Light"/>
              </a:rPr>
              <a:t>46% e grave që iu përgjigjën anketës dhe që kishin përjetuar abuzime ose ngacmime online ishin shprehur se abuzimet dhe ngacmimet ishin t</a:t>
            </a:r>
            <a:r>
              <a:rPr lang="en-GB" sz="3200" b="1" i="0" u="none" strike="noStrike" dirty="0">
                <a:highlight>
                  <a:srgbClr val="000000">
                    <a:alpha val="0"/>
                  </a:srgbClr>
                </a:highlight>
                <a:latin typeface="Open Sans Light"/>
              </a:rPr>
              <a:t>ë</a:t>
            </a:r>
            <a:r>
              <a:rPr lang="sq" sz="3200" b="1" i="0" u="none" strike="noStrike" dirty="0">
                <a:highlight>
                  <a:srgbClr val="000000">
                    <a:alpha val="0"/>
                  </a:srgbClr>
                </a:highlight>
                <a:latin typeface="Open Sans Light"/>
              </a:rPr>
              <a:t> nj</a:t>
            </a:r>
            <a:r>
              <a:rPr lang="en-GB" sz="3200" b="1" i="0" u="none" strike="noStrike" dirty="0">
                <a:highlight>
                  <a:srgbClr val="000000">
                    <a:alpha val="0"/>
                  </a:srgbClr>
                </a:highlight>
                <a:latin typeface="Open Sans Light"/>
              </a:rPr>
              <a:t>ë</a:t>
            </a:r>
            <a:r>
              <a:rPr lang="sq" sz="3200" b="1" i="0" u="none" strike="noStrike" dirty="0">
                <a:highlight>
                  <a:srgbClr val="000000">
                    <a:alpha val="0"/>
                  </a:srgbClr>
                </a:highlight>
                <a:latin typeface="Open Sans Light"/>
              </a:rPr>
              <a:t> natyre mizogjene ose seksiste </a:t>
            </a:r>
            <a:endParaRPr dirty="0"/>
          </a:p>
          <a:p>
            <a:pPr marL="457200" lvl="0" indent="-228600" algn="l" rtl="0">
              <a:lnSpc>
                <a:spcPct val="90000"/>
              </a:lnSpc>
              <a:spcBef>
                <a:spcPts val="2000"/>
              </a:spcBef>
              <a:spcAft>
                <a:spcPct val="0"/>
              </a:spcAft>
              <a:buClr>
                <a:schemeClr val="dk1"/>
              </a:buClr>
              <a:buSzPts val="3200"/>
              <a:buFont typeface="Arial"/>
              <a:buChar char="•"/>
            </a:pPr>
            <a:r>
              <a:rPr lang="sq" sz="3200" b="1" i="0" u="none" strike="noStrike" dirty="0">
                <a:highlight>
                  <a:srgbClr val="000000">
                    <a:alpha val="0"/>
                  </a:srgbClr>
                </a:highlight>
                <a:latin typeface="Open Sans Light"/>
              </a:rPr>
              <a:t>36% e grave në Mbretërinë e Bashkuar thanë se kjo eksperienc</a:t>
            </a:r>
            <a:r>
              <a:rPr lang="en-GB" sz="3200" b="1" i="0" u="none" strike="noStrike" dirty="0">
                <a:highlight>
                  <a:srgbClr val="000000">
                    <a:alpha val="0"/>
                  </a:srgbClr>
                </a:highlight>
                <a:latin typeface="Open Sans Light"/>
              </a:rPr>
              <a:t>ë</a:t>
            </a:r>
            <a:r>
              <a:rPr lang="sq" sz="3200" b="1" i="0" u="none" strike="noStrike" dirty="0">
                <a:highlight>
                  <a:srgbClr val="000000">
                    <a:alpha val="0"/>
                  </a:srgbClr>
                </a:highlight>
                <a:latin typeface="Open Sans Light"/>
              </a:rPr>
              <a:t> i ka b</a:t>
            </a:r>
            <a:r>
              <a:rPr lang="en-GB" sz="3200" b="1" i="0" u="none" strike="noStrike" dirty="0">
                <a:highlight>
                  <a:srgbClr val="000000">
                    <a:alpha val="0"/>
                  </a:srgbClr>
                </a:highlight>
                <a:latin typeface="Open Sans Light"/>
              </a:rPr>
              <a:t>ë</a:t>
            </a:r>
            <a:r>
              <a:rPr lang="sq" sz="3200" b="1" i="0" u="none" strike="noStrike" dirty="0">
                <a:highlight>
                  <a:srgbClr val="000000">
                    <a:alpha val="0"/>
                  </a:srgbClr>
                </a:highlight>
                <a:latin typeface="Open Sans Light"/>
              </a:rPr>
              <a:t>r</a:t>
            </a:r>
            <a:r>
              <a:rPr lang="en-GB" sz="3200" b="1" i="0" u="none" strike="noStrike" dirty="0">
                <a:highlight>
                  <a:srgbClr val="000000">
                    <a:alpha val="0"/>
                  </a:srgbClr>
                </a:highlight>
                <a:latin typeface="Open Sans Light"/>
              </a:rPr>
              <a:t>ë</a:t>
            </a:r>
            <a:r>
              <a:rPr lang="sq" sz="3200" b="1" i="0" u="none" strike="noStrike" dirty="0">
                <a:highlight>
                  <a:srgbClr val="000000">
                    <a:alpha val="0"/>
                  </a:srgbClr>
                </a:highlight>
                <a:latin typeface="Open Sans Light"/>
              </a:rPr>
              <a:t> t</a:t>
            </a:r>
            <a:r>
              <a:rPr lang="en-GB" sz="3200" b="1" i="0" u="none" strike="noStrike" dirty="0">
                <a:highlight>
                  <a:srgbClr val="000000">
                    <a:alpha val="0"/>
                  </a:srgbClr>
                </a:highlight>
                <a:latin typeface="Open Sans Light"/>
              </a:rPr>
              <a:t>ë</a:t>
            </a:r>
            <a:r>
              <a:rPr lang="sq" sz="3200" b="1" i="0" u="none" strike="noStrike" dirty="0">
                <a:highlight>
                  <a:srgbClr val="000000">
                    <a:alpha val="0"/>
                  </a:srgbClr>
                </a:highlight>
                <a:latin typeface="Open Sans Light"/>
              </a:rPr>
              <a:t> ndihen t</a:t>
            </a:r>
            <a:r>
              <a:rPr lang="en-GB" sz="3200" b="1" i="0" u="none" strike="noStrike" dirty="0">
                <a:highlight>
                  <a:srgbClr val="000000">
                    <a:alpha val="0"/>
                  </a:srgbClr>
                </a:highlight>
                <a:latin typeface="Open Sans Light"/>
              </a:rPr>
              <a:t>ë</a:t>
            </a:r>
            <a:r>
              <a:rPr lang="sq" sz="3200" b="1" i="0" u="none" strike="noStrike" dirty="0">
                <a:highlight>
                  <a:srgbClr val="000000">
                    <a:alpha val="0"/>
                  </a:srgbClr>
                </a:highlight>
                <a:latin typeface="Open Sans Light"/>
              </a:rPr>
              <a:t> pasigurta fizikisht</a:t>
            </a:r>
            <a:endParaRPr dirty="0"/>
          </a:p>
          <a:p>
            <a:pPr marL="0" lvl="0" indent="203200" algn="l" rtl="0">
              <a:lnSpc>
                <a:spcPct val="90000"/>
              </a:lnSpc>
              <a:spcBef>
                <a:spcPts val="2000"/>
              </a:spcBef>
              <a:spcAft>
                <a:spcPct val="0"/>
              </a:spcAft>
              <a:buClr>
                <a:schemeClr val="dk1"/>
              </a:buClr>
              <a:buSzPts val="3200"/>
              <a:buFont typeface="Arial"/>
              <a:buNone/>
            </a:pPr>
            <a:endParaRPr sz="3200" b="1" dirty="0"/>
          </a:p>
          <a:p>
            <a:pPr marL="0" lvl="0" indent="0" algn="l" rtl="0">
              <a:lnSpc>
                <a:spcPct val="90000"/>
              </a:lnSpc>
              <a:spcBef>
                <a:spcPts val="2000"/>
              </a:spcBef>
              <a:spcAft>
                <a:spcPct val="0"/>
              </a:spcAft>
              <a:buNone/>
            </a:pPr>
            <a:r>
              <a:rPr lang="sq" sz="3200" b="1" i="0" u="none" strike="noStrike" dirty="0">
                <a:highlight>
                  <a:srgbClr val="000000">
                    <a:alpha val="0"/>
                  </a:srgbClr>
                </a:highlight>
                <a:latin typeface="Open Sans Light"/>
              </a:rPr>
              <a:t>Anketa e BE-së per DHKG (2014):</a:t>
            </a:r>
            <a:endParaRPr dirty="0"/>
          </a:p>
          <a:p>
            <a:pPr marL="457200" lvl="0" indent="-228600" algn="l" rtl="0">
              <a:lnSpc>
                <a:spcPct val="90000"/>
              </a:lnSpc>
              <a:spcBef>
                <a:spcPts val="2000"/>
              </a:spcBef>
              <a:spcAft>
                <a:spcPct val="0"/>
              </a:spcAft>
              <a:buClr>
                <a:schemeClr val="dk1"/>
              </a:buClr>
              <a:buSzPts val="3200"/>
              <a:buFont typeface="Arial"/>
              <a:buChar char="•"/>
            </a:pPr>
            <a:r>
              <a:rPr lang="sq" sz="3200" b="1" i="0" u="none" strike="noStrike" dirty="0">
                <a:highlight>
                  <a:srgbClr val="000000">
                    <a:alpha val="0"/>
                  </a:srgbClr>
                </a:highlight>
                <a:latin typeface="Open Sans Light"/>
              </a:rPr>
              <a:t>20% e vajzave në Bashkimin Evropian kan</a:t>
            </a:r>
            <a:r>
              <a:rPr lang="en-GB" sz="3200" b="1" i="0" u="none" strike="noStrike" dirty="0">
                <a:highlight>
                  <a:srgbClr val="000000">
                    <a:alpha val="0"/>
                  </a:srgbClr>
                </a:highlight>
                <a:latin typeface="Open Sans Light"/>
              </a:rPr>
              <a:t>ë</a:t>
            </a:r>
            <a:r>
              <a:rPr lang="sq" sz="3200" b="1" i="0" u="none" strike="noStrike" dirty="0">
                <a:highlight>
                  <a:srgbClr val="000000">
                    <a:alpha val="0"/>
                  </a:srgbClr>
                </a:highlight>
                <a:latin typeface="Open Sans Light"/>
              </a:rPr>
              <a:t> përjetuar një formë ngacmimi seksual kibernetik </a:t>
            </a:r>
            <a:endParaRPr dirty="0"/>
          </a:p>
          <a:p>
            <a:pPr marL="0" lvl="0" indent="177800" algn="l" rtl="0">
              <a:lnSpc>
                <a:spcPct val="90000"/>
              </a:lnSpc>
              <a:spcBef>
                <a:spcPts val="2000"/>
              </a:spcBef>
              <a:spcAft>
                <a:spcPct val="0"/>
              </a:spcAft>
              <a:buClr>
                <a:schemeClr val="dk1"/>
              </a:buClr>
              <a:buSzPts val="2800"/>
              <a:buFont typeface="Arial"/>
              <a:buNone/>
            </a:pPr>
            <a:endParaRPr dirty="0"/>
          </a:p>
          <a:p>
            <a:pPr marL="0" lvl="0" indent="107950" algn="l" rtl="0">
              <a:lnSpc>
                <a:spcPct val="90000"/>
              </a:lnSpc>
              <a:spcBef>
                <a:spcPts val="2000"/>
              </a:spcBef>
              <a:spcAft>
                <a:spcPct val="0"/>
              </a:spcAft>
              <a:buClr>
                <a:schemeClr val="dk1"/>
              </a:buClr>
              <a:buSzPts val="1700"/>
              <a:buFont typeface="Arial"/>
              <a:buNone/>
            </a:pPr>
            <a:endParaRPr sz="17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6"/>
        <p:cNvGrpSpPr/>
        <p:nvPr/>
      </p:nvGrpSpPr>
      <p:grpSpPr>
        <a:xfrm>
          <a:off x="0" y="0"/>
          <a:ext cx="0" cy="0"/>
          <a:chOff x="0" y="0"/>
          <a:chExt cx="0" cy="0"/>
        </a:xfrm>
      </p:grpSpPr>
      <p:sp>
        <p:nvSpPr>
          <p:cNvPr id="727" name="Google Shape;727;p9"/>
          <p:cNvSpPr/>
          <p:nvPr/>
        </p:nvSpPr>
        <p:spPr>
          <a:xfrm>
            <a:off x="0" y="0"/>
            <a:ext cx="24377650" cy="13716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3500" dirty="0">
              <a:solidFill>
                <a:schemeClr val="lt1"/>
              </a:solidFill>
              <a:latin typeface="Open Sans Light"/>
              <a:ea typeface="Open Sans Light"/>
              <a:cs typeface="Open Sans Light"/>
              <a:sym typeface="Open Sans Light"/>
            </a:endParaRPr>
          </a:p>
        </p:txBody>
      </p:sp>
      <p:pic>
        <p:nvPicPr>
          <p:cNvPr id="728" name="Google Shape;728;p9"/>
          <p:cNvPicPr preferRelativeResize="0"/>
          <p:nvPr/>
        </p:nvPicPr>
        <p:blipFill>
          <a:blip r:embed="rId3">
            <a:alphaModFix/>
          </a:blip>
          <a:stretch>
            <a:fillRect/>
          </a:stretch>
        </p:blipFill>
        <p:spPr>
          <a:xfrm>
            <a:off x="3312495" y="367671"/>
            <a:ext cx="15613458" cy="12061397"/>
          </a:xfrm>
          <a:prstGeom prst="rect">
            <a:avLst/>
          </a:prstGeom>
          <a:noFill/>
          <a:ln>
            <a:noFill/>
          </a:ln>
        </p:spPr>
      </p:pic>
      <p:sp>
        <p:nvSpPr>
          <p:cNvPr id="729" name="Google Shape;729;p9"/>
          <p:cNvSpPr/>
          <p:nvPr/>
        </p:nvSpPr>
        <p:spPr>
          <a:xfrm flipH="1">
            <a:off x="20411675" y="0"/>
            <a:ext cx="3965975" cy="13716000"/>
          </a:xfrm>
          <a:custGeom>
            <a:avLst/>
            <a:gdLst/>
            <a:ahLst/>
            <a:cxnLst/>
            <a:rect l="l" t="t" r="r" b="b"/>
            <a:pathLst>
              <a:path w="1983504" h="6858000" extrusionOk="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lt2">
              <a:alpha val="49803"/>
            </a:scheme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3500" dirty="0">
              <a:solidFill>
                <a:schemeClr val="dk1"/>
              </a:solidFill>
              <a:latin typeface="Open Sans Light"/>
              <a:ea typeface="Open Sans Light"/>
              <a:cs typeface="Open Sans Light"/>
              <a:sym typeface="Open Sans Light"/>
            </a:endParaRPr>
          </a:p>
        </p:txBody>
      </p:sp>
      <p:sp>
        <p:nvSpPr>
          <p:cNvPr id="2" name="Rectangle: Rounded Corners 1">
            <a:extLst>
              <a:ext uri="{FF2B5EF4-FFF2-40B4-BE49-F238E27FC236}">
                <a16:creationId xmlns:a16="http://schemas.microsoft.com/office/drawing/2014/main" xmlns="" id="{7BC714BE-88D7-B6E1-44F9-06211D932A8D}"/>
              </a:ext>
            </a:extLst>
          </p:cNvPr>
          <p:cNvSpPr/>
          <p:nvPr/>
        </p:nvSpPr>
        <p:spPr>
          <a:xfrm>
            <a:off x="3312495" y="367671"/>
            <a:ext cx="10870865" cy="4654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q-AL" sz="2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Cikli i jetës së dhunës me bazë gjinore ndaj grave dhe vajzave (UNODC 2019)</a:t>
            </a:r>
            <a:endParaRPr lang="en-GB" sz="2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sq-AL" dirty="0"/>
          </a:p>
        </p:txBody>
      </p:sp>
      <p:sp>
        <p:nvSpPr>
          <p:cNvPr id="3" name="Rectangle: Rounded Corners 2">
            <a:extLst>
              <a:ext uri="{FF2B5EF4-FFF2-40B4-BE49-F238E27FC236}">
                <a16:creationId xmlns:a16="http://schemas.microsoft.com/office/drawing/2014/main" xmlns="" id="{CE42904E-2EFA-4E68-9F2E-27E0037F0896}"/>
              </a:ext>
            </a:extLst>
          </p:cNvPr>
          <p:cNvSpPr/>
          <p:nvPr/>
        </p:nvSpPr>
        <p:spPr>
          <a:xfrm>
            <a:off x="4409440" y="1286932"/>
            <a:ext cx="4511040" cy="53780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sq-AL" sz="2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Mosha riprodhuese</a:t>
            </a:r>
            <a:endParaRPr lang="en-GB" sz="2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q-AL" sz="2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Vrasjet që lidhen me gjininë</a:t>
            </a:r>
            <a:endParaRPr lang="en-GB" sz="2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q-AL" sz="2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Dhuna që lidhet me pajën/prikën</a:t>
            </a:r>
            <a:endParaRPr lang="en-GB" sz="2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q-AL" sz="2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Dhuna nga partneri intim</a:t>
            </a:r>
            <a:endParaRPr lang="en-GB" sz="2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q-AL" sz="2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Të ashtuquajturat krime për nder</a:t>
            </a:r>
            <a:endParaRPr lang="en-GB" sz="2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q-AL" sz="2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Ngacmimet seksuale</a:t>
            </a:r>
            <a:endParaRPr lang="en-GB" sz="2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q-AL" sz="2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Dhuna politike</a:t>
            </a:r>
            <a:endParaRPr lang="en-GB" sz="2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q-AL" sz="2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Abuzimi ekonomi</a:t>
            </a:r>
            <a:endParaRPr lang="en-GB" sz="2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sq-AL" sz="2500" dirty="0">
                <a:solidFill>
                  <a:schemeClr val="tx1"/>
                </a:solidFill>
                <a:effectLst/>
                <a:latin typeface="Times New Roman" panose="02020603050405020304" pitchFamily="18" charset="0"/>
                <a:ea typeface="Calibri" panose="020F0502020204030204" pitchFamily="34" charset="0"/>
              </a:rPr>
              <a:t>Trafikimi </a:t>
            </a:r>
            <a:endParaRPr lang="sq-AL" sz="2500" dirty="0">
              <a:solidFill>
                <a:schemeClr val="tx1"/>
              </a:solidFill>
            </a:endParaRPr>
          </a:p>
        </p:txBody>
      </p:sp>
      <p:sp>
        <p:nvSpPr>
          <p:cNvPr id="4" name="Rectangle: Rounded Corners 3">
            <a:extLst>
              <a:ext uri="{FF2B5EF4-FFF2-40B4-BE49-F238E27FC236}">
                <a16:creationId xmlns:a16="http://schemas.microsoft.com/office/drawing/2014/main" xmlns="" id="{65071987-DD51-FFC9-F4CF-9843426657F3}"/>
              </a:ext>
            </a:extLst>
          </p:cNvPr>
          <p:cNvSpPr/>
          <p:nvPr/>
        </p:nvSpPr>
        <p:spPr>
          <a:xfrm>
            <a:off x="10017425" y="1200791"/>
            <a:ext cx="4165935" cy="2273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sq-AL" sz="2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Të moshuarit</a:t>
            </a:r>
            <a:endParaRPr lang="en-GB" sz="2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q-AL" sz="2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Abuzimi me të moshuarit/pleqtë e mbetur vetëm</a:t>
            </a:r>
            <a:endParaRPr lang="en-GB" sz="2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sq-AL" sz="2500" dirty="0">
                <a:solidFill>
                  <a:schemeClr val="tx1"/>
                </a:solidFill>
                <a:effectLst/>
                <a:latin typeface="Times New Roman" panose="02020603050405020304" pitchFamily="18" charset="0"/>
                <a:ea typeface="Calibri" panose="020F0502020204030204" pitchFamily="34" charset="0"/>
              </a:rPr>
              <a:t>Abuzimi ekonomik</a:t>
            </a:r>
            <a:endParaRPr lang="sq-AL" sz="2500" dirty="0">
              <a:solidFill>
                <a:schemeClr val="tx1"/>
              </a:solidFill>
            </a:endParaRPr>
          </a:p>
        </p:txBody>
      </p:sp>
      <p:sp>
        <p:nvSpPr>
          <p:cNvPr id="5" name="Rectangle: Rounded Corners 4">
            <a:extLst>
              <a:ext uri="{FF2B5EF4-FFF2-40B4-BE49-F238E27FC236}">
                <a16:creationId xmlns:a16="http://schemas.microsoft.com/office/drawing/2014/main" xmlns="" id="{E78E193C-F3F5-5765-1F54-9D717F86EE0C}"/>
              </a:ext>
            </a:extLst>
          </p:cNvPr>
          <p:cNvSpPr/>
          <p:nvPr/>
        </p:nvSpPr>
        <p:spPr>
          <a:xfrm>
            <a:off x="14549120" y="2966719"/>
            <a:ext cx="3434080" cy="22739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sq-AL" sz="2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Para lindjes</a:t>
            </a:r>
            <a:endParaRPr lang="en-GB" sz="2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q-AL" sz="2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Përzgjedhja e seksit të fëmijës para lindjes</a:t>
            </a:r>
            <a:endParaRPr lang="en-GB" sz="2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sq-AL" dirty="0"/>
          </a:p>
        </p:txBody>
      </p:sp>
      <p:sp>
        <p:nvSpPr>
          <p:cNvPr id="6" name="Rectangle: Rounded Corners 5">
            <a:extLst>
              <a:ext uri="{FF2B5EF4-FFF2-40B4-BE49-F238E27FC236}">
                <a16:creationId xmlns:a16="http://schemas.microsoft.com/office/drawing/2014/main" xmlns="" id="{795354C6-6B07-6B40-7005-4326868F3961}"/>
              </a:ext>
            </a:extLst>
          </p:cNvPr>
          <p:cNvSpPr/>
          <p:nvPr/>
        </p:nvSpPr>
        <p:spPr>
          <a:xfrm>
            <a:off x="14549120" y="6096000"/>
            <a:ext cx="3230880" cy="254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sq-AL" sz="2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Të sapolindurit</a:t>
            </a:r>
            <a:endParaRPr lang="en-GB" sz="2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q-AL" sz="2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Neglizhimi me foshnjet femra (kujdesi shëndetësor, ushqyerja)</a:t>
            </a:r>
            <a:endParaRPr lang="en-GB" sz="2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sq-AL" dirty="0"/>
          </a:p>
        </p:txBody>
      </p:sp>
      <p:sp>
        <p:nvSpPr>
          <p:cNvPr id="7" name="Rectangle: Rounded Corners 6">
            <a:extLst>
              <a:ext uri="{FF2B5EF4-FFF2-40B4-BE49-F238E27FC236}">
                <a16:creationId xmlns:a16="http://schemas.microsoft.com/office/drawing/2014/main" xmlns="" id="{E31918A9-A22F-31E3-51E3-0676995BE064}"/>
              </a:ext>
            </a:extLst>
          </p:cNvPr>
          <p:cNvSpPr/>
          <p:nvPr/>
        </p:nvSpPr>
        <p:spPr>
          <a:xfrm>
            <a:off x="5201920" y="7518400"/>
            <a:ext cx="4775200" cy="49106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US"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q-AL" sz="23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Adoleshenca</a:t>
            </a:r>
            <a:endParaRPr lang="en-GB" sz="23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q-AL"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Vrasjet që lidhen me gjininë/mutilimi gjenital</a:t>
            </a:r>
            <a:endParaRPr lang="en-GB"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q-AL"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Martesat e detyruara</a:t>
            </a:r>
            <a:endParaRPr lang="en-GB"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q-AL"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Seksi i detyruar (duke përfshirë edhe thjesht inicimin)</a:t>
            </a:r>
            <a:endParaRPr lang="en-GB"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q-AL"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Dhuna nga partneri intim</a:t>
            </a:r>
            <a:endParaRPr lang="en-GB"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q-AL"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Dhuna në takime</a:t>
            </a:r>
            <a:endParaRPr lang="en-GB"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q-AL"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Ngacmimi seksual</a:t>
            </a:r>
            <a:endParaRPr lang="en-GB"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q-AL"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Trafikimi</a:t>
            </a:r>
            <a:endParaRPr lang="en-GB"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q-AL"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Abuzimet me bazë imazhet</a:t>
            </a:r>
            <a:endParaRPr lang="en-GB"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sq-AL" dirty="0"/>
          </a:p>
        </p:txBody>
      </p:sp>
      <p:sp>
        <p:nvSpPr>
          <p:cNvPr id="8" name="Rectangle: Rounded Corners 7">
            <a:extLst>
              <a:ext uri="{FF2B5EF4-FFF2-40B4-BE49-F238E27FC236}">
                <a16:creationId xmlns:a16="http://schemas.microsoft.com/office/drawing/2014/main" xmlns="" id="{7890BCDF-F728-E475-FCAD-E7ACA764674C}"/>
              </a:ext>
            </a:extLst>
          </p:cNvPr>
          <p:cNvSpPr/>
          <p:nvPr/>
        </p:nvSpPr>
        <p:spPr>
          <a:xfrm>
            <a:off x="11176000" y="8453121"/>
            <a:ext cx="3637280" cy="42284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US"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q-AL" sz="23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Fëmijëria</a:t>
            </a:r>
            <a:endParaRPr lang="en-GB" sz="23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q-AL"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Abuzimi me fëmijët</a:t>
            </a:r>
            <a:endParaRPr lang="en-GB"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q-AL"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Martesa në moshë të hershme</a:t>
            </a:r>
            <a:endParaRPr lang="en-GB"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q-AL"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Kequshqyerja</a:t>
            </a:r>
            <a:endParaRPr lang="en-GB"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q-AL"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Mutilimi gjenital femëror</a:t>
            </a:r>
            <a:endParaRPr lang="en-GB"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q-AL"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Trafikimi</a:t>
            </a:r>
            <a:endParaRPr lang="en-GB"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q-AL"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Abuzimet me imazhe</a:t>
            </a:r>
            <a:endParaRPr lang="en-GB"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sq-AL" sz="2300" dirty="0"/>
          </a:p>
        </p:txBody>
      </p:sp>
      <p:sp>
        <p:nvSpPr>
          <p:cNvPr id="9" name="Rectangle: Rounded Corners 8">
            <a:extLst>
              <a:ext uri="{FF2B5EF4-FFF2-40B4-BE49-F238E27FC236}">
                <a16:creationId xmlns:a16="http://schemas.microsoft.com/office/drawing/2014/main" xmlns="" id="{857746E6-95E0-9DCA-45FC-B8F5F937B8AA}"/>
              </a:ext>
            </a:extLst>
          </p:cNvPr>
          <p:cNvSpPr/>
          <p:nvPr/>
        </p:nvSpPr>
        <p:spPr>
          <a:xfrm>
            <a:off x="10424160" y="5262880"/>
            <a:ext cx="3271520" cy="1402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q-AL"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Dhuna seksuale dhe abuzimi ekonomik</a:t>
            </a:r>
            <a:endParaRPr lang="en-GB"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sq-AL"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4"/>
        <p:cNvGrpSpPr/>
        <p:nvPr/>
      </p:nvGrpSpPr>
      <p:grpSpPr>
        <a:xfrm>
          <a:off x="0" y="0"/>
          <a:ext cx="0" cy="0"/>
          <a:chOff x="0" y="0"/>
          <a:chExt cx="0" cy="0"/>
        </a:xfrm>
      </p:grpSpPr>
      <p:pic>
        <p:nvPicPr>
          <p:cNvPr id="735" name="Google Shape;735;p10" descr="Close-up of a game controller&#10;&#10;Description automatically generated with low confidence"/>
          <p:cNvPicPr preferRelativeResize="0">
            <a:picLocks noGrp="1"/>
          </p:cNvPicPr>
          <p:nvPr>
            <p:ph type="body" idx="2"/>
          </p:nvPr>
        </p:nvPicPr>
        <p:blipFill>
          <a:blip r:embed="rId3">
            <a:alphaModFix/>
          </a:blip>
          <a:srcRect t="24980"/>
          <a:stretch>
            <a:fillRect/>
          </a:stretch>
        </p:blipFill>
        <p:spPr>
          <a:xfrm>
            <a:off x="20" y="10"/>
            <a:ext cx="24377630" cy="13715991"/>
          </a:xfrm>
          <a:prstGeom prst="rect">
            <a:avLst/>
          </a:prstGeom>
          <a:noFill/>
          <a:ln>
            <a:noFill/>
          </a:ln>
        </p:spPr>
      </p:pic>
      <p:sp>
        <p:nvSpPr>
          <p:cNvPr id="736" name="Google Shape;736;p10"/>
          <p:cNvSpPr/>
          <p:nvPr/>
        </p:nvSpPr>
        <p:spPr>
          <a:xfrm>
            <a:off x="673592" y="642352"/>
            <a:ext cx="11468193" cy="11793486"/>
          </a:xfrm>
          <a:prstGeom prst="rect">
            <a:avLst/>
          </a:prstGeom>
          <a:solidFill>
            <a:schemeClr val="lt1">
              <a:alpha val="89803"/>
            </a:schemeClr>
          </a:solidFill>
          <a:ln w="127000" cap="sq" cmpd="thinThick">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3500" dirty="0">
              <a:solidFill>
                <a:schemeClr val="lt1"/>
              </a:solidFill>
              <a:latin typeface="Open Sans Light"/>
              <a:ea typeface="Open Sans Light"/>
              <a:cs typeface="Open Sans Light"/>
              <a:sym typeface="Open Sans Light"/>
            </a:endParaRPr>
          </a:p>
        </p:txBody>
      </p:sp>
      <p:sp>
        <p:nvSpPr>
          <p:cNvPr id="737" name="Google Shape;737;p10"/>
          <p:cNvSpPr txBox="1">
            <a:spLocks noGrp="1"/>
          </p:cNvSpPr>
          <p:nvPr>
            <p:ph type="title"/>
          </p:nvPr>
        </p:nvSpPr>
        <p:spPr>
          <a:xfrm>
            <a:off x="1189300" y="1280526"/>
            <a:ext cx="10439812" cy="26899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None/>
            </a:pPr>
            <a:r>
              <a:rPr lang="sq" sz="7400" b="0" i="0" u="none" strike="noStrike">
                <a:highlight>
                  <a:srgbClr val="000000">
                    <a:alpha val="0"/>
                  </a:srgbClr>
                </a:highlight>
                <a:latin typeface="Montserrat SemiBold"/>
              </a:rPr>
              <a:t>Abuzimi në familje dhe zgjatimi i DHNGV online </a:t>
            </a:r>
            <a:endParaRPr dirty="0"/>
          </a:p>
        </p:txBody>
      </p:sp>
      <p:sp>
        <p:nvSpPr>
          <p:cNvPr id="738" name="Google Shape;738;p10"/>
          <p:cNvSpPr txBox="1">
            <a:spLocks noGrp="1"/>
          </p:cNvSpPr>
          <p:nvPr>
            <p:ph type="body" idx="1"/>
          </p:nvPr>
        </p:nvSpPr>
        <p:spPr>
          <a:xfrm>
            <a:off x="1187910" y="3970476"/>
            <a:ext cx="10439813" cy="809960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None/>
            </a:pPr>
            <a:r>
              <a:rPr lang="sq" sz="2600" b="1" i="0" u="none" strike="noStrike" dirty="0">
                <a:highlight>
                  <a:srgbClr val="000000">
                    <a:alpha val="0"/>
                  </a:srgbClr>
                </a:highlight>
                <a:latin typeface="Open Sans Light"/>
              </a:rPr>
              <a:t>Women’s Aid research (UK)</a:t>
            </a:r>
            <a:endParaRPr dirty="0"/>
          </a:p>
          <a:p>
            <a:pPr marL="457200" lvl="0" indent="-228600" algn="l" rtl="0">
              <a:lnSpc>
                <a:spcPct val="90000"/>
              </a:lnSpc>
              <a:spcBef>
                <a:spcPts val="2000"/>
              </a:spcBef>
              <a:spcAft>
                <a:spcPct val="0"/>
              </a:spcAft>
              <a:buClr>
                <a:schemeClr val="dk1"/>
              </a:buClr>
              <a:buSzPts val="2600"/>
              <a:buFont typeface="Arial"/>
              <a:buChar char="•"/>
            </a:pPr>
            <a:r>
              <a:rPr lang="sq" sz="2600" b="0" i="0" u="none" strike="noStrike" dirty="0">
                <a:highlight>
                  <a:srgbClr val="000000">
                    <a:alpha val="0"/>
                  </a:srgbClr>
                </a:highlight>
                <a:latin typeface="Open Sans Light"/>
              </a:rPr>
              <a:t>Për 85% të të anketuarve abuzimi që kishin p</a:t>
            </a:r>
            <a:r>
              <a:rPr lang="en-GB" sz="2600" b="0" i="0" u="none" strike="noStrike" dirty="0">
                <a:highlight>
                  <a:srgbClr val="000000">
                    <a:alpha val="0"/>
                  </a:srgbClr>
                </a:highlight>
                <a:latin typeface="Open Sans Light"/>
              </a:rPr>
              <a:t>ë</a:t>
            </a:r>
            <a:r>
              <a:rPr lang="sq" sz="2600" b="0" i="0" u="none" strike="noStrike" dirty="0">
                <a:highlight>
                  <a:srgbClr val="000000">
                    <a:alpha val="0"/>
                  </a:srgbClr>
                </a:highlight>
                <a:latin typeface="Open Sans Light"/>
              </a:rPr>
              <a:t>suar online nga një partner ose ish-partner ishte pjesë e një modeli abuzimi që ate e kishin përjetuar edhe offline.</a:t>
            </a:r>
            <a:endParaRPr dirty="0"/>
          </a:p>
          <a:p>
            <a:pPr marL="457200" lvl="0" indent="-228600" algn="l" rtl="0">
              <a:lnSpc>
                <a:spcPct val="90000"/>
              </a:lnSpc>
              <a:spcBef>
                <a:spcPts val="2000"/>
              </a:spcBef>
              <a:spcAft>
                <a:spcPct val="0"/>
              </a:spcAft>
              <a:buClr>
                <a:schemeClr val="dk1"/>
              </a:buClr>
              <a:buSzPts val="2600"/>
              <a:buFont typeface="Arial"/>
              <a:buChar char="•"/>
            </a:pPr>
            <a:r>
              <a:rPr lang="sq" sz="2600" b="0" i="0" u="none" strike="noStrike" dirty="0">
                <a:highlight>
                  <a:srgbClr val="000000">
                    <a:alpha val="0"/>
                  </a:srgbClr>
                </a:highlight>
                <a:latin typeface="Open Sans Light"/>
              </a:rPr>
              <a:t>Gati një e treta e të anketuarvae (29%) kishin përjetuar përdorimin e softuerit spy</a:t>
            </a:r>
            <a:r>
              <a:rPr lang="en-GB" sz="2600" b="0" i="0" u="none" strike="noStrike" dirty="0">
                <a:highlight>
                  <a:srgbClr val="000000">
                    <a:alpha val="0"/>
                  </a:srgbClr>
                </a:highlight>
                <a:latin typeface="Open Sans Light"/>
              </a:rPr>
              <a:t>ë</a:t>
            </a:r>
            <a:r>
              <a:rPr lang="sq" sz="2600" b="0" i="0" u="none" strike="noStrike" dirty="0">
                <a:highlight>
                  <a:srgbClr val="000000">
                    <a:alpha val="0"/>
                  </a:srgbClr>
                </a:highlight>
                <a:latin typeface="Open Sans Light"/>
              </a:rPr>
              <a:t>are ose GPS-it në telefonin ose kompjuterët e tyre nga nj</a:t>
            </a:r>
            <a:r>
              <a:rPr lang="en-GB" sz="2600" b="0" i="0" u="none" strike="noStrike" dirty="0">
                <a:highlight>
                  <a:srgbClr val="000000">
                    <a:alpha val="0"/>
                  </a:srgbClr>
                </a:highlight>
                <a:latin typeface="Open Sans Light"/>
              </a:rPr>
              <a:t>ë</a:t>
            </a:r>
            <a:r>
              <a:rPr lang="sq" sz="2600" b="0" i="0" u="none" strike="noStrike" dirty="0">
                <a:highlight>
                  <a:srgbClr val="000000">
                    <a:alpha val="0"/>
                  </a:srgbClr>
                </a:highlight>
                <a:latin typeface="Open Sans Light"/>
              </a:rPr>
              <a:t> partner ose ish-partner.</a:t>
            </a:r>
            <a:endParaRPr dirty="0"/>
          </a:p>
          <a:p>
            <a:pPr marL="457200" lvl="0" indent="-228600" algn="l" rtl="0">
              <a:lnSpc>
                <a:spcPct val="90000"/>
              </a:lnSpc>
              <a:spcBef>
                <a:spcPts val="2000"/>
              </a:spcBef>
              <a:spcAft>
                <a:spcPct val="0"/>
              </a:spcAft>
              <a:buClr>
                <a:schemeClr val="dk1"/>
              </a:buClr>
              <a:buSzPts val="2600"/>
              <a:buFont typeface="Arial"/>
              <a:buChar char="•"/>
            </a:pPr>
            <a:r>
              <a:rPr lang="sq" sz="2600" b="0" i="0" u="none" strike="noStrike" dirty="0">
                <a:highlight>
                  <a:srgbClr val="000000">
                    <a:alpha val="0"/>
                  </a:srgbClr>
                </a:highlight>
                <a:latin typeface="Open Sans Light"/>
              </a:rPr>
              <a:t>Për gjysmën (50%) e të anketuarave abuzimi në internet që ato kishin përjetuar përfshinte edhe kërcënime të drejtpërdrejta ndaj tyre ose ndaj nj</a:t>
            </a:r>
            <a:r>
              <a:rPr lang="en-GB" sz="2600" b="0" i="0" u="none" strike="noStrike" dirty="0">
                <a:highlight>
                  <a:srgbClr val="000000">
                    <a:alpha val="0"/>
                  </a:srgbClr>
                </a:highlight>
                <a:latin typeface="Open Sans Light"/>
              </a:rPr>
              <a:t>ë</a:t>
            </a:r>
            <a:r>
              <a:rPr lang="sq" sz="2600" b="0" i="0" u="none" strike="noStrike" dirty="0">
                <a:highlight>
                  <a:srgbClr val="000000">
                    <a:alpha val="0"/>
                  </a:srgbClr>
                </a:highlight>
                <a:latin typeface="Open Sans Light"/>
              </a:rPr>
              <a:t> personi që ato e njihnin.</a:t>
            </a:r>
            <a:endParaRPr dirty="0"/>
          </a:p>
          <a:p>
            <a:pPr marL="457200" lvl="0" indent="-228600" algn="l" rtl="0">
              <a:lnSpc>
                <a:spcPct val="90000"/>
              </a:lnSpc>
              <a:spcBef>
                <a:spcPts val="2000"/>
              </a:spcBef>
              <a:spcAft>
                <a:spcPct val="0"/>
              </a:spcAft>
              <a:buClr>
                <a:schemeClr val="dk1"/>
              </a:buClr>
              <a:buSzPts val="2600"/>
              <a:buFont typeface="Arial"/>
              <a:buChar char="•"/>
            </a:pPr>
            <a:r>
              <a:rPr lang="sq" sz="2600" b="0" i="0" u="none" strike="noStrike" dirty="0">
                <a:highlight>
                  <a:srgbClr val="000000">
                    <a:alpha val="0"/>
                  </a:srgbClr>
                </a:highlight>
                <a:latin typeface="Open Sans Light"/>
              </a:rPr>
              <a:t>Gati një e treta e atyre të anketuarave që kishin marrë kërcënime deklaruan se kërcënimet q</a:t>
            </a:r>
            <a:r>
              <a:rPr lang="en-GB" sz="2600" b="0" i="0" u="none" strike="noStrike" dirty="0">
                <a:highlight>
                  <a:srgbClr val="000000">
                    <a:alpha val="0"/>
                  </a:srgbClr>
                </a:highlight>
                <a:latin typeface="Open Sans Light"/>
              </a:rPr>
              <a:t>ë</a:t>
            </a:r>
            <a:r>
              <a:rPr lang="sq" sz="2600" b="0" i="0" u="none" strike="noStrike" dirty="0">
                <a:highlight>
                  <a:srgbClr val="000000">
                    <a:alpha val="0"/>
                  </a:srgbClr>
                </a:highlight>
                <a:latin typeface="Open Sans Light"/>
              </a:rPr>
              <a:t> u ishin bërë online nga një partner ose ish-partner, ndodhnin v</a:t>
            </a:r>
            <a:r>
              <a:rPr lang="en-GB" sz="2600" b="0" i="0" u="none" strike="noStrike" dirty="0">
                <a:highlight>
                  <a:srgbClr val="000000">
                    <a:alpha val="0"/>
                  </a:srgbClr>
                </a:highlight>
                <a:latin typeface="Open Sans Light"/>
              </a:rPr>
              <a:t>ë</a:t>
            </a:r>
            <a:r>
              <a:rPr lang="sq" sz="2600" b="0" i="0" u="none" strike="noStrike" dirty="0">
                <a:highlight>
                  <a:srgbClr val="000000">
                    <a:alpha val="0"/>
                  </a:srgbClr>
                </a:highlight>
                <a:latin typeface="Open Sans Light"/>
              </a:rPr>
              <a:t>rtet.</a:t>
            </a:r>
            <a:endParaRPr dirty="0"/>
          </a:p>
          <a:p>
            <a:pPr marL="457200" lvl="0" indent="-228600" algn="l" rtl="0">
              <a:lnSpc>
                <a:spcPct val="90000"/>
              </a:lnSpc>
              <a:spcBef>
                <a:spcPts val="2000"/>
              </a:spcBef>
              <a:spcAft>
                <a:spcPct val="0"/>
              </a:spcAft>
              <a:buClr>
                <a:schemeClr val="dk1"/>
              </a:buClr>
              <a:buSzPts val="2600"/>
              <a:buFont typeface="Arial"/>
              <a:buChar char="•"/>
            </a:pPr>
            <a:r>
              <a:rPr lang="sq" sz="2600" b="0" i="0" u="none" strike="noStrike" dirty="0">
                <a:highlight>
                  <a:srgbClr val="000000">
                    <a:alpha val="0"/>
                  </a:srgbClr>
                </a:highlight>
                <a:latin typeface="Open Sans Light"/>
              </a:rPr>
              <a:t>Të dhënat mbi dënimet për abuzime seksuale të bazuara tek imazhet (pornografia hakmarrëse) tregojnë se nga 376 ndjekje penale për këtë vepër të regjistruara në vitin që përfundonte në mars 2019, 83% (313) ishin cil</a:t>
            </a:r>
            <a:r>
              <a:rPr lang="en-GB" sz="2600" b="0" i="0" u="none" strike="noStrike" dirty="0">
                <a:highlight>
                  <a:srgbClr val="000000">
                    <a:alpha val="0"/>
                  </a:srgbClr>
                </a:highlight>
                <a:latin typeface="Open Sans Light"/>
              </a:rPr>
              <a:t>ë</a:t>
            </a:r>
            <a:r>
              <a:rPr lang="sq" sz="2600" b="0" i="0" u="none" strike="noStrike" dirty="0">
                <a:highlight>
                  <a:srgbClr val="000000">
                    <a:alpha val="0"/>
                  </a:srgbClr>
                </a:highlight>
                <a:latin typeface="Open Sans Light"/>
              </a:rPr>
              <a:t>suar si të lidhura me abuzimin në familje. (ONS, 2019)</a:t>
            </a:r>
            <a:endParaRPr sz="2600" dirty="0"/>
          </a:p>
          <a:p>
            <a:pPr marL="0" lvl="0" indent="165100" algn="l" rtl="0">
              <a:lnSpc>
                <a:spcPct val="90000"/>
              </a:lnSpc>
              <a:spcBef>
                <a:spcPts val="2000"/>
              </a:spcBef>
              <a:spcAft>
                <a:spcPct val="0"/>
              </a:spcAft>
              <a:buClr>
                <a:schemeClr val="dk1"/>
              </a:buClr>
              <a:buSzPts val="2600"/>
              <a:buFont typeface="Arial"/>
              <a:buNone/>
            </a:pPr>
            <a:endParaRPr sz="2600" dirty="0"/>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5.4.209.116"/>
  <p:tag name="AS_RELEASE_DATE" val="2020.03.14"/>
  <p:tag name="AS_TITLE" val="Aspose.Slides for .NET Standard 2.0"/>
  <p:tag name="AS_VERSION" val="20.3"/>
</p:tagLst>
</file>

<file path=ppt/theme/theme1.xml><?xml version="1.0" encoding="utf-8"?>
<a:theme xmlns:a="http://schemas.openxmlformats.org/drawingml/2006/main" name="Office Theme">
  <a:themeElements>
    <a:clrScheme name="Custom 8">
      <a:dk1>
        <a:srgbClr val="000000"/>
      </a:dk1>
      <a:lt1>
        <a:srgbClr val="F2F2F2"/>
      </a:lt1>
      <a:dk2>
        <a:srgbClr val="BFBFBF"/>
      </a:dk2>
      <a:lt2>
        <a:srgbClr val="000000"/>
      </a:lt2>
      <a:accent1>
        <a:srgbClr val="FFCB05"/>
      </a:accent1>
      <a:accent2>
        <a:srgbClr val="7F7F7F"/>
      </a:accent2>
      <a:accent3>
        <a:srgbClr val="A5A5A5"/>
      </a:accent3>
      <a:accent4>
        <a:srgbClr val="FFCB05"/>
      </a:accent4>
      <a:accent5>
        <a:srgbClr val="3C3C3C"/>
      </a:accent5>
      <a:accent6>
        <a:srgbClr val="FFCB05"/>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6748</Words>
  <Application>Microsoft Macintosh PowerPoint</Application>
  <PresentationFormat>Custom</PresentationFormat>
  <Paragraphs>417</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Times New Roman</vt:lpstr>
      <vt:lpstr>Open Sans Light</vt:lpstr>
      <vt:lpstr>Calibri</vt:lpstr>
      <vt:lpstr>Open Sans</vt:lpstr>
      <vt:lpstr>Montserrat SemiBold</vt:lpstr>
      <vt:lpstr>Noto Sans Symbols</vt:lpstr>
      <vt:lpstr>Arial</vt:lpstr>
      <vt:lpstr>Office Theme</vt:lpstr>
      <vt:lpstr>PowerPoint Presentation</vt:lpstr>
      <vt:lpstr>Cilat janë normat?</vt:lpstr>
      <vt:lpstr>Konventa e Budapestit për krimin kibernetik (2004)</vt:lpstr>
      <vt:lpstr>DHNGV online (dhuna kibernetike ose DHNGV e lehtësuar nga TIK)</vt:lpstr>
      <vt:lpstr>Dhuna ndaj grave dhe vajzave, duke përfshirë edhe dhunën online, mund të paraqitet në shumë forma</vt:lpstr>
      <vt:lpstr>Detyrimi i shtetit për ta marrë seriozisht DHNGV-në online</vt:lpstr>
      <vt:lpstr>Statistikat për DHNGV në internet</vt:lpstr>
      <vt:lpstr>PowerPoint Presentation</vt:lpstr>
      <vt:lpstr>Abuzimi në familje dhe zgjatimi i DHNGV online </vt:lpstr>
      <vt:lpstr>DHNGV online dhe offline  I vetmi ndryshim është mjeti me të cilin kryhet.  </vt:lpstr>
      <vt:lpstr>Faktorët e zakonshëm të rrezikut në shtrëngimin seksual dhe shfrytëzimin e fëmijëve në internet </vt:lpstr>
      <vt:lpstr>Analizë: Çfarë do të thotë të jesh i përqendruar te dhunuesi</vt:lpstr>
      <vt:lpstr>Rishikimi: Merreni seriozisht DHNGV-në online </vt:lpstr>
      <vt:lpstr>PowerPoint Presentation</vt:lpstr>
      <vt:lpstr>Partneritetet: OJQ, Akademi, Njësi Speciale, Linja Ndihmëse</vt:lpstr>
      <vt:lpstr>Lidhja me sektorë dhe agjenci të tjera nëpërmjet koordinimit </vt:lpstr>
      <vt:lpstr>Pyetje ose reflektime</vt:lpstr>
      <vt:lpstr>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graphix_shiv</dc:creator>
  <cp:lastModifiedBy>Arta Mandro</cp:lastModifiedBy>
  <cp:revision>7</cp:revision>
  <dcterms:created xsi:type="dcterms:W3CDTF">2016-02-01T02:51:09Z</dcterms:created>
  <dcterms:modified xsi:type="dcterms:W3CDTF">2024-05-17T12:08:17Z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0ba497b1-d2b5-4239-bde3-0675146467d5</vt:lpwstr>
  </property>
  <property fmtid="{D5CDD505-2E9C-101B-9397-08002B2CF9AE}" pid="3" name="ContentTypeId">
    <vt:lpwstr>0x010100B61FC88BBA394FB1902A96B76170DF59001A463AE594034DA4A66D12BA78D9A4FF00B79F74DAC53C2C47B74D4ED8F5E6B6E5</vt:lpwstr>
  </property>
</Properties>
</file>